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xlsx" ContentType="application/vnd.openxmlformats-officedocument.spreadsheetml.sheet"/>
  <Default Extension="mp4" ContentType="video/mp4"/>
  <Default Extension="jpg" ContentType="image/jp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3.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4.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theme/theme5.xml" ContentType="application/vnd.openxmlformats-officedocument.theme+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theme/themeOverride1.xml" ContentType="application/vnd.openxmlformats-officedocument.themeOverr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theme/themeOverride2.xml" ContentType="application/vnd.openxmlformats-officedocument.themeOverr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theme/themeOverride3.xml" ContentType="application/vnd.openxmlformats-officedocument.themeOverr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theme/themeOverride4.xml" ContentType="application/vnd.openxmlformats-officedocument.themeOverr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theme/themeOverride5.xml" ContentType="application/vnd.openxmlformats-officedocument.themeOverride+xml"/>
  <Override PartName="/ppt/notesSlides/notesSlide23.xml" ContentType="application/vnd.openxmlformats-officedocument.presentationml.notesSlid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theme/themeOverride6.xml" ContentType="application/vnd.openxmlformats-officedocument.themeOverrid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theme/themeOverride7.xml" ContentType="application/vnd.openxmlformats-officedocument.themeOverr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notesSlides/notesSlide28.xml" ContentType="application/vnd.openxmlformats-officedocument.presentationml.notesSlid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6" r:id="rId2"/>
    <p:sldMasterId id="2147483676" r:id="rId3"/>
    <p:sldMasterId id="2147483706" r:id="rId4"/>
    <p:sldMasterId id="2147483732" r:id="rId5"/>
    <p:sldMasterId id="2147483746" r:id="rId6"/>
  </p:sldMasterIdLst>
  <p:notesMasterIdLst>
    <p:notesMasterId r:id="rId38"/>
  </p:notesMasterIdLst>
  <p:sldIdLst>
    <p:sldId id="290" r:id="rId7"/>
    <p:sldId id="263" r:id="rId8"/>
    <p:sldId id="270" r:id="rId9"/>
    <p:sldId id="307" r:id="rId10"/>
    <p:sldId id="299" r:id="rId11"/>
    <p:sldId id="302" r:id="rId12"/>
    <p:sldId id="308" r:id="rId13"/>
    <p:sldId id="316" r:id="rId14"/>
    <p:sldId id="300" r:id="rId15"/>
    <p:sldId id="311" r:id="rId16"/>
    <p:sldId id="315" r:id="rId17"/>
    <p:sldId id="309" r:id="rId18"/>
    <p:sldId id="310" r:id="rId19"/>
    <p:sldId id="312" r:id="rId20"/>
    <p:sldId id="267" r:id="rId21"/>
    <p:sldId id="269" r:id="rId22"/>
    <p:sldId id="295" r:id="rId23"/>
    <p:sldId id="317" r:id="rId24"/>
    <p:sldId id="318" r:id="rId25"/>
    <p:sldId id="319" r:id="rId26"/>
    <p:sldId id="320" r:id="rId27"/>
    <p:sldId id="314" r:id="rId28"/>
    <p:sldId id="266" r:id="rId29"/>
    <p:sldId id="293" r:id="rId30"/>
    <p:sldId id="304" r:id="rId31"/>
    <p:sldId id="313" r:id="rId32"/>
    <p:sldId id="272" r:id="rId33"/>
    <p:sldId id="271" r:id="rId34"/>
    <p:sldId id="306" r:id="rId35"/>
    <p:sldId id="294" r:id="rId36"/>
    <p:sldId id="281" r:id="rId37"/>
  </p:sldIdLst>
  <p:sldSz cx="9144000" cy="6858000" type="screen4x3"/>
  <p:notesSz cx="9144000" cy="6858000"/>
  <p:defaultTextStyle>
    <a:defPPr>
      <a:defRPr kern="0"/>
    </a:defPPr>
  </p:defaultTextStyle>
  <p:extLst>
    <p:ext uri="{EFAFB233-063F-42B5-8137-9DF3F51BA10A}">
      <p15:sldGuideLst xmlns:p15="http://schemas.microsoft.com/office/powerpoint/2012/main">
        <p15:guide id="1" orient="horz" pos="2688"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4B2C1"/>
    <a:srgbClr val="1D1DFF"/>
    <a:srgbClr val="FFFFFF"/>
    <a:srgbClr val="3995ED"/>
    <a:srgbClr val="FF6565"/>
    <a:srgbClr val="EEECE1"/>
    <a:srgbClr val="E46C0A"/>
    <a:srgbClr val="5EB2FC"/>
    <a:srgbClr val="FFE699"/>
    <a:srgbClr val="FCBD2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357" autoAdjust="0"/>
    <p:restoredTop sz="71279" autoAdjust="0"/>
  </p:normalViewPr>
  <p:slideViewPr>
    <p:cSldViewPr>
      <p:cViewPr varScale="1">
        <p:scale>
          <a:sx n="82" d="100"/>
          <a:sy n="82" d="100"/>
        </p:scale>
        <p:origin x="1944" y="90"/>
      </p:cViewPr>
      <p:guideLst>
        <p:guide orient="horz" pos="2688"/>
        <p:guide pos="2880"/>
      </p:guideLst>
    </p:cSldViewPr>
  </p:slideViewPr>
  <p:notesTextViewPr>
    <p:cViewPr>
      <p:scale>
        <a:sx n="125" d="100"/>
        <a:sy n="125"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presProps" Target="presProps.xml"/><Relationship Id="rId3" Type="http://schemas.openxmlformats.org/officeDocument/2006/relationships/slideMaster" Target="slideMasters/slideMaster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tableStyles" Target="tableStyle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themeOverride" Target="../theme/themeOverride7.xml"/><Relationship Id="rId2" Type="http://schemas.microsoft.com/office/2011/relationships/chartColorStyle" Target="colors10.xml"/><Relationship Id="rId1" Type="http://schemas.microsoft.com/office/2011/relationships/chartStyle" Target="style10.xml"/><Relationship Id="rId4" Type="http://schemas.openxmlformats.org/officeDocument/2006/relationships/oleObject" Target="file:///\\srvai10\MFG-Body%20Group\6.%20BF23%20Iot%20Revival\1.%20Data%20Actual\Chokotei\Chokotei%20Data%20Record%20-%20BF23%20Main%20Assy%20TR1%20-%202024-03-27%20to%202024-03-27.xlsx" TargetMode="External"/></Relationships>
</file>

<file path=ppt/charts/_rels/chart11.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11.xml"/><Relationship Id="rId1" Type="http://schemas.microsoft.com/office/2011/relationships/chartStyle" Target="style11.xml"/></Relationships>
</file>

<file path=ppt/charts/_rels/chart12.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12.xml"/><Relationship Id="rId1" Type="http://schemas.microsoft.com/office/2011/relationships/chartStyle" Target="style12.xml"/></Relationships>
</file>

<file path=ppt/charts/_rels/chart13.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microsoft.com/office/2011/relationships/chartColorStyle" Target="colors13.xml"/><Relationship Id="rId1" Type="http://schemas.microsoft.com/office/2011/relationships/chartStyle" Target="style13.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4.xml"/><Relationship Id="rId1" Type="http://schemas.microsoft.com/office/2011/relationships/chartStyle" Target="style4.xml"/><Relationship Id="rId4" Type="http://schemas.openxmlformats.org/officeDocument/2006/relationships/package" Target="../embeddings/Microsoft_Excel_Worksheet3.xlsx"/></Relationships>
</file>

<file path=ppt/charts/_rels/chart5.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5.xml"/><Relationship Id="rId1" Type="http://schemas.microsoft.com/office/2011/relationships/chartStyle" Target="style5.xml"/><Relationship Id="rId4" Type="http://schemas.openxmlformats.org/officeDocument/2006/relationships/package" Target="../embeddings/Microsoft_Excel_Worksheet4.xlsx"/></Relationships>
</file>

<file path=ppt/charts/_rels/chart6.xml.rels><?xml version="1.0" encoding="UTF-8" standalone="yes"?>
<Relationships xmlns="http://schemas.openxmlformats.org/package/2006/relationships"><Relationship Id="rId3" Type="http://schemas.openxmlformats.org/officeDocument/2006/relationships/themeOverride" Target="../theme/themeOverride3.xml"/><Relationship Id="rId2" Type="http://schemas.microsoft.com/office/2011/relationships/chartColorStyle" Target="colors6.xml"/><Relationship Id="rId1" Type="http://schemas.microsoft.com/office/2011/relationships/chartStyle" Target="style6.xml"/><Relationship Id="rId4" Type="http://schemas.openxmlformats.org/officeDocument/2006/relationships/oleObject" Target="file:///\\srvai10\MFG-Body%20Group\6.%20BF23%20Iot%20Revival\1.%20Data%20Actual\Chokotei\Chokotei%20Data%20Record%20-%20BF23%20Main%20Assy%20TR1%20-%202024-03-27%20to%202024-03-27.xlsx" TargetMode="External"/></Relationships>
</file>

<file path=ppt/charts/_rels/chart7.xml.rels><?xml version="1.0" encoding="UTF-8" standalone="yes"?>
<Relationships xmlns="http://schemas.openxmlformats.org/package/2006/relationships"><Relationship Id="rId3" Type="http://schemas.openxmlformats.org/officeDocument/2006/relationships/themeOverride" Target="../theme/themeOverride4.xml"/><Relationship Id="rId2" Type="http://schemas.microsoft.com/office/2011/relationships/chartColorStyle" Target="colors7.xml"/><Relationship Id="rId1" Type="http://schemas.microsoft.com/office/2011/relationships/chartStyle" Target="style7.xml"/><Relationship Id="rId4" Type="http://schemas.openxmlformats.org/officeDocument/2006/relationships/oleObject" Target="file:///\\srvai10\MFG-Body%20Group\6.%20BF23%20Iot%20Revival\1.%20Data%20Actual\Chokotei\Chokotei%20Data%20Record%20-%20BF23%20Main%20Assy%20TR1%20-%202024-03-27%20to%202024-03-27.xlsx" TargetMode="External"/></Relationships>
</file>

<file path=ppt/charts/_rels/chart8.xml.rels><?xml version="1.0" encoding="UTF-8" standalone="yes"?>
<Relationships xmlns="http://schemas.openxmlformats.org/package/2006/relationships"><Relationship Id="rId3" Type="http://schemas.openxmlformats.org/officeDocument/2006/relationships/themeOverride" Target="../theme/themeOverride5.xml"/><Relationship Id="rId2" Type="http://schemas.microsoft.com/office/2011/relationships/chartColorStyle" Target="colors8.xml"/><Relationship Id="rId1" Type="http://schemas.microsoft.com/office/2011/relationships/chartStyle" Target="style8.xml"/><Relationship Id="rId4" Type="http://schemas.openxmlformats.org/officeDocument/2006/relationships/package" Target="../embeddings/Microsoft_Excel_Worksheet5.xlsx"/></Relationships>
</file>

<file path=ppt/charts/_rels/chart9.xml.rels><?xml version="1.0" encoding="UTF-8" standalone="yes"?>
<Relationships xmlns="http://schemas.openxmlformats.org/package/2006/relationships"><Relationship Id="rId3" Type="http://schemas.openxmlformats.org/officeDocument/2006/relationships/themeOverride" Target="../theme/themeOverride6.xml"/><Relationship Id="rId2" Type="http://schemas.microsoft.com/office/2011/relationships/chartColorStyle" Target="colors9.xml"/><Relationship Id="rId1" Type="http://schemas.microsoft.com/office/2011/relationships/chartStyle" Target="style9.xml"/><Relationship Id="rId4" Type="http://schemas.openxmlformats.org/officeDocument/2006/relationships/oleObject" Target="file:///\\srvai10\MFG-Body%20Group\6.%20BF23%20Iot%20Revival\1.%20Data%20Actual\Chokotei\Chokotei%20Data%20Record%20-%20BF23%20Main%20Assy%20TR1%20-%202024-03-27%20to%202024-03-27.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radarChart>
        <c:radarStyle val="marker"/>
        <c:varyColors val="0"/>
        <c:ser>
          <c:idx val="0"/>
          <c:order val="0"/>
          <c:tx>
            <c:strRef>
              <c:f>MAUL!$J$3</c:f>
              <c:strCache>
                <c:ptCount val="1"/>
                <c:pt idx="0">
                  <c:v>ACTUAL</c:v>
                </c:pt>
              </c:strCache>
            </c:strRef>
          </c:tx>
          <c:spPr>
            <a:ln w="28575" cap="rnd">
              <a:solidFill>
                <a:schemeClr val="accent6"/>
              </a:solidFill>
              <a:round/>
            </a:ln>
            <a:effectLst/>
          </c:spPr>
          <c:marker>
            <c:symbol val="circle"/>
            <c:size val="5"/>
            <c:spPr>
              <a:solidFill>
                <a:schemeClr val="accent6"/>
              </a:solidFill>
              <a:ln w="9525">
                <a:solidFill>
                  <a:schemeClr val="accent6"/>
                </a:solidFill>
              </a:ln>
              <a:effectLst/>
            </c:spPr>
          </c:marker>
          <c:cat>
            <c:strRef>
              <c:f>MAUL!$I$4:$I$8</c:f>
              <c:strCache>
                <c:ptCount val="5"/>
                <c:pt idx="0">
                  <c:v>Mechanical</c:v>
                </c:pt>
                <c:pt idx="1">
                  <c:v>Electrical</c:v>
                </c:pt>
                <c:pt idx="2">
                  <c:v>Production</c:v>
                </c:pt>
                <c:pt idx="3">
                  <c:v>Programming</c:v>
                </c:pt>
                <c:pt idx="4">
                  <c:v>Softskill</c:v>
                </c:pt>
              </c:strCache>
            </c:strRef>
          </c:cat>
          <c:val>
            <c:numRef>
              <c:f>MAUL!$J$4:$J$8</c:f>
              <c:numCache>
                <c:formatCode>General</c:formatCode>
                <c:ptCount val="5"/>
                <c:pt idx="0">
                  <c:v>90</c:v>
                </c:pt>
                <c:pt idx="1">
                  <c:v>83</c:v>
                </c:pt>
                <c:pt idx="2">
                  <c:v>85</c:v>
                </c:pt>
                <c:pt idx="3">
                  <c:v>90</c:v>
                </c:pt>
                <c:pt idx="4">
                  <c:v>85</c:v>
                </c:pt>
              </c:numCache>
            </c:numRef>
          </c:val>
          <c:extLst>
            <c:ext xmlns:c16="http://schemas.microsoft.com/office/drawing/2014/chart" uri="{C3380CC4-5D6E-409C-BE32-E72D297353CC}">
              <c16:uniqueId val="{00000000-4482-4DE3-9A32-5A2439DFDAF5}"/>
            </c:ext>
          </c:extLst>
        </c:ser>
        <c:ser>
          <c:idx val="1"/>
          <c:order val="1"/>
          <c:tx>
            <c:strRef>
              <c:f>MAUL!$K$3</c:f>
              <c:strCache>
                <c:ptCount val="1"/>
                <c:pt idx="0">
                  <c:v>STANDARD</c:v>
                </c:pt>
              </c:strCache>
            </c:strRef>
          </c:tx>
          <c:spPr>
            <a:ln w="28575" cap="rnd">
              <a:solidFill>
                <a:schemeClr val="accent5"/>
              </a:solidFill>
              <a:round/>
            </a:ln>
            <a:effectLst/>
          </c:spPr>
          <c:marker>
            <c:symbol val="circle"/>
            <c:size val="5"/>
            <c:spPr>
              <a:solidFill>
                <a:schemeClr val="accent5"/>
              </a:solidFill>
              <a:ln w="9525">
                <a:solidFill>
                  <a:schemeClr val="accent5"/>
                </a:solidFill>
              </a:ln>
              <a:effectLst/>
            </c:spPr>
          </c:marker>
          <c:cat>
            <c:strRef>
              <c:f>MAUL!$I$4:$I$8</c:f>
              <c:strCache>
                <c:ptCount val="5"/>
                <c:pt idx="0">
                  <c:v>Mechanical</c:v>
                </c:pt>
                <c:pt idx="1">
                  <c:v>Electrical</c:v>
                </c:pt>
                <c:pt idx="2">
                  <c:v>Production</c:v>
                </c:pt>
                <c:pt idx="3">
                  <c:v>Programming</c:v>
                </c:pt>
                <c:pt idx="4">
                  <c:v>Softskill</c:v>
                </c:pt>
              </c:strCache>
            </c:strRef>
          </c:cat>
          <c:val>
            <c:numRef>
              <c:f>MAUL!$K$4:$K$8</c:f>
              <c:numCache>
                <c:formatCode>General</c:formatCode>
                <c:ptCount val="5"/>
                <c:pt idx="0">
                  <c:v>70</c:v>
                </c:pt>
                <c:pt idx="1">
                  <c:v>70</c:v>
                </c:pt>
                <c:pt idx="2">
                  <c:v>70</c:v>
                </c:pt>
                <c:pt idx="3">
                  <c:v>70</c:v>
                </c:pt>
                <c:pt idx="4">
                  <c:v>70</c:v>
                </c:pt>
              </c:numCache>
            </c:numRef>
          </c:val>
          <c:extLst>
            <c:ext xmlns:c16="http://schemas.microsoft.com/office/drawing/2014/chart" uri="{C3380CC4-5D6E-409C-BE32-E72D297353CC}">
              <c16:uniqueId val="{00000001-4482-4DE3-9A32-5A2439DFDAF5}"/>
            </c:ext>
          </c:extLst>
        </c:ser>
        <c:ser>
          <c:idx val="2"/>
          <c:order val="2"/>
          <c:tx>
            <c:strRef>
              <c:f>MAUL!$L$3</c:f>
              <c:strCache>
                <c:ptCount val="1"/>
              </c:strCache>
            </c:strRef>
          </c:tx>
          <c:spPr>
            <a:ln w="28575" cap="rnd">
              <a:solidFill>
                <a:schemeClr val="accent4"/>
              </a:solidFill>
              <a:round/>
            </a:ln>
            <a:effectLst/>
          </c:spPr>
          <c:marker>
            <c:symbol val="circle"/>
            <c:size val="5"/>
            <c:spPr>
              <a:solidFill>
                <a:schemeClr val="accent4"/>
              </a:solidFill>
              <a:ln w="9525">
                <a:solidFill>
                  <a:schemeClr val="accent4"/>
                </a:solidFill>
              </a:ln>
              <a:effectLst/>
            </c:spPr>
          </c:marker>
          <c:cat>
            <c:strRef>
              <c:f>MAUL!$I$4:$I$8</c:f>
              <c:strCache>
                <c:ptCount val="5"/>
                <c:pt idx="0">
                  <c:v>Mechanical</c:v>
                </c:pt>
                <c:pt idx="1">
                  <c:v>Electrical</c:v>
                </c:pt>
                <c:pt idx="2">
                  <c:v>Production</c:v>
                </c:pt>
                <c:pt idx="3">
                  <c:v>Programming</c:v>
                </c:pt>
                <c:pt idx="4">
                  <c:v>Softskill</c:v>
                </c:pt>
              </c:strCache>
            </c:strRef>
          </c:cat>
          <c:val>
            <c:numRef>
              <c:f>MAUL!$L$4:$L$8</c:f>
              <c:numCache>
                <c:formatCode>General</c:formatCode>
                <c:ptCount val="5"/>
              </c:numCache>
            </c:numRef>
          </c:val>
          <c:extLst>
            <c:ext xmlns:c16="http://schemas.microsoft.com/office/drawing/2014/chart" uri="{C3380CC4-5D6E-409C-BE32-E72D297353CC}">
              <c16:uniqueId val="{00000002-4482-4DE3-9A32-5A2439DFDAF5}"/>
            </c:ext>
          </c:extLst>
        </c:ser>
        <c:dLbls>
          <c:showLegendKey val="0"/>
          <c:showVal val="0"/>
          <c:showCatName val="0"/>
          <c:showSerName val="0"/>
          <c:showPercent val="0"/>
          <c:showBubbleSize val="0"/>
        </c:dLbls>
        <c:axId val="258491928"/>
        <c:axId val="258492312"/>
      </c:radarChart>
      <c:catAx>
        <c:axId val="258491928"/>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1" i="0" u="none" strike="noStrike" kern="1200" baseline="0">
                <a:solidFill>
                  <a:schemeClr val="tx1">
                    <a:lumMod val="65000"/>
                    <a:lumOff val="35000"/>
                  </a:schemeClr>
                </a:solidFill>
                <a:latin typeface="+mn-lt"/>
                <a:ea typeface="+mn-ea"/>
                <a:cs typeface="+mn-cs"/>
              </a:defRPr>
            </a:pPr>
            <a:endParaRPr lang="en-US"/>
          </a:p>
        </c:txPr>
        <c:crossAx val="258492312"/>
        <c:crosses val="autoZero"/>
        <c:auto val="1"/>
        <c:lblAlgn val="ctr"/>
        <c:lblOffset val="100"/>
        <c:noMultiLvlLbl val="0"/>
      </c:catAx>
      <c:valAx>
        <c:axId val="25849231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58491928"/>
        <c:crosses val="autoZero"/>
        <c:crossBetween val="between"/>
      </c:valAx>
      <c:spPr>
        <a:noFill/>
        <a:ln>
          <a:noFill/>
        </a:ln>
        <a:effectLst/>
      </c:spPr>
    </c:plotArea>
    <c:legend>
      <c:legendPos val="t"/>
      <c:legendEntry>
        <c:idx val="2"/>
        <c:delete val="1"/>
      </c:legendEntry>
      <c:layout/>
      <c:overlay val="0"/>
      <c:spPr>
        <a:noFill/>
        <a:ln>
          <a:noFill/>
        </a:ln>
        <a:effectLst/>
      </c:spPr>
      <c:txPr>
        <a:bodyPr rot="0" spcFirstLastPara="1" vertOverflow="ellipsis" vert="horz" wrap="square" anchor="ctr" anchorCtr="1"/>
        <a:lstStyle/>
        <a:p>
          <a:pPr>
            <a:defRPr sz="1100" b="1"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pivotSource>
    <c:name>[Chokotei Data Record - BF23 Main Assy TR1 - 2024-03-27 to 2024-03-27.xlsx]Sheet12!PivotTable7</c:name>
    <c:fmtId val="-1"/>
  </c:pivotSource>
  <c:chart>
    <c:title>
      <c:tx>
        <c:rich>
          <a:bodyPr rot="0" spcFirstLastPara="1" vertOverflow="ellipsis" vert="horz" wrap="square" anchor="ctr" anchorCtr="1"/>
          <a:lstStyle/>
          <a:p>
            <a:pPr>
              <a:defRPr sz="1100" b="1" i="0" u="none" strike="noStrike" kern="1200" spc="0" baseline="0">
                <a:solidFill>
                  <a:schemeClr val="tx1">
                    <a:lumMod val="65000"/>
                    <a:lumOff val="35000"/>
                  </a:schemeClr>
                </a:solidFill>
                <a:latin typeface="+mn-lt"/>
                <a:ea typeface="+mn-ea"/>
                <a:cs typeface="+mn-cs"/>
              </a:defRPr>
            </a:pPr>
            <a:r>
              <a:rPr lang="en-US" sz="1100" b="1" dirty="0"/>
              <a:t>Actual Main Assy TR1</a:t>
            </a:r>
          </a:p>
        </c:rich>
      </c:tx>
      <c:layout>
        <c:manualLayout>
          <c:xMode val="edge"/>
          <c:yMode val="edge"/>
          <c:x val="0.13553547318458306"/>
          <c:y val="2.7810706172954856E-2"/>
        </c:manualLayout>
      </c:layout>
      <c:overlay val="0"/>
      <c:spPr>
        <a:noFill/>
        <a:ln>
          <a:noFill/>
        </a:ln>
        <a:effectLst/>
      </c:spPr>
      <c:txPr>
        <a:bodyPr rot="0" spcFirstLastPara="1" vertOverflow="ellipsis" vert="horz" wrap="square" anchor="ctr" anchorCtr="1"/>
        <a:lstStyle/>
        <a:p>
          <a:pPr>
            <a:defRPr sz="1100" b="1"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a:noFill/>
          </a:ln>
          <a:effectLst/>
        </c:spPr>
        <c:marker>
          <c:symbol val="none"/>
        </c:marker>
      </c:pivotFmt>
      <c:pivotFmt>
        <c:idx val="1"/>
        <c:spPr>
          <a:solidFill>
            <a:schemeClr val="accent1"/>
          </a:solidFill>
          <a:ln>
            <a:noFill/>
          </a:ln>
          <a:effectLst/>
        </c:spPr>
        <c:marker>
          <c:symbol val="none"/>
        </c:marker>
      </c:pivotFmt>
      <c:pivotFmt>
        <c:idx val="2"/>
        <c:spPr>
          <a:solidFill>
            <a:schemeClr val="accent1"/>
          </a:solidFill>
          <a:ln>
            <a:noFill/>
          </a:ln>
          <a:effectLst/>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3"/>
        <c:spPr>
          <a:solidFill>
            <a:schemeClr val="accent2"/>
          </a:solidFill>
          <a:ln>
            <a:noFill/>
          </a:ln>
          <a:effectLst/>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9.4184193310412986E-2"/>
          <c:y val="0.33975412707959846"/>
          <c:w val="0.60208788608493524"/>
          <c:h val="0.54140145520797445"/>
        </c:manualLayout>
      </c:layout>
      <c:barChart>
        <c:barDir val="col"/>
        <c:grouping val="stacked"/>
        <c:varyColors val="0"/>
        <c:ser>
          <c:idx val="0"/>
          <c:order val="0"/>
          <c:tx>
            <c:strRef>
              <c:f>Sheet12!$B$3:$B$4</c:f>
              <c:strCache>
                <c:ptCount val="1"/>
                <c:pt idx="0">
                  <c:v>Cycle Stop</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Sheet12!$A$5:$A$10</c:f>
              <c:strCache>
                <c:ptCount val="5"/>
                <c:pt idx="0">
                  <c:v>BLOCK 2</c:v>
                </c:pt>
                <c:pt idx="1">
                  <c:v>BLOCK 4</c:v>
                </c:pt>
                <c:pt idx="2">
                  <c:v>BLOCK 7</c:v>
                </c:pt>
                <c:pt idx="3">
                  <c:v>BLOCK 8</c:v>
                </c:pt>
                <c:pt idx="4">
                  <c:v>BLOCK 9</c:v>
                </c:pt>
              </c:strCache>
            </c:strRef>
          </c:cat>
          <c:val>
            <c:numRef>
              <c:f>Sheet12!$B$5:$B$10</c:f>
              <c:numCache>
                <c:formatCode>General</c:formatCode>
                <c:ptCount val="5"/>
                <c:pt idx="0">
                  <c:v>23</c:v>
                </c:pt>
                <c:pt idx="1">
                  <c:v>13</c:v>
                </c:pt>
                <c:pt idx="3">
                  <c:v>13</c:v>
                </c:pt>
              </c:numCache>
            </c:numRef>
          </c:val>
          <c:extLst>
            <c:ext xmlns:c16="http://schemas.microsoft.com/office/drawing/2014/chart" uri="{C3380CC4-5D6E-409C-BE32-E72D297353CC}">
              <c16:uniqueId val="{00000000-56F7-4F78-B2C9-E6F046898F32}"/>
            </c:ext>
          </c:extLst>
        </c:ser>
        <c:ser>
          <c:idx val="1"/>
          <c:order val="1"/>
          <c:tx>
            <c:strRef>
              <c:f>Sheet12!$C$3:$C$4</c:f>
              <c:strCache>
                <c:ptCount val="1"/>
                <c:pt idx="0">
                  <c:v>Fault Stop</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Sheet12!$A$5:$A$10</c:f>
              <c:strCache>
                <c:ptCount val="5"/>
                <c:pt idx="0">
                  <c:v>BLOCK 2</c:v>
                </c:pt>
                <c:pt idx="1">
                  <c:v>BLOCK 4</c:v>
                </c:pt>
                <c:pt idx="2">
                  <c:v>BLOCK 7</c:v>
                </c:pt>
                <c:pt idx="3">
                  <c:v>BLOCK 8</c:v>
                </c:pt>
                <c:pt idx="4">
                  <c:v>BLOCK 9</c:v>
                </c:pt>
              </c:strCache>
            </c:strRef>
          </c:cat>
          <c:val>
            <c:numRef>
              <c:f>Sheet12!$C$5:$C$10</c:f>
              <c:numCache>
                <c:formatCode>General</c:formatCode>
                <c:ptCount val="5"/>
                <c:pt idx="1">
                  <c:v>16</c:v>
                </c:pt>
                <c:pt idx="2">
                  <c:v>65</c:v>
                </c:pt>
                <c:pt idx="4">
                  <c:v>76</c:v>
                </c:pt>
              </c:numCache>
            </c:numRef>
          </c:val>
          <c:extLst>
            <c:ext xmlns:c16="http://schemas.microsoft.com/office/drawing/2014/chart" uri="{C3380CC4-5D6E-409C-BE32-E72D297353CC}">
              <c16:uniqueId val="{00000001-56F7-4F78-B2C9-E6F046898F32}"/>
            </c:ext>
          </c:extLst>
        </c:ser>
        <c:dLbls>
          <c:dLblPos val="ctr"/>
          <c:showLegendKey val="0"/>
          <c:showVal val="1"/>
          <c:showCatName val="0"/>
          <c:showSerName val="0"/>
          <c:showPercent val="0"/>
          <c:showBubbleSize val="0"/>
        </c:dLbls>
        <c:gapWidth val="150"/>
        <c:overlap val="100"/>
        <c:axId val="549868736"/>
        <c:axId val="549875296"/>
      </c:barChart>
      <c:catAx>
        <c:axId val="54986873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600" b="0" i="0" u="none" strike="noStrike" kern="1200" baseline="0">
                <a:solidFill>
                  <a:schemeClr val="tx1">
                    <a:lumMod val="65000"/>
                    <a:lumOff val="35000"/>
                  </a:schemeClr>
                </a:solidFill>
                <a:latin typeface="+mn-lt"/>
                <a:ea typeface="+mn-ea"/>
                <a:cs typeface="+mn-cs"/>
              </a:defRPr>
            </a:pPr>
            <a:endParaRPr lang="en-US"/>
          </a:p>
        </c:txPr>
        <c:crossAx val="549875296"/>
        <c:crosses val="autoZero"/>
        <c:auto val="1"/>
        <c:lblAlgn val="ctr"/>
        <c:lblOffset val="100"/>
        <c:noMultiLvlLbl val="0"/>
      </c:catAx>
      <c:valAx>
        <c:axId val="54987529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700" b="0" i="0" u="none" strike="noStrike" kern="1200" baseline="0">
                <a:solidFill>
                  <a:schemeClr val="tx1">
                    <a:lumMod val="65000"/>
                    <a:lumOff val="35000"/>
                  </a:schemeClr>
                </a:solidFill>
                <a:latin typeface="+mn-lt"/>
                <a:ea typeface="+mn-ea"/>
                <a:cs typeface="+mn-cs"/>
              </a:defRPr>
            </a:pPr>
            <a:endParaRPr lang="en-US"/>
          </a:p>
        </c:txPr>
        <c:crossAx val="549868736"/>
        <c:crosses val="autoZero"/>
        <c:crossBetween val="between"/>
      </c:valAx>
      <c:spPr>
        <a:noFill/>
        <a:ln>
          <a:noFill/>
        </a:ln>
        <a:effectLst/>
      </c:spPr>
    </c:plotArea>
    <c:legend>
      <c:legendPos val="r"/>
      <c:layout>
        <c:manualLayout>
          <c:xMode val="edge"/>
          <c:yMode val="edge"/>
          <c:x val="0.11804977520426485"/>
          <c:y val="0.10022511343264408"/>
          <c:w val="0.50188536113469651"/>
          <c:h val="0.29571174969488517"/>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4">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lt"/>
                <a:ea typeface="+mn-ea"/>
                <a:cs typeface="+mn-cs"/>
              </a:defRPr>
            </a:pPr>
            <a:r>
              <a:rPr lang="en-US" sz="1200" b="1"/>
              <a:t>ACTUAL</a:t>
            </a:r>
          </a:p>
        </c:rich>
      </c:tx>
      <c:layout/>
      <c:overlay val="0"/>
      <c:spPr>
        <a:noFill/>
        <a:ln>
          <a:noFill/>
        </a:ln>
        <a:effectLst/>
      </c:spPr>
      <c:txPr>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stacked"/>
        <c:varyColors val="0"/>
        <c:ser>
          <c:idx val="0"/>
          <c:order val="0"/>
          <c:tx>
            <c:strRef>
              <c:f>Sheet1!$B$1</c:f>
              <c:strCache>
                <c:ptCount val="1"/>
                <c:pt idx="0">
                  <c:v>Cycle Stop</c:v>
                </c:pt>
              </c:strCache>
            </c:strRef>
          </c:tx>
          <c:spPr>
            <a:solidFill>
              <a:schemeClr val="accent1"/>
            </a:solidFill>
            <a:ln>
              <a:noFill/>
            </a:ln>
            <a:effectLst/>
          </c:spPr>
          <c:invertIfNegative val="0"/>
          <c:cat>
            <c:strRef>
              <c:f>Sheet1!$A$2:$A$8</c:f>
              <c:strCache>
                <c:ptCount val="7"/>
                <c:pt idx="0">
                  <c:v>Blok 1</c:v>
                </c:pt>
                <c:pt idx="1">
                  <c:v>Blok 2</c:v>
                </c:pt>
                <c:pt idx="2">
                  <c:v>Blok 4 </c:v>
                </c:pt>
                <c:pt idx="3">
                  <c:v>Blok 5</c:v>
                </c:pt>
                <c:pt idx="4">
                  <c:v>Blok 6</c:v>
                </c:pt>
                <c:pt idx="5">
                  <c:v>Blok 10 </c:v>
                </c:pt>
                <c:pt idx="6">
                  <c:v>Blok 11</c:v>
                </c:pt>
              </c:strCache>
            </c:strRef>
          </c:cat>
          <c:val>
            <c:numRef>
              <c:f>Sheet1!$B$2:$B$8</c:f>
              <c:numCache>
                <c:formatCode>General</c:formatCode>
                <c:ptCount val="7"/>
                <c:pt idx="1">
                  <c:v>99.81</c:v>
                </c:pt>
                <c:pt idx="2">
                  <c:v>293.57</c:v>
                </c:pt>
                <c:pt idx="3">
                  <c:v>358.09</c:v>
                </c:pt>
                <c:pt idx="4">
                  <c:v>225.55</c:v>
                </c:pt>
                <c:pt idx="5">
                  <c:v>215.34</c:v>
                </c:pt>
                <c:pt idx="6">
                  <c:v>69.61</c:v>
                </c:pt>
              </c:numCache>
            </c:numRef>
          </c:val>
          <c:extLst>
            <c:ext xmlns:c16="http://schemas.microsoft.com/office/drawing/2014/chart" uri="{C3380CC4-5D6E-409C-BE32-E72D297353CC}">
              <c16:uniqueId val="{00000000-C69E-46F3-8D35-E2CA48B5EDC2}"/>
            </c:ext>
          </c:extLst>
        </c:ser>
        <c:ser>
          <c:idx val="1"/>
          <c:order val="1"/>
          <c:tx>
            <c:strRef>
              <c:f>Sheet1!$C$1</c:f>
              <c:strCache>
                <c:ptCount val="1"/>
                <c:pt idx="0">
                  <c:v>Fualt Stop </c:v>
                </c:pt>
              </c:strCache>
            </c:strRef>
          </c:tx>
          <c:spPr>
            <a:solidFill>
              <a:schemeClr val="accent2"/>
            </a:solidFill>
            <a:ln>
              <a:noFill/>
            </a:ln>
            <a:effectLst/>
          </c:spPr>
          <c:invertIfNegative val="0"/>
          <c:cat>
            <c:strRef>
              <c:f>Sheet1!$A$2:$A$8</c:f>
              <c:strCache>
                <c:ptCount val="7"/>
                <c:pt idx="0">
                  <c:v>Blok 1</c:v>
                </c:pt>
                <c:pt idx="1">
                  <c:v>Blok 2</c:v>
                </c:pt>
                <c:pt idx="2">
                  <c:v>Blok 4 </c:v>
                </c:pt>
                <c:pt idx="3">
                  <c:v>Blok 5</c:v>
                </c:pt>
                <c:pt idx="4">
                  <c:v>Blok 6</c:v>
                </c:pt>
                <c:pt idx="5">
                  <c:v>Blok 10 </c:v>
                </c:pt>
                <c:pt idx="6">
                  <c:v>Blok 11</c:v>
                </c:pt>
              </c:strCache>
            </c:strRef>
          </c:cat>
          <c:val>
            <c:numRef>
              <c:f>Sheet1!$C$2:$C$8</c:f>
              <c:numCache>
                <c:formatCode>General</c:formatCode>
                <c:ptCount val="7"/>
                <c:pt idx="0">
                  <c:v>292.01</c:v>
                </c:pt>
                <c:pt idx="1">
                  <c:v>188.24</c:v>
                </c:pt>
                <c:pt idx="2">
                  <c:v>1.8</c:v>
                </c:pt>
                <c:pt idx="3">
                  <c:v>56.95</c:v>
                </c:pt>
                <c:pt idx="4">
                  <c:v>406.11</c:v>
                </c:pt>
                <c:pt idx="5">
                  <c:v>406.11</c:v>
                </c:pt>
                <c:pt idx="6">
                  <c:v>102.46</c:v>
                </c:pt>
              </c:numCache>
            </c:numRef>
          </c:val>
          <c:extLst>
            <c:ext xmlns:c16="http://schemas.microsoft.com/office/drawing/2014/chart" uri="{C3380CC4-5D6E-409C-BE32-E72D297353CC}">
              <c16:uniqueId val="{00000001-C69E-46F3-8D35-E2CA48B5EDC2}"/>
            </c:ext>
          </c:extLst>
        </c:ser>
        <c:dLbls>
          <c:showLegendKey val="0"/>
          <c:showVal val="0"/>
          <c:showCatName val="0"/>
          <c:showSerName val="0"/>
          <c:showPercent val="0"/>
          <c:showBubbleSize val="0"/>
        </c:dLbls>
        <c:gapWidth val="150"/>
        <c:overlap val="100"/>
        <c:axId val="368949848"/>
        <c:axId val="368952144"/>
      </c:barChart>
      <c:catAx>
        <c:axId val="36894984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en-US"/>
          </a:p>
        </c:txPr>
        <c:crossAx val="368952144"/>
        <c:crosses val="autoZero"/>
        <c:auto val="1"/>
        <c:lblAlgn val="ctr"/>
        <c:lblOffset val="100"/>
        <c:noMultiLvlLbl val="0"/>
      </c:catAx>
      <c:valAx>
        <c:axId val="36895214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en-US"/>
          </a:p>
        </c:txPr>
        <c:crossAx val="368949848"/>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solidFill>
        <a:schemeClr val="tx1"/>
      </a:solidFill>
    </a:ln>
    <a:effectLst>
      <a:outerShdw blurRad="63500" sx="102000" sy="102000" algn="ctr" rotWithShape="0">
        <a:prstClr val="black">
          <a:alpha val="40000"/>
        </a:prstClr>
      </a:outerShdw>
    </a:effectLst>
  </c:spPr>
  <c:txPr>
    <a:bodyPr/>
    <a:lstStyle/>
    <a:p>
      <a:pPr>
        <a:defRPr/>
      </a:pPr>
      <a:endParaRPr lang="en-US"/>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lt"/>
                <a:ea typeface="+mn-ea"/>
                <a:cs typeface="+mn-cs"/>
              </a:defRPr>
            </a:pPr>
            <a:r>
              <a:rPr lang="en-US" sz="1200" b="1" dirty="0"/>
              <a:t>IoT</a:t>
            </a:r>
            <a:r>
              <a:rPr lang="en-US" sz="1200" b="1" baseline="0" dirty="0"/>
              <a:t> Dashboard</a:t>
            </a:r>
            <a:endParaRPr lang="en-US" sz="1200" b="1" dirty="0"/>
          </a:p>
        </c:rich>
      </c:tx>
      <c:layout/>
      <c:overlay val="0"/>
      <c:spPr>
        <a:noFill/>
        <a:ln>
          <a:noFill/>
        </a:ln>
        <a:effectLst/>
      </c:spPr>
      <c:txPr>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Cycle Stop </c:v>
                </c:pt>
              </c:strCache>
            </c:strRef>
          </c:tx>
          <c:spPr>
            <a:solidFill>
              <a:schemeClr val="accent1"/>
            </a:solidFill>
            <a:ln>
              <a:noFill/>
            </a:ln>
            <a:effectLst/>
          </c:spPr>
          <c:invertIfNegative val="0"/>
          <c:cat>
            <c:strRef>
              <c:f>Sheet1!$A$2:$A$3</c:f>
              <c:strCache>
                <c:ptCount val="2"/>
                <c:pt idx="0">
                  <c:v>Blok 4</c:v>
                </c:pt>
                <c:pt idx="1">
                  <c:v>Blok 5</c:v>
                </c:pt>
              </c:strCache>
            </c:strRef>
          </c:cat>
          <c:val>
            <c:numRef>
              <c:f>Sheet1!$B$2:$B$3</c:f>
              <c:numCache>
                <c:formatCode>General</c:formatCode>
                <c:ptCount val="2"/>
                <c:pt idx="0">
                  <c:v>15</c:v>
                </c:pt>
                <c:pt idx="1">
                  <c:v>55</c:v>
                </c:pt>
              </c:numCache>
            </c:numRef>
          </c:val>
          <c:extLst>
            <c:ext xmlns:c16="http://schemas.microsoft.com/office/drawing/2014/chart" uri="{C3380CC4-5D6E-409C-BE32-E72D297353CC}">
              <c16:uniqueId val="{00000000-4D6C-4123-8327-ECBB3844DA57}"/>
            </c:ext>
          </c:extLst>
        </c:ser>
        <c:ser>
          <c:idx val="1"/>
          <c:order val="1"/>
          <c:tx>
            <c:strRef>
              <c:f>Sheet1!$C$1</c:f>
              <c:strCache>
                <c:ptCount val="1"/>
                <c:pt idx="0">
                  <c:v>Fault Stop</c:v>
                </c:pt>
              </c:strCache>
            </c:strRef>
          </c:tx>
          <c:spPr>
            <a:solidFill>
              <a:schemeClr val="accent2"/>
            </a:solidFill>
            <a:ln>
              <a:noFill/>
            </a:ln>
            <a:effectLst/>
          </c:spPr>
          <c:invertIfNegative val="0"/>
          <c:cat>
            <c:strRef>
              <c:f>Sheet1!$A$2:$A$3</c:f>
              <c:strCache>
                <c:ptCount val="2"/>
                <c:pt idx="0">
                  <c:v>Blok 4</c:v>
                </c:pt>
                <c:pt idx="1">
                  <c:v>Blok 5</c:v>
                </c:pt>
              </c:strCache>
            </c:strRef>
          </c:cat>
          <c:val>
            <c:numRef>
              <c:f>Sheet1!$C$2:$C$3</c:f>
              <c:numCache>
                <c:formatCode>General</c:formatCode>
                <c:ptCount val="2"/>
              </c:numCache>
            </c:numRef>
          </c:val>
          <c:extLst>
            <c:ext xmlns:c16="http://schemas.microsoft.com/office/drawing/2014/chart" uri="{C3380CC4-5D6E-409C-BE32-E72D297353CC}">
              <c16:uniqueId val="{00000001-4D6C-4123-8327-ECBB3844DA57}"/>
            </c:ext>
          </c:extLst>
        </c:ser>
        <c:dLbls>
          <c:showLegendKey val="0"/>
          <c:showVal val="0"/>
          <c:showCatName val="0"/>
          <c:showSerName val="0"/>
          <c:showPercent val="0"/>
          <c:showBubbleSize val="0"/>
        </c:dLbls>
        <c:gapWidth val="219"/>
        <c:overlap val="-27"/>
        <c:axId val="378831120"/>
        <c:axId val="378824888"/>
      </c:barChart>
      <c:catAx>
        <c:axId val="3788311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en-US"/>
          </a:p>
        </c:txPr>
        <c:crossAx val="378824888"/>
        <c:crosses val="autoZero"/>
        <c:auto val="1"/>
        <c:lblAlgn val="ctr"/>
        <c:lblOffset val="100"/>
        <c:noMultiLvlLbl val="0"/>
      </c:catAx>
      <c:valAx>
        <c:axId val="37882488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en-US"/>
          </a:p>
        </c:txPr>
        <c:crossAx val="378831120"/>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7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solidFill>
        <a:schemeClr val="tx1"/>
      </a:solidFill>
    </a:ln>
    <a:effectLst>
      <a:outerShdw blurRad="63500" sx="102000" sy="102000" algn="ctr" rotWithShape="0">
        <a:prstClr val="black">
          <a:alpha val="40000"/>
        </a:prstClr>
      </a:outerShdw>
    </a:effectLst>
  </c:spPr>
  <c:txPr>
    <a:bodyPr/>
    <a:lstStyle/>
    <a:p>
      <a:pPr>
        <a:defRPr/>
      </a:pPr>
      <a:endParaRPr lang="en-US"/>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1" i="0" u="none" strike="noStrike" kern="1200" spc="0" baseline="0">
                <a:solidFill>
                  <a:schemeClr val="tx1">
                    <a:lumMod val="65000"/>
                    <a:lumOff val="35000"/>
                  </a:schemeClr>
                </a:solidFill>
                <a:latin typeface="+mn-lt"/>
                <a:ea typeface="+mn-ea"/>
                <a:cs typeface="+mn-cs"/>
              </a:defRPr>
            </a:pPr>
            <a:r>
              <a:rPr lang="en-US" sz="1400" b="1" dirty="0"/>
              <a:t>Cycle Time Inspection TR1 After</a:t>
            </a:r>
            <a:r>
              <a:rPr lang="en-US" sz="1400" b="1" baseline="0" dirty="0"/>
              <a:t> Kaizen</a:t>
            </a:r>
            <a:endParaRPr lang="en-US" sz="1400" b="1" dirty="0"/>
          </a:p>
        </c:rich>
      </c:tx>
      <c:layout>
        <c:manualLayout>
          <c:xMode val="edge"/>
          <c:yMode val="edge"/>
          <c:x val="0.21352350571243439"/>
          <c:y val="0.10560656404945691"/>
        </c:manualLayout>
      </c:layout>
      <c:overlay val="0"/>
      <c:spPr>
        <a:noFill/>
        <a:ln>
          <a:noFill/>
        </a:ln>
        <a:effectLst/>
      </c:spPr>
      <c:txPr>
        <a:bodyPr rot="0" spcFirstLastPara="1" vertOverflow="ellipsis" vert="horz" wrap="square" anchor="ctr" anchorCtr="1"/>
        <a:lstStyle/>
        <a:p>
          <a:pPr>
            <a:defRPr sz="1400" b="1"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3463679664832967"/>
          <c:y val="0.21602323435009507"/>
          <c:w val="0.74769179997362512"/>
          <c:h val="0.47216184422168372"/>
        </c:manualLayout>
      </c:layout>
      <c:barChart>
        <c:barDir val="col"/>
        <c:grouping val="clustered"/>
        <c:varyColors val="0"/>
        <c:ser>
          <c:idx val="0"/>
          <c:order val="0"/>
          <c:tx>
            <c:strRef>
              <c:f>Sheet1!$B$1</c:f>
              <c:strCache>
                <c:ptCount val="1"/>
                <c:pt idx="0">
                  <c:v>CT</c:v>
                </c:pt>
              </c:strCache>
            </c:strRef>
          </c:tx>
          <c:spPr>
            <a:solidFill>
              <a:schemeClr val="accent1"/>
            </a:solidFill>
            <a:ln>
              <a:noFill/>
            </a:ln>
            <a:effectLst/>
          </c:spPr>
          <c:invertIfNegative val="0"/>
          <c:dPt>
            <c:idx val="7"/>
            <c:invertIfNegative val="0"/>
            <c:bubble3D val="0"/>
            <c:spPr>
              <a:solidFill>
                <a:schemeClr val="accent6"/>
              </a:solidFill>
              <a:ln>
                <a:noFill/>
              </a:ln>
              <a:effectLst/>
            </c:spPr>
            <c:extLst>
              <c:ext xmlns:c16="http://schemas.microsoft.com/office/drawing/2014/chart" uri="{C3380CC4-5D6E-409C-BE32-E72D297353CC}">
                <c16:uniqueId val="{00000001-FE2B-4098-8317-624BE776E48F}"/>
              </c:ext>
            </c:extLst>
          </c:dPt>
          <c:cat>
            <c:strRef>
              <c:f>Sheet1!$A$2:$A$11</c:f>
              <c:strCache>
                <c:ptCount val="10"/>
                <c:pt idx="0">
                  <c:v>Block 1</c:v>
                </c:pt>
                <c:pt idx="1">
                  <c:v>Block 2</c:v>
                </c:pt>
                <c:pt idx="2">
                  <c:v>Block 3</c:v>
                </c:pt>
                <c:pt idx="3">
                  <c:v>Block 4</c:v>
                </c:pt>
                <c:pt idx="4">
                  <c:v>Block 5</c:v>
                </c:pt>
                <c:pt idx="5">
                  <c:v>Block 6</c:v>
                </c:pt>
                <c:pt idx="6">
                  <c:v>Block 7</c:v>
                </c:pt>
                <c:pt idx="7">
                  <c:v>Block 8</c:v>
                </c:pt>
                <c:pt idx="8">
                  <c:v>Block 9</c:v>
                </c:pt>
                <c:pt idx="9">
                  <c:v>Block 10</c:v>
                </c:pt>
              </c:strCache>
            </c:strRef>
          </c:cat>
          <c:val>
            <c:numRef>
              <c:f>Sheet1!$B$2:$B$11</c:f>
              <c:numCache>
                <c:formatCode>General</c:formatCode>
                <c:ptCount val="10"/>
                <c:pt idx="0">
                  <c:v>2.68</c:v>
                </c:pt>
                <c:pt idx="1">
                  <c:v>2.67</c:v>
                </c:pt>
                <c:pt idx="2">
                  <c:v>2.67</c:v>
                </c:pt>
                <c:pt idx="3">
                  <c:v>2.67</c:v>
                </c:pt>
                <c:pt idx="4">
                  <c:v>2.67</c:v>
                </c:pt>
                <c:pt idx="5">
                  <c:v>2.67</c:v>
                </c:pt>
                <c:pt idx="6">
                  <c:v>2.67</c:v>
                </c:pt>
                <c:pt idx="7">
                  <c:v>2.7</c:v>
                </c:pt>
                <c:pt idx="8">
                  <c:v>2.69</c:v>
                </c:pt>
                <c:pt idx="9">
                  <c:v>2.69</c:v>
                </c:pt>
              </c:numCache>
            </c:numRef>
          </c:val>
          <c:extLst>
            <c:ext xmlns:c16="http://schemas.microsoft.com/office/drawing/2014/chart" uri="{C3380CC4-5D6E-409C-BE32-E72D297353CC}">
              <c16:uniqueId val="{00000002-FE2B-4098-8317-624BE776E48F}"/>
            </c:ext>
          </c:extLst>
        </c:ser>
        <c:dLbls>
          <c:showLegendKey val="0"/>
          <c:showVal val="0"/>
          <c:showCatName val="0"/>
          <c:showSerName val="0"/>
          <c:showPercent val="0"/>
          <c:showBubbleSize val="0"/>
        </c:dLbls>
        <c:gapWidth val="219"/>
        <c:overlap val="-27"/>
        <c:axId val="654973616"/>
        <c:axId val="654974600"/>
      </c:barChart>
      <c:lineChart>
        <c:grouping val="standard"/>
        <c:varyColors val="0"/>
        <c:ser>
          <c:idx val="1"/>
          <c:order val="1"/>
          <c:tx>
            <c:strRef>
              <c:f>Sheet1!$C$1</c:f>
              <c:strCache>
                <c:ptCount val="1"/>
                <c:pt idx="0">
                  <c:v>CT Line</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strRef>
              <c:f>Sheet1!$A$2:$A$11</c:f>
              <c:strCache>
                <c:ptCount val="10"/>
                <c:pt idx="0">
                  <c:v>Block 1</c:v>
                </c:pt>
                <c:pt idx="1">
                  <c:v>Block 2</c:v>
                </c:pt>
                <c:pt idx="2">
                  <c:v>Block 3</c:v>
                </c:pt>
                <c:pt idx="3">
                  <c:v>Block 4</c:v>
                </c:pt>
                <c:pt idx="4">
                  <c:v>Block 5</c:v>
                </c:pt>
                <c:pt idx="5">
                  <c:v>Block 6</c:v>
                </c:pt>
                <c:pt idx="6">
                  <c:v>Block 7</c:v>
                </c:pt>
                <c:pt idx="7">
                  <c:v>Block 8</c:v>
                </c:pt>
                <c:pt idx="8">
                  <c:v>Block 9</c:v>
                </c:pt>
                <c:pt idx="9">
                  <c:v>Block 10</c:v>
                </c:pt>
              </c:strCache>
            </c:strRef>
          </c:cat>
          <c:val>
            <c:numRef>
              <c:f>Sheet1!$C$2:$C$11</c:f>
              <c:numCache>
                <c:formatCode>General</c:formatCode>
                <c:ptCount val="10"/>
                <c:pt idx="0">
                  <c:v>2.7</c:v>
                </c:pt>
                <c:pt idx="1">
                  <c:v>2.7</c:v>
                </c:pt>
                <c:pt idx="2">
                  <c:v>2.7</c:v>
                </c:pt>
                <c:pt idx="3">
                  <c:v>2.7</c:v>
                </c:pt>
                <c:pt idx="4">
                  <c:v>2.7</c:v>
                </c:pt>
                <c:pt idx="5">
                  <c:v>2.7</c:v>
                </c:pt>
                <c:pt idx="6">
                  <c:v>2.7</c:v>
                </c:pt>
                <c:pt idx="7">
                  <c:v>2.7</c:v>
                </c:pt>
                <c:pt idx="8">
                  <c:v>2.7</c:v>
                </c:pt>
                <c:pt idx="9">
                  <c:v>2.7</c:v>
                </c:pt>
              </c:numCache>
            </c:numRef>
          </c:val>
          <c:smooth val="0"/>
          <c:extLst>
            <c:ext xmlns:c16="http://schemas.microsoft.com/office/drawing/2014/chart" uri="{C3380CC4-5D6E-409C-BE32-E72D297353CC}">
              <c16:uniqueId val="{00000003-FE2B-4098-8317-624BE776E48F}"/>
            </c:ext>
          </c:extLst>
        </c:ser>
        <c:dLbls>
          <c:showLegendKey val="0"/>
          <c:showVal val="0"/>
          <c:showCatName val="0"/>
          <c:showSerName val="0"/>
          <c:showPercent val="0"/>
          <c:showBubbleSize val="0"/>
        </c:dLbls>
        <c:marker val="1"/>
        <c:smooth val="0"/>
        <c:axId val="654973616"/>
        <c:axId val="654974600"/>
      </c:lineChart>
      <c:catAx>
        <c:axId val="65497361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en-US"/>
          </a:p>
        </c:txPr>
        <c:crossAx val="654974600"/>
        <c:crosses val="autoZero"/>
        <c:auto val="1"/>
        <c:lblAlgn val="ctr"/>
        <c:lblOffset val="100"/>
        <c:noMultiLvlLbl val="0"/>
      </c:catAx>
      <c:valAx>
        <c:axId val="654974600"/>
        <c:scaling>
          <c:orientation val="minMax"/>
          <c:max val="4.5"/>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54973616"/>
        <c:crosses val="autoZero"/>
        <c:crossBetween val="between"/>
        <c:majorUnit val="0.5"/>
        <c:minorUnit val="0.1"/>
      </c:valAx>
      <c:spPr>
        <a:noFill/>
        <a:ln>
          <a:noFill/>
        </a:ln>
        <a:effectLst/>
      </c:spPr>
    </c:plotArea>
    <c:legend>
      <c:legendPos val="t"/>
      <c:layout>
        <c:manualLayout>
          <c:xMode val="edge"/>
          <c:yMode val="edge"/>
          <c:x val="0.15496328931849282"/>
          <c:y val="0.21872731247237606"/>
          <c:w val="0.33656043376994288"/>
          <c:h val="7.937144279511936E-2"/>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31065753137906882"/>
          <c:y val="0.27460342918241876"/>
          <c:w val="0.34187541764956886"/>
          <c:h val="0.54051399549394741"/>
        </c:manualLayout>
      </c:layout>
      <c:radarChart>
        <c:radarStyle val="marker"/>
        <c:varyColors val="0"/>
        <c:ser>
          <c:idx val="0"/>
          <c:order val="0"/>
          <c:tx>
            <c:strRef>
              <c:f>William!$J$3</c:f>
              <c:strCache>
                <c:ptCount val="1"/>
                <c:pt idx="0">
                  <c:v>ACTUAL</c:v>
                </c:pt>
              </c:strCache>
            </c:strRef>
          </c:tx>
          <c:spPr>
            <a:ln w="28575" cap="rnd">
              <a:solidFill>
                <a:schemeClr val="accent6"/>
              </a:solidFill>
              <a:round/>
            </a:ln>
            <a:effectLst/>
          </c:spPr>
          <c:marker>
            <c:symbol val="none"/>
          </c:marker>
          <c:cat>
            <c:strRef>
              <c:f>William!$I$4:$I$8</c:f>
              <c:strCache>
                <c:ptCount val="5"/>
                <c:pt idx="0">
                  <c:v>Measurement</c:v>
                </c:pt>
                <c:pt idx="1">
                  <c:v>PM activity</c:v>
                </c:pt>
                <c:pt idx="2">
                  <c:v>In line Process</c:v>
                </c:pt>
                <c:pt idx="3">
                  <c:v>Machine Operation</c:v>
                </c:pt>
                <c:pt idx="4">
                  <c:v>Mizusumashi</c:v>
                </c:pt>
              </c:strCache>
            </c:strRef>
          </c:cat>
          <c:val>
            <c:numRef>
              <c:f>William!$J$4:$J$8</c:f>
              <c:numCache>
                <c:formatCode>General</c:formatCode>
                <c:ptCount val="5"/>
                <c:pt idx="0">
                  <c:v>3</c:v>
                </c:pt>
                <c:pt idx="1">
                  <c:v>2</c:v>
                </c:pt>
                <c:pt idx="2">
                  <c:v>3</c:v>
                </c:pt>
                <c:pt idx="3">
                  <c:v>3</c:v>
                </c:pt>
                <c:pt idx="4">
                  <c:v>3</c:v>
                </c:pt>
              </c:numCache>
            </c:numRef>
          </c:val>
          <c:extLst>
            <c:ext xmlns:c16="http://schemas.microsoft.com/office/drawing/2014/chart" uri="{C3380CC4-5D6E-409C-BE32-E72D297353CC}">
              <c16:uniqueId val="{00000000-82CD-40AA-A6B4-67F2F3162ADE}"/>
            </c:ext>
          </c:extLst>
        </c:ser>
        <c:ser>
          <c:idx val="1"/>
          <c:order val="1"/>
          <c:tx>
            <c:strRef>
              <c:f>William!$K$3</c:f>
              <c:strCache>
                <c:ptCount val="1"/>
                <c:pt idx="0">
                  <c:v>TARGET</c:v>
                </c:pt>
              </c:strCache>
            </c:strRef>
          </c:tx>
          <c:spPr>
            <a:ln w="28575" cap="rnd">
              <a:solidFill>
                <a:schemeClr val="accent5"/>
              </a:solidFill>
              <a:round/>
            </a:ln>
            <a:effectLst/>
          </c:spPr>
          <c:marker>
            <c:symbol val="none"/>
          </c:marker>
          <c:cat>
            <c:strRef>
              <c:f>William!$I$4:$I$8</c:f>
              <c:strCache>
                <c:ptCount val="5"/>
                <c:pt idx="0">
                  <c:v>Measurement</c:v>
                </c:pt>
                <c:pt idx="1">
                  <c:v>PM activity</c:v>
                </c:pt>
                <c:pt idx="2">
                  <c:v>In line Process</c:v>
                </c:pt>
                <c:pt idx="3">
                  <c:v>Machine Operation</c:v>
                </c:pt>
                <c:pt idx="4">
                  <c:v>Mizusumashi</c:v>
                </c:pt>
              </c:strCache>
            </c:strRef>
          </c:cat>
          <c:val>
            <c:numRef>
              <c:f>William!$K$4:$K$8</c:f>
              <c:numCache>
                <c:formatCode>General</c:formatCode>
                <c:ptCount val="5"/>
                <c:pt idx="0">
                  <c:v>3</c:v>
                </c:pt>
                <c:pt idx="1">
                  <c:v>3</c:v>
                </c:pt>
                <c:pt idx="2">
                  <c:v>3</c:v>
                </c:pt>
                <c:pt idx="3">
                  <c:v>3</c:v>
                </c:pt>
                <c:pt idx="4">
                  <c:v>3</c:v>
                </c:pt>
              </c:numCache>
            </c:numRef>
          </c:val>
          <c:extLst>
            <c:ext xmlns:c16="http://schemas.microsoft.com/office/drawing/2014/chart" uri="{C3380CC4-5D6E-409C-BE32-E72D297353CC}">
              <c16:uniqueId val="{00000001-82CD-40AA-A6B4-67F2F3162ADE}"/>
            </c:ext>
          </c:extLst>
        </c:ser>
        <c:ser>
          <c:idx val="2"/>
          <c:order val="2"/>
          <c:tx>
            <c:strRef>
              <c:f>William!$L$3</c:f>
              <c:strCache>
                <c:ptCount val="1"/>
              </c:strCache>
            </c:strRef>
          </c:tx>
          <c:spPr>
            <a:ln w="28575" cap="rnd">
              <a:solidFill>
                <a:schemeClr val="accent4"/>
              </a:solidFill>
              <a:round/>
            </a:ln>
            <a:effectLst/>
          </c:spPr>
          <c:marker>
            <c:symbol val="none"/>
          </c:marker>
          <c:cat>
            <c:strRef>
              <c:f>William!$I$4:$I$8</c:f>
              <c:strCache>
                <c:ptCount val="5"/>
                <c:pt idx="0">
                  <c:v>Measurement</c:v>
                </c:pt>
                <c:pt idx="1">
                  <c:v>PM activity</c:v>
                </c:pt>
                <c:pt idx="2">
                  <c:v>In line Process</c:v>
                </c:pt>
                <c:pt idx="3">
                  <c:v>Machine Operation</c:v>
                </c:pt>
                <c:pt idx="4">
                  <c:v>Mizusumashi</c:v>
                </c:pt>
              </c:strCache>
            </c:strRef>
          </c:cat>
          <c:val>
            <c:numRef>
              <c:f>William!$L$4:$L$8</c:f>
              <c:numCache>
                <c:formatCode>General</c:formatCode>
                <c:ptCount val="5"/>
              </c:numCache>
            </c:numRef>
          </c:val>
          <c:extLst>
            <c:ext xmlns:c16="http://schemas.microsoft.com/office/drawing/2014/chart" uri="{C3380CC4-5D6E-409C-BE32-E72D297353CC}">
              <c16:uniqueId val="{00000002-82CD-40AA-A6B4-67F2F3162ADE}"/>
            </c:ext>
          </c:extLst>
        </c:ser>
        <c:dLbls>
          <c:showLegendKey val="0"/>
          <c:showVal val="0"/>
          <c:showCatName val="0"/>
          <c:showSerName val="0"/>
          <c:showPercent val="0"/>
          <c:showBubbleSize val="0"/>
        </c:dLbls>
        <c:axId val="258491928"/>
        <c:axId val="258492312"/>
      </c:radarChart>
      <c:catAx>
        <c:axId val="25849192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crossAx val="258492312"/>
        <c:crosses val="autoZero"/>
        <c:auto val="1"/>
        <c:lblAlgn val="ctr"/>
        <c:lblOffset val="100"/>
        <c:noMultiLvlLbl val="0"/>
      </c:catAx>
      <c:valAx>
        <c:axId val="25849231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58491928"/>
        <c:crosses val="autoZero"/>
        <c:crossBetween val="between"/>
      </c:valAx>
      <c:spPr>
        <a:noFill/>
        <a:ln>
          <a:noFill/>
        </a:ln>
        <a:effectLst/>
      </c:spPr>
    </c:plotArea>
    <c:legend>
      <c:legendPos val="t"/>
      <c:legendEntry>
        <c:idx val="2"/>
        <c:delete val="1"/>
      </c:legendEntry>
      <c:layout>
        <c:manualLayout>
          <c:xMode val="edge"/>
          <c:yMode val="edge"/>
          <c:x val="0.16329728671115587"/>
          <c:y val="6.7691647210712663E-2"/>
          <c:w val="0.63531609249697008"/>
          <c:h val="9.6071525838823627E-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900"/>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32426352782049322"/>
          <c:y val="0.28433995115888755"/>
          <c:w val="0.34738267569460657"/>
          <c:h val="0.54628915923803001"/>
        </c:manualLayout>
      </c:layout>
      <c:radarChart>
        <c:radarStyle val="marker"/>
        <c:varyColors val="0"/>
        <c:ser>
          <c:idx val="0"/>
          <c:order val="0"/>
          <c:tx>
            <c:strRef>
              <c:f>William!$J$3</c:f>
              <c:strCache>
                <c:ptCount val="1"/>
                <c:pt idx="0">
                  <c:v>ACTUAL</c:v>
                </c:pt>
              </c:strCache>
            </c:strRef>
          </c:tx>
          <c:spPr>
            <a:ln w="28575" cap="rnd">
              <a:solidFill>
                <a:schemeClr val="accent6"/>
              </a:solidFill>
              <a:round/>
            </a:ln>
            <a:effectLst/>
          </c:spPr>
          <c:marker>
            <c:symbol val="none"/>
          </c:marker>
          <c:cat>
            <c:strRef>
              <c:f>William!$I$4:$I$8</c:f>
              <c:strCache>
                <c:ptCount val="5"/>
                <c:pt idx="0">
                  <c:v>Measurement</c:v>
                </c:pt>
                <c:pt idx="1">
                  <c:v>PM activity</c:v>
                </c:pt>
                <c:pt idx="2">
                  <c:v>In line Process</c:v>
                </c:pt>
                <c:pt idx="3">
                  <c:v>Machine Operation</c:v>
                </c:pt>
                <c:pt idx="4">
                  <c:v>Mizusumashi</c:v>
                </c:pt>
              </c:strCache>
            </c:strRef>
          </c:cat>
          <c:val>
            <c:numRef>
              <c:f>William!$J$4:$J$8</c:f>
              <c:numCache>
                <c:formatCode>General</c:formatCode>
                <c:ptCount val="5"/>
                <c:pt idx="0">
                  <c:v>1</c:v>
                </c:pt>
                <c:pt idx="1">
                  <c:v>1</c:v>
                </c:pt>
                <c:pt idx="2">
                  <c:v>1</c:v>
                </c:pt>
                <c:pt idx="3">
                  <c:v>1</c:v>
                </c:pt>
                <c:pt idx="4">
                  <c:v>1</c:v>
                </c:pt>
              </c:numCache>
            </c:numRef>
          </c:val>
          <c:extLst>
            <c:ext xmlns:c16="http://schemas.microsoft.com/office/drawing/2014/chart" uri="{C3380CC4-5D6E-409C-BE32-E72D297353CC}">
              <c16:uniqueId val="{00000000-82CD-40AA-A6B4-67F2F3162ADE}"/>
            </c:ext>
          </c:extLst>
        </c:ser>
        <c:ser>
          <c:idx val="1"/>
          <c:order val="1"/>
          <c:tx>
            <c:strRef>
              <c:f>William!$K$3</c:f>
              <c:strCache>
                <c:ptCount val="1"/>
                <c:pt idx="0">
                  <c:v>TARGET</c:v>
                </c:pt>
              </c:strCache>
            </c:strRef>
          </c:tx>
          <c:spPr>
            <a:ln w="28575" cap="rnd">
              <a:solidFill>
                <a:schemeClr val="accent5"/>
              </a:solidFill>
              <a:round/>
            </a:ln>
            <a:effectLst/>
          </c:spPr>
          <c:marker>
            <c:symbol val="none"/>
          </c:marker>
          <c:cat>
            <c:strRef>
              <c:f>William!$I$4:$I$8</c:f>
              <c:strCache>
                <c:ptCount val="5"/>
                <c:pt idx="0">
                  <c:v>Measurement</c:v>
                </c:pt>
                <c:pt idx="1">
                  <c:v>PM activity</c:v>
                </c:pt>
                <c:pt idx="2">
                  <c:v>In line Process</c:v>
                </c:pt>
                <c:pt idx="3">
                  <c:v>Machine Operation</c:v>
                </c:pt>
                <c:pt idx="4">
                  <c:v>Mizusumashi</c:v>
                </c:pt>
              </c:strCache>
            </c:strRef>
          </c:cat>
          <c:val>
            <c:numRef>
              <c:f>William!$K$4:$K$8</c:f>
              <c:numCache>
                <c:formatCode>General</c:formatCode>
                <c:ptCount val="5"/>
                <c:pt idx="0">
                  <c:v>3</c:v>
                </c:pt>
                <c:pt idx="1">
                  <c:v>3</c:v>
                </c:pt>
                <c:pt idx="2">
                  <c:v>3</c:v>
                </c:pt>
                <c:pt idx="3">
                  <c:v>3</c:v>
                </c:pt>
                <c:pt idx="4">
                  <c:v>3</c:v>
                </c:pt>
              </c:numCache>
            </c:numRef>
          </c:val>
          <c:extLst>
            <c:ext xmlns:c16="http://schemas.microsoft.com/office/drawing/2014/chart" uri="{C3380CC4-5D6E-409C-BE32-E72D297353CC}">
              <c16:uniqueId val="{00000001-82CD-40AA-A6B4-67F2F3162ADE}"/>
            </c:ext>
          </c:extLst>
        </c:ser>
        <c:ser>
          <c:idx val="2"/>
          <c:order val="2"/>
          <c:tx>
            <c:strRef>
              <c:f>William!$L$3</c:f>
              <c:strCache>
                <c:ptCount val="1"/>
              </c:strCache>
            </c:strRef>
          </c:tx>
          <c:spPr>
            <a:ln w="28575" cap="rnd">
              <a:solidFill>
                <a:schemeClr val="accent4"/>
              </a:solidFill>
              <a:round/>
            </a:ln>
            <a:effectLst/>
          </c:spPr>
          <c:marker>
            <c:symbol val="none"/>
          </c:marker>
          <c:cat>
            <c:strRef>
              <c:f>William!$I$4:$I$8</c:f>
              <c:strCache>
                <c:ptCount val="5"/>
                <c:pt idx="0">
                  <c:v>Measurement</c:v>
                </c:pt>
                <c:pt idx="1">
                  <c:v>PM activity</c:v>
                </c:pt>
                <c:pt idx="2">
                  <c:v>In line Process</c:v>
                </c:pt>
                <c:pt idx="3">
                  <c:v>Machine Operation</c:v>
                </c:pt>
                <c:pt idx="4">
                  <c:v>Mizusumashi</c:v>
                </c:pt>
              </c:strCache>
            </c:strRef>
          </c:cat>
          <c:val>
            <c:numRef>
              <c:f>William!$L$4:$L$8</c:f>
              <c:numCache>
                <c:formatCode>General</c:formatCode>
                <c:ptCount val="5"/>
              </c:numCache>
            </c:numRef>
          </c:val>
          <c:extLst>
            <c:ext xmlns:c16="http://schemas.microsoft.com/office/drawing/2014/chart" uri="{C3380CC4-5D6E-409C-BE32-E72D297353CC}">
              <c16:uniqueId val="{00000002-82CD-40AA-A6B4-67F2F3162ADE}"/>
            </c:ext>
          </c:extLst>
        </c:ser>
        <c:dLbls>
          <c:showLegendKey val="0"/>
          <c:showVal val="0"/>
          <c:showCatName val="0"/>
          <c:showSerName val="0"/>
          <c:showPercent val="0"/>
          <c:showBubbleSize val="0"/>
        </c:dLbls>
        <c:axId val="258491928"/>
        <c:axId val="258492312"/>
      </c:radarChart>
      <c:catAx>
        <c:axId val="25849192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crossAx val="258492312"/>
        <c:crosses val="autoZero"/>
        <c:auto val="1"/>
        <c:lblAlgn val="ctr"/>
        <c:lblOffset val="100"/>
        <c:noMultiLvlLbl val="0"/>
      </c:catAx>
      <c:valAx>
        <c:axId val="25849231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58491928"/>
        <c:crosses val="autoZero"/>
        <c:crossBetween val="between"/>
      </c:valAx>
      <c:spPr>
        <a:noFill/>
        <a:ln>
          <a:noFill/>
        </a:ln>
        <a:effectLst/>
      </c:spPr>
    </c:plotArea>
    <c:legend>
      <c:legendPos val="t"/>
      <c:legendEntry>
        <c:idx val="2"/>
        <c:delete val="1"/>
      </c:legendEntry>
      <c:layout>
        <c:manualLayout>
          <c:xMode val="edge"/>
          <c:yMode val="edge"/>
          <c:x val="0.16329728671115587"/>
          <c:y val="6.7691647210712663E-2"/>
          <c:w val="0.63531609249697008"/>
          <c:h val="9.6071525838823627E-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900"/>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1" i="0" u="none" strike="noStrike" kern="1200" spc="0" baseline="0">
                <a:solidFill>
                  <a:schemeClr val="tx1">
                    <a:lumMod val="65000"/>
                    <a:lumOff val="35000"/>
                  </a:schemeClr>
                </a:solidFill>
                <a:latin typeface="+mn-lt"/>
                <a:ea typeface="+mn-ea"/>
                <a:cs typeface="+mn-cs"/>
              </a:defRPr>
            </a:pPr>
            <a:r>
              <a:rPr lang="en-US" sz="1400" b="1" dirty="0"/>
              <a:t>Yamazumi Inspection TR1</a:t>
            </a:r>
          </a:p>
        </c:rich>
      </c:tx>
      <c:layout>
        <c:manualLayout>
          <c:xMode val="edge"/>
          <c:yMode val="edge"/>
          <c:x val="0.177296213964171"/>
          <c:y val="7.3991034655866442E-2"/>
        </c:manualLayout>
      </c:layout>
      <c:overlay val="0"/>
      <c:spPr>
        <a:noFill/>
        <a:ln>
          <a:noFill/>
        </a:ln>
        <a:effectLst/>
      </c:spPr>
      <c:txPr>
        <a:bodyPr rot="0" spcFirstLastPara="1" vertOverflow="ellipsis" vert="horz" wrap="square" anchor="ctr" anchorCtr="1"/>
        <a:lstStyle/>
        <a:p>
          <a:pPr>
            <a:defRPr sz="1400" b="1"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3463679664832967"/>
          <c:y val="0.21602323435009507"/>
          <c:w val="0.8201464672685207"/>
          <c:h val="0.47216184422168372"/>
        </c:manualLayout>
      </c:layout>
      <c:barChart>
        <c:barDir val="col"/>
        <c:grouping val="clustered"/>
        <c:varyColors val="0"/>
        <c:ser>
          <c:idx val="0"/>
          <c:order val="0"/>
          <c:tx>
            <c:strRef>
              <c:f>Sheet1!$B$1</c:f>
              <c:strCache>
                <c:ptCount val="1"/>
                <c:pt idx="0">
                  <c:v>ATT</c:v>
                </c:pt>
              </c:strCache>
            </c:strRef>
          </c:tx>
          <c:spPr>
            <a:solidFill>
              <a:schemeClr val="accent1"/>
            </a:solidFill>
            <a:ln>
              <a:noFill/>
            </a:ln>
            <a:effectLst/>
          </c:spPr>
          <c:invertIfNegative val="0"/>
          <c:dPt>
            <c:idx val="7"/>
            <c:invertIfNegative val="0"/>
            <c:bubble3D val="0"/>
            <c:spPr>
              <a:solidFill>
                <a:srgbClr val="FF0000"/>
              </a:solidFill>
              <a:ln>
                <a:noFill/>
              </a:ln>
              <a:effectLst/>
            </c:spPr>
            <c:extLst>
              <c:ext xmlns:c16="http://schemas.microsoft.com/office/drawing/2014/chart" uri="{C3380CC4-5D6E-409C-BE32-E72D297353CC}">
                <c16:uniqueId val="{00000001-CE7D-49F4-9FBB-4A038EE42BA6}"/>
              </c:ext>
            </c:extLst>
          </c:dPt>
          <c:cat>
            <c:strRef>
              <c:f>Sheet1!$A$2:$A$11</c:f>
              <c:strCache>
                <c:ptCount val="10"/>
                <c:pt idx="0">
                  <c:v>Block 1</c:v>
                </c:pt>
                <c:pt idx="1">
                  <c:v>Block 2</c:v>
                </c:pt>
                <c:pt idx="2">
                  <c:v>Block 3</c:v>
                </c:pt>
                <c:pt idx="3">
                  <c:v>Block 4</c:v>
                </c:pt>
                <c:pt idx="4">
                  <c:v>Block 5</c:v>
                </c:pt>
                <c:pt idx="5">
                  <c:v>Block 6</c:v>
                </c:pt>
                <c:pt idx="6">
                  <c:v>Block 7</c:v>
                </c:pt>
                <c:pt idx="7">
                  <c:v>Block 8</c:v>
                </c:pt>
                <c:pt idx="8">
                  <c:v>Block 9</c:v>
                </c:pt>
                <c:pt idx="9">
                  <c:v>Block 10</c:v>
                </c:pt>
              </c:strCache>
            </c:strRef>
          </c:cat>
          <c:val>
            <c:numRef>
              <c:f>Sheet1!$B$2:$B$11</c:f>
              <c:numCache>
                <c:formatCode>General</c:formatCode>
                <c:ptCount val="10"/>
                <c:pt idx="0">
                  <c:v>2.68</c:v>
                </c:pt>
                <c:pt idx="1">
                  <c:v>2.67</c:v>
                </c:pt>
                <c:pt idx="2">
                  <c:v>2.67</c:v>
                </c:pt>
                <c:pt idx="3">
                  <c:v>2.67</c:v>
                </c:pt>
                <c:pt idx="4">
                  <c:v>2.67</c:v>
                </c:pt>
                <c:pt idx="5">
                  <c:v>2.67</c:v>
                </c:pt>
                <c:pt idx="6">
                  <c:v>2.67</c:v>
                </c:pt>
                <c:pt idx="7">
                  <c:v>2.8</c:v>
                </c:pt>
                <c:pt idx="8">
                  <c:v>2.69</c:v>
                </c:pt>
                <c:pt idx="9">
                  <c:v>2.69</c:v>
                </c:pt>
              </c:numCache>
            </c:numRef>
          </c:val>
          <c:extLst>
            <c:ext xmlns:c16="http://schemas.microsoft.com/office/drawing/2014/chart" uri="{C3380CC4-5D6E-409C-BE32-E72D297353CC}">
              <c16:uniqueId val="{00000002-CE7D-49F4-9FBB-4A038EE42BA6}"/>
            </c:ext>
          </c:extLst>
        </c:ser>
        <c:dLbls>
          <c:showLegendKey val="0"/>
          <c:showVal val="0"/>
          <c:showCatName val="0"/>
          <c:showSerName val="0"/>
          <c:showPercent val="0"/>
          <c:showBubbleSize val="0"/>
        </c:dLbls>
        <c:gapWidth val="219"/>
        <c:overlap val="-27"/>
        <c:axId val="654973616"/>
        <c:axId val="654974600"/>
      </c:barChart>
      <c:lineChart>
        <c:grouping val="standard"/>
        <c:varyColors val="0"/>
        <c:ser>
          <c:idx val="1"/>
          <c:order val="1"/>
          <c:tx>
            <c:strRef>
              <c:f>Sheet1!$C$1</c:f>
              <c:strCache>
                <c:ptCount val="1"/>
                <c:pt idx="0">
                  <c:v>CT</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strRef>
              <c:f>Sheet1!$A$2:$A$11</c:f>
              <c:strCache>
                <c:ptCount val="10"/>
                <c:pt idx="0">
                  <c:v>Block 1</c:v>
                </c:pt>
                <c:pt idx="1">
                  <c:v>Block 2</c:v>
                </c:pt>
                <c:pt idx="2">
                  <c:v>Block 3</c:v>
                </c:pt>
                <c:pt idx="3">
                  <c:v>Block 4</c:v>
                </c:pt>
                <c:pt idx="4">
                  <c:v>Block 5</c:v>
                </c:pt>
                <c:pt idx="5">
                  <c:v>Block 6</c:v>
                </c:pt>
                <c:pt idx="6">
                  <c:v>Block 7</c:v>
                </c:pt>
                <c:pt idx="7">
                  <c:v>Block 8</c:v>
                </c:pt>
                <c:pt idx="8">
                  <c:v>Block 9</c:v>
                </c:pt>
                <c:pt idx="9">
                  <c:v>Block 10</c:v>
                </c:pt>
              </c:strCache>
            </c:strRef>
          </c:cat>
          <c:val>
            <c:numRef>
              <c:f>Sheet1!$C$2:$C$11</c:f>
              <c:numCache>
                <c:formatCode>General</c:formatCode>
                <c:ptCount val="10"/>
                <c:pt idx="0">
                  <c:v>2.7</c:v>
                </c:pt>
                <c:pt idx="1">
                  <c:v>2.7</c:v>
                </c:pt>
                <c:pt idx="2">
                  <c:v>2.7</c:v>
                </c:pt>
                <c:pt idx="3">
                  <c:v>2.7</c:v>
                </c:pt>
                <c:pt idx="4">
                  <c:v>2.7</c:v>
                </c:pt>
                <c:pt idx="5">
                  <c:v>2.7</c:v>
                </c:pt>
                <c:pt idx="6">
                  <c:v>2.7</c:v>
                </c:pt>
                <c:pt idx="7">
                  <c:v>2.8</c:v>
                </c:pt>
                <c:pt idx="8">
                  <c:v>2.7</c:v>
                </c:pt>
                <c:pt idx="9">
                  <c:v>2.7</c:v>
                </c:pt>
              </c:numCache>
            </c:numRef>
          </c:val>
          <c:smooth val="0"/>
          <c:extLst>
            <c:ext xmlns:c16="http://schemas.microsoft.com/office/drawing/2014/chart" uri="{C3380CC4-5D6E-409C-BE32-E72D297353CC}">
              <c16:uniqueId val="{00000003-CE7D-49F4-9FBB-4A038EE42BA6}"/>
            </c:ext>
          </c:extLst>
        </c:ser>
        <c:dLbls>
          <c:showLegendKey val="0"/>
          <c:showVal val="0"/>
          <c:showCatName val="0"/>
          <c:showSerName val="0"/>
          <c:showPercent val="0"/>
          <c:showBubbleSize val="0"/>
        </c:dLbls>
        <c:marker val="1"/>
        <c:smooth val="0"/>
        <c:axId val="654973616"/>
        <c:axId val="654974600"/>
      </c:lineChart>
      <c:catAx>
        <c:axId val="65497361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en-US"/>
          </a:p>
        </c:txPr>
        <c:crossAx val="654974600"/>
        <c:crosses val="autoZero"/>
        <c:auto val="1"/>
        <c:lblAlgn val="ctr"/>
        <c:lblOffset val="100"/>
        <c:noMultiLvlLbl val="0"/>
      </c:catAx>
      <c:valAx>
        <c:axId val="654974600"/>
        <c:scaling>
          <c:orientation val="minMax"/>
          <c:max val="3"/>
          <c:min val="2.4"/>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54973616"/>
        <c:crosses val="autoZero"/>
        <c:crossBetween val="between"/>
      </c:valAx>
      <c:spPr>
        <a:noFill/>
        <a:ln>
          <a:noFill/>
        </a:ln>
        <a:effectLst/>
      </c:spPr>
    </c:plotArea>
    <c:legend>
      <c:legendPos val="t"/>
      <c:layout>
        <c:manualLayout>
          <c:xMode val="edge"/>
          <c:yMode val="edge"/>
          <c:x val="0.15496328931849282"/>
          <c:y val="0.21872731247237606"/>
          <c:w val="0.33836101145663272"/>
          <c:h val="7.937144279511936E-2"/>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1" i="0" u="none" strike="noStrike" kern="1200" spc="0" baseline="0">
                <a:solidFill>
                  <a:schemeClr val="tx1">
                    <a:lumMod val="65000"/>
                    <a:lumOff val="35000"/>
                  </a:schemeClr>
                </a:solidFill>
                <a:latin typeface="+mn-lt"/>
                <a:ea typeface="+mn-ea"/>
                <a:cs typeface="+mn-cs"/>
              </a:defRPr>
            </a:pPr>
            <a:r>
              <a:rPr lang="en-US" sz="1400" b="1" dirty="0"/>
              <a:t>Cycle Time Inspection TR1 After</a:t>
            </a:r>
            <a:r>
              <a:rPr lang="en-US" sz="1400" b="1" baseline="0" dirty="0"/>
              <a:t> Kaizen</a:t>
            </a:r>
            <a:endParaRPr lang="en-US" sz="1400" b="1" dirty="0"/>
          </a:p>
        </c:rich>
      </c:tx>
      <c:layout>
        <c:manualLayout>
          <c:xMode val="edge"/>
          <c:yMode val="edge"/>
          <c:x val="0.21352350571243439"/>
          <c:y val="0.10560656404945691"/>
        </c:manualLayout>
      </c:layout>
      <c:overlay val="0"/>
      <c:spPr>
        <a:noFill/>
        <a:ln>
          <a:noFill/>
        </a:ln>
        <a:effectLst/>
      </c:spPr>
      <c:txPr>
        <a:bodyPr rot="0" spcFirstLastPara="1" vertOverflow="ellipsis" vert="horz" wrap="square" anchor="ctr" anchorCtr="1"/>
        <a:lstStyle/>
        <a:p>
          <a:pPr>
            <a:defRPr sz="1400" b="1"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3463679664832967"/>
          <c:y val="0.21602323435009507"/>
          <c:w val="0.74769179997362512"/>
          <c:h val="0.47216184422168372"/>
        </c:manualLayout>
      </c:layout>
      <c:barChart>
        <c:barDir val="col"/>
        <c:grouping val="clustered"/>
        <c:varyColors val="0"/>
        <c:ser>
          <c:idx val="0"/>
          <c:order val="0"/>
          <c:tx>
            <c:strRef>
              <c:f>Sheet1!$B$1</c:f>
              <c:strCache>
                <c:ptCount val="1"/>
                <c:pt idx="0">
                  <c:v>CT</c:v>
                </c:pt>
              </c:strCache>
            </c:strRef>
          </c:tx>
          <c:spPr>
            <a:solidFill>
              <a:schemeClr val="accent1"/>
            </a:solidFill>
            <a:ln>
              <a:noFill/>
            </a:ln>
            <a:effectLst/>
          </c:spPr>
          <c:invertIfNegative val="0"/>
          <c:dPt>
            <c:idx val="7"/>
            <c:invertIfNegative val="0"/>
            <c:bubble3D val="0"/>
            <c:spPr>
              <a:solidFill>
                <a:schemeClr val="accent6"/>
              </a:solidFill>
              <a:ln>
                <a:noFill/>
              </a:ln>
              <a:effectLst/>
            </c:spPr>
            <c:extLst>
              <c:ext xmlns:c16="http://schemas.microsoft.com/office/drawing/2014/chart" uri="{C3380CC4-5D6E-409C-BE32-E72D297353CC}">
                <c16:uniqueId val="{00000001-56CC-4FF4-B133-CDD9841BA22F}"/>
              </c:ext>
            </c:extLst>
          </c:dPt>
          <c:cat>
            <c:strRef>
              <c:f>Sheet1!$A$2:$A$11</c:f>
              <c:strCache>
                <c:ptCount val="10"/>
                <c:pt idx="0">
                  <c:v>Block 1</c:v>
                </c:pt>
                <c:pt idx="1">
                  <c:v>Block 2</c:v>
                </c:pt>
                <c:pt idx="2">
                  <c:v>Block 3</c:v>
                </c:pt>
                <c:pt idx="3">
                  <c:v>Block 4</c:v>
                </c:pt>
                <c:pt idx="4">
                  <c:v>Block 5</c:v>
                </c:pt>
                <c:pt idx="5">
                  <c:v>Block 6</c:v>
                </c:pt>
                <c:pt idx="6">
                  <c:v>Block 7</c:v>
                </c:pt>
                <c:pt idx="7">
                  <c:v>Block 8</c:v>
                </c:pt>
                <c:pt idx="8">
                  <c:v>Block 9</c:v>
                </c:pt>
                <c:pt idx="9">
                  <c:v>Block 10</c:v>
                </c:pt>
              </c:strCache>
            </c:strRef>
          </c:cat>
          <c:val>
            <c:numRef>
              <c:f>Sheet1!$B$2:$B$11</c:f>
              <c:numCache>
                <c:formatCode>General</c:formatCode>
                <c:ptCount val="10"/>
                <c:pt idx="0">
                  <c:v>2.68</c:v>
                </c:pt>
                <c:pt idx="1">
                  <c:v>2.67</c:v>
                </c:pt>
                <c:pt idx="2">
                  <c:v>2.67</c:v>
                </c:pt>
                <c:pt idx="3">
                  <c:v>2.67</c:v>
                </c:pt>
                <c:pt idx="4">
                  <c:v>2.67</c:v>
                </c:pt>
                <c:pt idx="5">
                  <c:v>2.67</c:v>
                </c:pt>
                <c:pt idx="6">
                  <c:v>2.67</c:v>
                </c:pt>
                <c:pt idx="7">
                  <c:v>2.7</c:v>
                </c:pt>
                <c:pt idx="8">
                  <c:v>2.69</c:v>
                </c:pt>
                <c:pt idx="9">
                  <c:v>2.69</c:v>
                </c:pt>
              </c:numCache>
            </c:numRef>
          </c:val>
          <c:extLst>
            <c:ext xmlns:c16="http://schemas.microsoft.com/office/drawing/2014/chart" uri="{C3380CC4-5D6E-409C-BE32-E72D297353CC}">
              <c16:uniqueId val="{00000002-56CC-4FF4-B133-CDD9841BA22F}"/>
            </c:ext>
          </c:extLst>
        </c:ser>
        <c:dLbls>
          <c:showLegendKey val="0"/>
          <c:showVal val="0"/>
          <c:showCatName val="0"/>
          <c:showSerName val="0"/>
          <c:showPercent val="0"/>
          <c:showBubbleSize val="0"/>
        </c:dLbls>
        <c:gapWidth val="219"/>
        <c:overlap val="-27"/>
        <c:axId val="654973616"/>
        <c:axId val="654974600"/>
      </c:barChart>
      <c:lineChart>
        <c:grouping val="standard"/>
        <c:varyColors val="0"/>
        <c:ser>
          <c:idx val="1"/>
          <c:order val="1"/>
          <c:tx>
            <c:strRef>
              <c:f>Sheet1!$C$1</c:f>
              <c:strCache>
                <c:ptCount val="1"/>
                <c:pt idx="0">
                  <c:v>CT Line</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strRef>
              <c:f>Sheet1!$A$2:$A$11</c:f>
              <c:strCache>
                <c:ptCount val="10"/>
                <c:pt idx="0">
                  <c:v>Block 1</c:v>
                </c:pt>
                <c:pt idx="1">
                  <c:v>Block 2</c:v>
                </c:pt>
                <c:pt idx="2">
                  <c:v>Block 3</c:v>
                </c:pt>
                <c:pt idx="3">
                  <c:v>Block 4</c:v>
                </c:pt>
                <c:pt idx="4">
                  <c:v>Block 5</c:v>
                </c:pt>
                <c:pt idx="5">
                  <c:v>Block 6</c:v>
                </c:pt>
                <c:pt idx="6">
                  <c:v>Block 7</c:v>
                </c:pt>
                <c:pt idx="7">
                  <c:v>Block 8</c:v>
                </c:pt>
                <c:pt idx="8">
                  <c:v>Block 9</c:v>
                </c:pt>
                <c:pt idx="9">
                  <c:v>Block 10</c:v>
                </c:pt>
              </c:strCache>
            </c:strRef>
          </c:cat>
          <c:val>
            <c:numRef>
              <c:f>Sheet1!$C$2:$C$11</c:f>
              <c:numCache>
                <c:formatCode>General</c:formatCode>
                <c:ptCount val="10"/>
                <c:pt idx="0">
                  <c:v>2.7</c:v>
                </c:pt>
                <c:pt idx="1">
                  <c:v>2.7</c:v>
                </c:pt>
                <c:pt idx="2">
                  <c:v>2.7</c:v>
                </c:pt>
                <c:pt idx="3">
                  <c:v>2.7</c:v>
                </c:pt>
                <c:pt idx="4">
                  <c:v>2.7</c:v>
                </c:pt>
                <c:pt idx="5">
                  <c:v>2.7</c:v>
                </c:pt>
                <c:pt idx="6">
                  <c:v>2.7</c:v>
                </c:pt>
                <c:pt idx="7">
                  <c:v>2.7</c:v>
                </c:pt>
                <c:pt idx="8">
                  <c:v>2.7</c:v>
                </c:pt>
                <c:pt idx="9">
                  <c:v>2.7</c:v>
                </c:pt>
              </c:numCache>
            </c:numRef>
          </c:val>
          <c:smooth val="0"/>
          <c:extLst>
            <c:ext xmlns:c16="http://schemas.microsoft.com/office/drawing/2014/chart" uri="{C3380CC4-5D6E-409C-BE32-E72D297353CC}">
              <c16:uniqueId val="{00000003-56CC-4FF4-B133-CDD9841BA22F}"/>
            </c:ext>
          </c:extLst>
        </c:ser>
        <c:dLbls>
          <c:showLegendKey val="0"/>
          <c:showVal val="0"/>
          <c:showCatName val="0"/>
          <c:showSerName val="0"/>
          <c:showPercent val="0"/>
          <c:showBubbleSize val="0"/>
        </c:dLbls>
        <c:marker val="1"/>
        <c:smooth val="0"/>
        <c:axId val="654973616"/>
        <c:axId val="654974600"/>
      </c:lineChart>
      <c:catAx>
        <c:axId val="65497361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en-US"/>
          </a:p>
        </c:txPr>
        <c:crossAx val="654974600"/>
        <c:crosses val="autoZero"/>
        <c:auto val="1"/>
        <c:lblAlgn val="ctr"/>
        <c:lblOffset val="100"/>
        <c:noMultiLvlLbl val="0"/>
      </c:catAx>
      <c:valAx>
        <c:axId val="654974600"/>
        <c:scaling>
          <c:orientation val="minMax"/>
          <c:max val="4.5"/>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54973616"/>
        <c:crosses val="autoZero"/>
        <c:crossBetween val="between"/>
        <c:majorUnit val="0.5"/>
        <c:minorUnit val="0.1"/>
      </c:valAx>
      <c:spPr>
        <a:noFill/>
        <a:ln>
          <a:noFill/>
        </a:ln>
        <a:effectLst/>
      </c:spPr>
    </c:plotArea>
    <c:legend>
      <c:legendPos val="t"/>
      <c:layout>
        <c:manualLayout>
          <c:xMode val="edge"/>
          <c:yMode val="edge"/>
          <c:x val="0.15496328931849282"/>
          <c:y val="0.21872731247237606"/>
          <c:w val="0.33656043376994288"/>
          <c:h val="7.937144279511936E-2"/>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pivotSource>
    <c:name>[Chokotei Data Record - BF23 Main Assy TR1 - 2024-03-27 to 2024-03-27.xlsx]Sheet5!PivotTable3</c:name>
    <c:fmtId val="-1"/>
  </c:pivotSource>
  <c:chart>
    <c:title>
      <c:tx>
        <c:rich>
          <a:bodyPr rot="0" spcFirstLastPara="1" vertOverflow="ellipsis" vert="horz" wrap="square" anchor="ctr" anchorCtr="1"/>
          <a:lstStyle/>
          <a:p>
            <a:pPr>
              <a:defRPr sz="1100" b="1" i="0" u="none" strike="noStrike" kern="1200" spc="0" baseline="0">
                <a:solidFill>
                  <a:schemeClr val="tx1">
                    <a:lumMod val="65000"/>
                    <a:lumOff val="35000"/>
                  </a:schemeClr>
                </a:solidFill>
                <a:latin typeface="+mn-lt"/>
                <a:ea typeface="+mn-ea"/>
                <a:cs typeface="+mn-cs"/>
              </a:defRPr>
            </a:pPr>
            <a:r>
              <a:rPr lang="en-US" sz="1100" b="1" dirty="0"/>
              <a:t>IoT Dashboard </a:t>
            </a:r>
          </a:p>
        </c:rich>
      </c:tx>
      <c:layout>
        <c:manualLayout>
          <c:xMode val="edge"/>
          <c:yMode val="edge"/>
          <c:x val="0.16125642795320561"/>
          <c:y val="0.10472036208283057"/>
        </c:manualLayout>
      </c:layout>
      <c:overlay val="0"/>
      <c:spPr>
        <a:noFill/>
        <a:ln>
          <a:noFill/>
        </a:ln>
        <a:effectLst/>
      </c:spPr>
      <c:txPr>
        <a:bodyPr rot="0" spcFirstLastPara="1" vertOverflow="ellipsis" vert="horz" wrap="square" anchor="ctr" anchorCtr="1"/>
        <a:lstStyle/>
        <a:p>
          <a:pPr>
            <a:defRPr sz="1100" b="1"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a:noFill/>
          </a:ln>
          <a:effectLst/>
        </c:spPr>
        <c:marker>
          <c:symbol val="none"/>
        </c:marker>
      </c:pivotFmt>
      <c:pivotFmt>
        <c:idx val="1"/>
        <c:spPr>
          <a:solidFill>
            <a:schemeClr val="accent1"/>
          </a:solidFill>
          <a:ln>
            <a:noFill/>
          </a:ln>
          <a:effectLst/>
        </c:spPr>
        <c:marker>
          <c:symbol val="none"/>
        </c:marker>
      </c:pivotFmt>
      <c:pivotFmt>
        <c:idx val="2"/>
        <c:spPr>
          <a:solidFill>
            <a:schemeClr val="accent1"/>
          </a:solidFill>
          <a:ln>
            <a:noFill/>
          </a:ln>
          <a:effectLst/>
        </c:spPr>
        <c:marker>
          <c:symbol val="none"/>
        </c:marker>
      </c:pivotFmt>
      <c:pivotFmt>
        <c:idx val="3"/>
        <c:spPr>
          <a:solidFill>
            <a:schemeClr val="accent1"/>
          </a:solidFill>
          <a:ln>
            <a:noFill/>
          </a:ln>
          <a:effectLst/>
        </c:spPr>
        <c:marker>
          <c:symbol val="none"/>
        </c:marker>
      </c:pivotFmt>
      <c:pivotFmt>
        <c:idx val="4"/>
        <c:spPr>
          <a:solidFill>
            <a:schemeClr val="accent1"/>
          </a:solidFill>
          <a:ln>
            <a:noFill/>
          </a:ln>
          <a:effectLst/>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5"/>
        <c:spPr>
          <a:solidFill>
            <a:schemeClr val="accent2"/>
          </a:solidFill>
          <a:ln>
            <a:noFill/>
          </a:ln>
          <a:effectLst/>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6"/>
        <c:spPr>
          <a:solidFill>
            <a:schemeClr val="accent3"/>
          </a:solidFill>
          <a:ln>
            <a:noFill/>
          </a:ln>
          <a:effectLst/>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7"/>
        <c:spPr>
          <a:solidFill>
            <a:schemeClr val="accent4"/>
          </a:solidFill>
          <a:ln>
            <a:noFill/>
          </a:ln>
          <a:effectLst/>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1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1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1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1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1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1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9.2767753143069689E-2"/>
          <c:y val="0.32326810870497391"/>
          <c:w val="0.46985636501242495"/>
          <c:h val="0.47392179346493335"/>
        </c:manualLayout>
      </c:layout>
      <c:barChart>
        <c:barDir val="col"/>
        <c:grouping val="stacked"/>
        <c:varyColors val="0"/>
        <c:ser>
          <c:idx val="0"/>
          <c:order val="0"/>
          <c:tx>
            <c:strRef>
              <c:f>Sheet5!$B$3:$B$4</c:f>
              <c:strCache>
                <c:ptCount val="1"/>
                <c:pt idx="0">
                  <c:v>Cycle Stop</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Sheet5!$A$5:$A$10</c:f>
              <c:strCache>
                <c:ptCount val="5"/>
                <c:pt idx="0">
                  <c:v>BLOCK 2</c:v>
                </c:pt>
                <c:pt idx="1">
                  <c:v>BLOCK 4</c:v>
                </c:pt>
                <c:pt idx="2">
                  <c:v>BLOCK 7</c:v>
                </c:pt>
                <c:pt idx="3">
                  <c:v>BLOCK 8</c:v>
                </c:pt>
                <c:pt idx="4">
                  <c:v>BLOCK 9</c:v>
                </c:pt>
              </c:strCache>
            </c:strRef>
          </c:cat>
          <c:val>
            <c:numRef>
              <c:f>Sheet5!$B$5:$B$10</c:f>
              <c:numCache>
                <c:formatCode>General</c:formatCode>
                <c:ptCount val="5"/>
                <c:pt idx="0">
                  <c:v>10</c:v>
                </c:pt>
                <c:pt idx="1">
                  <c:v>13</c:v>
                </c:pt>
                <c:pt idx="3">
                  <c:v>13</c:v>
                </c:pt>
              </c:numCache>
            </c:numRef>
          </c:val>
          <c:extLst>
            <c:ext xmlns:c16="http://schemas.microsoft.com/office/drawing/2014/chart" uri="{C3380CC4-5D6E-409C-BE32-E72D297353CC}">
              <c16:uniqueId val="{00000000-7317-42AF-9413-535EABA31E76}"/>
            </c:ext>
          </c:extLst>
        </c:ser>
        <c:ser>
          <c:idx val="1"/>
          <c:order val="1"/>
          <c:tx>
            <c:strRef>
              <c:f>Sheet5!$C$3:$C$4</c:f>
              <c:strCache>
                <c:ptCount val="1"/>
                <c:pt idx="0">
                  <c:v>Fault Stop</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Sheet5!$A$5:$A$10</c:f>
              <c:strCache>
                <c:ptCount val="5"/>
                <c:pt idx="0">
                  <c:v>BLOCK 2</c:v>
                </c:pt>
                <c:pt idx="1">
                  <c:v>BLOCK 4</c:v>
                </c:pt>
                <c:pt idx="2">
                  <c:v>BLOCK 7</c:v>
                </c:pt>
                <c:pt idx="3">
                  <c:v>BLOCK 8</c:v>
                </c:pt>
                <c:pt idx="4">
                  <c:v>BLOCK 9</c:v>
                </c:pt>
              </c:strCache>
            </c:strRef>
          </c:cat>
          <c:val>
            <c:numRef>
              <c:f>Sheet5!$C$5:$C$10</c:f>
              <c:numCache>
                <c:formatCode>General</c:formatCode>
                <c:ptCount val="5"/>
                <c:pt idx="1">
                  <c:v>14</c:v>
                </c:pt>
                <c:pt idx="2">
                  <c:v>67</c:v>
                </c:pt>
                <c:pt idx="4">
                  <c:v>77</c:v>
                </c:pt>
              </c:numCache>
            </c:numRef>
          </c:val>
          <c:extLst>
            <c:ext xmlns:c16="http://schemas.microsoft.com/office/drawing/2014/chart" uri="{C3380CC4-5D6E-409C-BE32-E72D297353CC}">
              <c16:uniqueId val="{00000001-7317-42AF-9413-535EABA31E76}"/>
            </c:ext>
          </c:extLst>
        </c:ser>
        <c:ser>
          <c:idx val="3"/>
          <c:order val="2"/>
          <c:tx>
            <c:strRef>
              <c:f>Sheet5!$E$3:$E$4</c:f>
              <c:strCache>
                <c:ptCount val="1"/>
                <c:pt idx="0">
                  <c:v>Warning</c:v>
                </c:pt>
              </c:strCache>
            </c:strRef>
          </c:tx>
          <c:spPr>
            <a:solidFill>
              <a:schemeClr val="accent4"/>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Sheet5!$A$5:$A$10</c:f>
              <c:strCache>
                <c:ptCount val="5"/>
                <c:pt idx="0">
                  <c:v>BLOCK 2</c:v>
                </c:pt>
                <c:pt idx="1">
                  <c:v>BLOCK 4</c:v>
                </c:pt>
                <c:pt idx="2">
                  <c:v>BLOCK 7</c:v>
                </c:pt>
                <c:pt idx="3">
                  <c:v>BLOCK 8</c:v>
                </c:pt>
                <c:pt idx="4">
                  <c:v>BLOCK 9</c:v>
                </c:pt>
              </c:strCache>
            </c:strRef>
          </c:cat>
          <c:val>
            <c:numRef>
              <c:f>Sheet5!$E$5:$E$10</c:f>
              <c:numCache>
                <c:formatCode>General</c:formatCode>
                <c:ptCount val="5"/>
                <c:pt idx="0">
                  <c:v>23</c:v>
                </c:pt>
              </c:numCache>
            </c:numRef>
          </c:val>
          <c:extLst>
            <c:ext xmlns:c16="http://schemas.microsoft.com/office/drawing/2014/chart" uri="{C3380CC4-5D6E-409C-BE32-E72D297353CC}">
              <c16:uniqueId val="{00000002-9F7E-4882-8D7B-7539E0171377}"/>
            </c:ext>
          </c:extLst>
        </c:ser>
        <c:dLbls>
          <c:dLblPos val="ctr"/>
          <c:showLegendKey val="0"/>
          <c:showVal val="1"/>
          <c:showCatName val="0"/>
          <c:showSerName val="0"/>
          <c:showPercent val="0"/>
          <c:showBubbleSize val="0"/>
        </c:dLbls>
        <c:gapWidth val="150"/>
        <c:overlap val="100"/>
        <c:axId val="540435552"/>
        <c:axId val="540440472"/>
      </c:barChart>
      <c:catAx>
        <c:axId val="54043555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700" b="0" i="0" u="none" strike="noStrike" kern="1200" baseline="0">
                <a:solidFill>
                  <a:schemeClr val="tx1">
                    <a:lumMod val="65000"/>
                    <a:lumOff val="35000"/>
                  </a:schemeClr>
                </a:solidFill>
                <a:latin typeface="+mn-lt"/>
                <a:ea typeface="+mn-ea"/>
                <a:cs typeface="+mn-cs"/>
              </a:defRPr>
            </a:pPr>
            <a:endParaRPr lang="en-US"/>
          </a:p>
        </c:txPr>
        <c:crossAx val="540440472"/>
        <c:crosses val="autoZero"/>
        <c:auto val="1"/>
        <c:lblAlgn val="ctr"/>
        <c:lblOffset val="100"/>
        <c:noMultiLvlLbl val="0"/>
      </c:catAx>
      <c:valAx>
        <c:axId val="540440472"/>
        <c:scaling>
          <c:orientation val="minMax"/>
          <c:max val="8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700" b="0" i="0" u="none" strike="noStrike" kern="1200" baseline="0">
                <a:solidFill>
                  <a:schemeClr val="tx1">
                    <a:lumMod val="65000"/>
                    <a:lumOff val="35000"/>
                  </a:schemeClr>
                </a:solidFill>
                <a:latin typeface="+mn-lt"/>
                <a:ea typeface="+mn-ea"/>
                <a:cs typeface="+mn-cs"/>
              </a:defRPr>
            </a:pPr>
            <a:endParaRPr lang="en-US"/>
          </a:p>
        </c:txPr>
        <c:crossAx val="540435552"/>
        <c:crosses val="autoZero"/>
        <c:crossBetween val="between"/>
      </c:valAx>
      <c:spPr>
        <a:noFill/>
        <a:ln>
          <a:noFill/>
        </a:ln>
        <a:effectLst/>
      </c:spPr>
    </c:plotArea>
    <c:legend>
      <c:legendPos val="t"/>
      <c:layout>
        <c:manualLayout>
          <c:xMode val="edge"/>
          <c:yMode val="edge"/>
          <c:x val="0.1214208519992209"/>
          <c:y val="0.21073681748595366"/>
          <c:w val="0.42266258005127749"/>
          <c:h val="5.8359607780744512E-2"/>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4">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pivotSource>
    <c:name>[Chokotei Data Record - BF23 Main Assy TR1 - 2024-03-27 to 2024-03-27.xlsx]Sheet12!PivotTable7</c:name>
    <c:fmtId val="-1"/>
  </c:pivotSource>
  <c:chart>
    <c:title>
      <c:tx>
        <c:rich>
          <a:bodyPr rot="0" spcFirstLastPara="1" vertOverflow="ellipsis" vert="horz" wrap="square" anchor="ctr" anchorCtr="1"/>
          <a:lstStyle/>
          <a:p>
            <a:pPr>
              <a:defRPr sz="1100" b="1" i="0" u="none" strike="noStrike" kern="1200" spc="0" baseline="0">
                <a:solidFill>
                  <a:schemeClr val="tx1">
                    <a:lumMod val="65000"/>
                    <a:lumOff val="35000"/>
                  </a:schemeClr>
                </a:solidFill>
                <a:latin typeface="+mn-lt"/>
                <a:ea typeface="+mn-ea"/>
                <a:cs typeface="+mn-cs"/>
              </a:defRPr>
            </a:pPr>
            <a:r>
              <a:rPr lang="en-US" sz="1100" b="1" dirty="0"/>
              <a:t>Actual Main Assy TR1</a:t>
            </a:r>
          </a:p>
        </c:rich>
      </c:tx>
      <c:layout>
        <c:manualLayout>
          <c:xMode val="edge"/>
          <c:yMode val="edge"/>
          <c:x val="0.13553547318458306"/>
          <c:y val="2.7810706172954856E-2"/>
        </c:manualLayout>
      </c:layout>
      <c:overlay val="0"/>
      <c:spPr>
        <a:noFill/>
        <a:ln>
          <a:noFill/>
        </a:ln>
        <a:effectLst/>
      </c:spPr>
      <c:txPr>
        <a:bodyPr rot="0" spcFirstLastPara="1" vertOverflow="ellipsis" vert="horz" wrap="square" anchor="ctr" anchorCtr="1"/>
        <a:lstStyle/>
        <a:p>
          <a:pPr>
            <a:defRPr sz="1100" b="1"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a:noFill/>
          </a:ln>
          <a:effectLst/>
        </c:spPr>
        <c:marker>
          <c:symbol val="none"/>
        </c:marker>
      </c:pivotFmt>
      <c:pivotFmt>
        <c:idx val="1"/>
        <c:spPr>
          <a:solidFill>
            <a:schemeClr val="accent1"/>
          </a:solidFill>
          <a:ln>
            <a:noFill/>
          </a:ln>
          <a:effectLst/>
        </c:spPr>
        <c:marker>
          <c:symbol val="none"/>
        </c:marker>
      </c:pivotFmt>
      <c:pivotFmt>
        <c:idx val="2"/>
        <c:spPr>
          <a:solidFill>
            <a:schemeClr val="accent1"/>
          </a:solidFill>
          <a:ln>
            <a:noFill/>
          </a:ln>
          <a:effectLst/>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3"/>
        <c:spPr>
          <a:solidFill>
            <a:schemeClr val="accent2"/>
          </a:solidFill>
          <a:ln>
            <a:noFill/>
          </a:ln>
          <a:effectLst/>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5.8647326395340253E-2"/>
          <c:y val="0.33975421682981893"/>
          <c:w val="0.60208788608493524"/>
          <c:h val="0.54140145520797445"/>
        </c:manualLayout>
      </c:layout>
      <c:barChart>
        <c:barDir val="col"/>
        <c:grouping val="stacked"/>
        <c:varyColors val="0"/>
        <c:ser>
          <c:idx val="0"/>
          <c:order val="0"/>
          <c:tx>
            <c:strRef>
              <c:f>Sheet12!$B$3:$B$4</c:f>
              <c:strCache>
                <c:ptCount val="1"/>
                <c:pt idx="0">
                  <c:v>Cycle Stop</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Sheet12!$A$5:$A$10</c:f>
              <c:strCache>
                <c:ptCount val="5"/>
                <c:pt idx="0">
                  <c:v>BLOCK 2</c:v>
                </c:pt>
                <c:pt idx="1">
                  <c:v>BLOCK 4</c:v>
                </c:pt>
                <c:pt idx="2">
                  <c:v>BLOCK 7</c:v>
                </c:pt>
                <c:pt idx="3">
                  <c:v>BLOCK 8</c:v>
                </c:pt>
                <c:pt idx="4">
                  <c:v>BLOCK 9</c:v>
                </c:pt>
              </c:strCache>
            </c:strRef>
          </c:cat>
          <c:val>
            <c:numRef>
              <c:f>Sheet12!$B$5:$B$10</c:f>
              <c:numCache>
                <c:formatCode>General</c:formatCode>
                <c:ptCount val="5"/>
                <c:pt idx="0">
                  <c:v>23</c:v>
                </c:pt>
                <c:pt idx="1">
                  <c:v>13</c:v>
                </c:pt>
                <c:pt idx="3">
                  <c:v>13</c:v>
                </c:pt>
              </c:numCache>
            </c:numRef>
          </c:val>
          <c:extLst>
            <c:ext xmlns:c16="http://schemas.microsoft.com/office/drawing/2014/chart" uri="{C3380CC4-5D6E-409C-BE32-E72D297353CC}">
              <c16:uniqueId val="{00000000-56F7-4F78-B2C9-E6F046898F32}"/>
            </c:ext>
          </c:extLst>
        </c:ser>
        <c:ser>
          <c:idx val="1"/>
          <c:order val="1"/>
          <c:tx>
            <c:strRef>
              <c:f>Sheet12!$C$3:$C$4</c:f>
              <c:strCache>
                <c:ptCount val="1"/>
                <c:pt idx="0">
                  <c:v>Fault Stop</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Sheet12!$A$5:$A$10</c:f>
              <c:strCache>
                <c:ptCount val="5"/>
                <c:pt idx="0">
                  <c:v>BLOCK 2</c:v>
                </c:pt>
                <c:pt idx="1">
                  <c:v>BLOCK 4</c:v>
                </c:pt>
                <c:pt idx="2">
                  <c:v>BLOCK 7</c:v>
                </c:pt>
                <c:pt idx="3">
                  <c:v>BLOCK 8</c:v>
                </c:pt>
                <c:pt idx="4">
                  <c:v>BLOCK 9</c:v>
                </c:pt>
              </c:strCache>
            </c:strRef>
          </c:cat>
          <c:val>
            <c:numRef>
              <c:f>Sheet12!$C$5:$C$10</c:f>
              <c:numCache>
                <c:formatCode>General</c:formatCode>
                <c:ptCount val="5"/>
                <c:pt idx="1">
                  <c:v>16</c:v>
                </c:pt>
                <c:pt idx="2">
                  <c:v>65</c:v>
                </c:pt>
                <c:pt idx="4">
                  <c:v>76</c:v>
                </c:pt>
              </c:numCache>
            </c:numRef>
          </c:val>
          <c:extLst>
            <c:ext xmlns:c16="http://schemas.microsoft.com/office/drawing/2014/chart" uri="{C3380CC4-5D6E-409C-BE32-E72D297353CC}">
              <c16:uniqueId val="{00000001-56F7-4F78-B2C9-E6F046898F32}"/>
            </c:ext>
          </c:extLst>
        </c:ser>
        <c:dLbls>
          <c:dLblPos val="ctr"/>
          <c:showLegendKey val="0"/>
          <c:showVal val="1"/>
          <c:showCatName val="0"/>
          <c:showSerName val="0"/>
          <c:showPercent val="0"/>
          <c:showBubbleSize val="0"/>
        </c:dLbls>
        <c:gapWidth val="150"/>
        <c:overlap val="100"/>
        <c:axId val="549868736"/>
        <c:axId val="549875296"/>
      </c:barChart>
      <c:catAx>
        <c:axId val="54986873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700" b="0" i="0" u="none" strike="noStrike" kern="1200" baseline="0">
                <a:solidFill>
                  <a:schemeClr val="tx1">
                    <a:lumMod val="65000"/>
                    <a:lumOff val="35000"/>
                  </a:schemeClr>
                </a:solidFill>
                <a:latin typeface="+mn-lt"/>
                <a:ea typeface="+mn-ea"/>
                <a:cs typeface="+mn-cs"/>
              </a:defRPr>
            </a:pPr>
            <a:endParaRPr lang="en-US"/>
          </a:p>
        </c:txPr>
        <c:crossAx val="549875296"/>
        <c:crosses val="autoZero"/>
        <c:auto val="1"/>
        <c:lblAlgn val="ctr"/>
        <c:lblOffset val="100"/>
        <c:noMultiLvlLbl val="0"/>
      </c:catAx>
      <c:valAx>
        <c:axId val="54987529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700" b="0" i="0" u="none" strike="noStrike" kern="1200" baseline="0">
                <a:solidFill>
                  <a:schemeClr val="tx1">
                    <a:lumMod val="65000"/>
                    <a:lumOff val="35000"/>
                  </a:schemeClr>
                </a:solidFill>
                <a:latin typeface="+mn-lt"/>
                <a:ea typeface="+mn-ea"/>
                <a:cs typeface="+mn-cs"/>
              </a:defRPr>
            </a:pPr>
            <a:endParaRPr lang="en-US"/>
          </a:p>
        </c:txPr>
        <c:crossAx val="549868736"/>
        <c:crosses val="autoZero"/>
        <c:crossBetween val="between"/>
      </c:valAx>
      <c:spPr>
        <a:noFill/>
        <a:ln>
          <a:noFill/>
        </a:ln>
        <a:effectLst/>
      </c:spPr>
    </c:plotArea>
    <c:legend>
      <c:legendPos val="r"/>
      <c:layout>
        <c:manualLayout>
          <c:xMode val="edge"/>
          <c:yMode val="edge"/>
          <c:x val="0.11804977520426485"/>
          <c:y val="0.10022511343264408"/>
          <c:w val="0.50188536113469651"/>
          <c:h val="0.29571174969488517"/>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4">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1" i="0" u="none" strike="noStrike" kern="1200" spc="0" baseline="0">
                <a:solidFill>
                  <a:schemeClr val="tx1">
                    <a:lumMod val="65000"/>
                    <a:lumOff val="35000"/>
                  </a:schemeClr>
                </a:solidFill>
                <a:latin typeface="+mn-lt"/>
                <a:ea typeface="+mn-ea"/>
                <a:cs typeface="+mn-cs"/>
              </a:defRPr>
            </a:pPr>
            <a:r>
              <a:rPr lang="en-US" sz="1400" b="1" dirty="0"/>
              <a:t>Yamazumi Inspection TR1</a:t>
            </a:r>
          </a:p>
        </c:rich>
      </c:tx>
      <c:layout>
        <c:manualLayout>
          <c:xMode val="edge"/>
          <c:yMode val="edge"/>
          <c:x val="0.177296213964171"/>
          <c:y val="7.3991034655866442E-2"/>
        </c:manualLayout>
      </c:layout>
      <c:overlay val="0"/>
      <c:spPr>
        <a:noFill/>
        <a:ln>
          <a:noFill/>
        </a:ln>
        <a:effectLst/>
      </c:spPr>
      <c:txPr>
        <a:bodyPr rot="0" spcFirstLastPara="1" vertOverflow="ellipsis" vert="horz" wrap="square" anchor="ctr" anchorCtr="1"/>
        <a:lstStyle/>
        <a:p>
          <a:pPr>
            <a:defRPr sz="1400" b="1"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3463679664832967"/>
          <c:y val="0.21602323435009507"/>
          <c:w val="0.8201464672685207"/>
          <c:h val="0.47216184422168372"/>
        </c:manualLayout>
      </c:layout>
      <c:barChart>
        <c:barDir val="col"/>
        <c:grouping val="clustered"/>
        <c:varyColors val="0"/>
        <c:ser>
          <c:idx val="0"/>
          <c:order val="0"/>
          <c:tx>
            <c:strRef>
              <c:f>Sheet1!$B$1</c:f>
              <c:strCache>
                <c:ptCount val="1"/>
                <c:pt idx="0">
                  <c:v>ATT</c:v>
                </c:pt>
              </c:strCache>
            </c:strRef>
          </c:tx>
          <c:spPr>
            <a:solidFill>
              <a:schemeClr val="accent1"/>
            </a:solidFill>
            <a:ln>
              <a:noFill/>
            </a:ln>
            <a:effectLst/>
          </c:spPr>
          <c:invertIfNegative val="0"/>
          <c:dPt>
            <c:idx val="7"/>
            <c:invertIfNegative val="0"/>
            <c:bubble3D val="0"/>
            <c:spPr>
              <a:solidFill>
                <a:srgbClr val="FF0000"/>
              </a:solidFill>
              <a:ln>
                <a:noFill/>
              </a:ln>
              <a:effectLst/>
            </c:spPr>
            <c:extLst>
              <c:ext xmlns:c16="http://schemas.microsoft.com/office/drawing/2014/chart" uri="{C3380CC4-5D6E-409C-BE32-E72D297353CC}">
                <c16:uniqueId val="{00000001-CE7D-49F4-9FBB-4A038EE42BA6}"/>
              </c:ext>
            </c:extLst>
          </c:dPt>
          <c:cat>
            <c:strRef>
              <c:f>Sheet1!$A$2:$A$11</c:f>
              <c:strCache>
                <c:ptCount val="10"/>
                <c:pt idx="0">
                  <c:v>Block 1</c:v>
                </c:pt>
                <c:pt idx="1">
                  <c:v>Block 2</c:v>
                </c:pt>
                <c:pt idx="2">
                  <c:v>Block 3</c:v>
                </c:pt>
                <c:pt idx="3">
                  <c:v>Block 4</c:v>
                </c:pt>
                <c:pt idx="4">
                  <c:v>Block 5</c:v>
                </c:pt>
                <c:pt idx="5">
                  <c:v>Block 6</c:v>
                </c:pt>
                <c:pt idx="6">
                  <c:v>Block 7</c:v>
                </c:pt>
                <c:pt idx="7">
                  <c:v>Block 8</c:v>
                </c:pt>
                <c:pt idx="8">
                  <c:v>Block 9</c:v>
                </c:pt>
                <c:pt idx="9">
                  <c:v>Block 10</c:v>
                </c:pt>
              </c:strCache>
            </c:strRef>
          </c:cat>
          <c:val>
            <c:numRef>
              <c:f>Sheet1!$B$2:$B$11</c:f>
              <c:numCache>
                <c:formatCode>General</c:formatCode>
                <c:ptCount val="10"/>
                <c:pt idx="0">
                  <c:v>2.68</c:v>
                </c:pt>
                <c:pt idx="1">
                  <c:v>2.67</c:v>
                </c:pt>
                <c:pt idx="2">
                  <c:v>2.67</c:v>
                </c:pt>
                <c:pt idx="3">
                  <c:v>2.67</c:v>
                </c:pt>
                <c:pt idx="4">
                  <c:v>2.67</c:v>
                </c:pt>
                <c:pt idx="5">
                  <c:v>2.67</c:v>
                </c:pt>
                <c:pt idx="6">
                  <c:v>2.67</c:v>
                </c:pt>
                <c:pt idx="7">
                  <c:v>2.8</c:v>
                </c:pt>
                <c:pt idx="8">
                  <c:v>2.69</c:v>
                </c:pt>
                <c:pt idx="9">
                  <c:v>2.69</c:v>
                </c:pt>
              </c:numCache>
            </c:numRef>
          </c:val>
          <c:extLst>
            <c:ext xmlns:c16="http://schemas.microsoft.com/office/drawing/2014/chart" uri="{C3380CC4-5D6E-409C-BE32-E72D297353CC}">
              <c16:uniqueId val="{00000002-CE7D-49F4-9FBB-4A038EE42BA6}"/>
            </c:ext>
          </c:extLst>
        </c:ser>
        <c:dLbls>
          <c:showLegendKey val="0"/>
          <c:showVal val="0"/>
          <c:showCatName val="0"/>
          <c:showSerName val="0"/>
          <c:showPercent val="0"/>
          <c:showBubbleSize val="0"/>
        </c:dLbls>
        <c:gapWidth val="219"/>
        <c:overlap val="-27"/>
        <c:axId val="654973616"/>
        <c:axId val="654974600"/>
      </c:barChart>
      <c:lineChart>
        <c:grouping val="standard"/>
        <c:varyColors val="0"/>
        <c:ser>
          <c:idx val="1"/>
          <c:order val="1"/>
          <c:tx>
            <c:strRef>
              <c:f>Sheet1!$C$1</c:f>
              <c:strCache>
                <c:ptCount val="1"/>
                <c:pt idx="0">
                  <c:v>CT</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strRef>
              <c:f>Sheet1!$A$2:$A$11</c:f>
              <c:strCache>
                <c:ptCount val="10"/>
                <c:pt idx="0">
                  <c:v>Block 1</c:v>
                </c:pt>
                <c:pt idx="1">
                  <c:v>Block 2</c:v>
                </c:pt>
                <c:pt idx="2">
                  <c:v>Block 3</c:v>
                </c:pt>
                <c:pt idx="3">
                  <c:v>Block 4</c:v>
                </c:pt>
                <c:pt idx="4">
                  <c:v>Block 5</c:v>
                </c:pt>
                <c:pt idx="5">
                  <c:v>Block 6</c:v>
                </c:pt>
                <c:pt idx="6">
                  <c:v>Block 7</c:v>
                </c:pt>
                <c:pt idx="7">
                  <c:v>Block 8</c:v>
                </c:pt>
                <c:pt idx="8">
                  <c:v>Block 9</c:v>
                </c:pt>
                <c:pt idx="9">
                  <c:v>Block 10</c:v>
                </c:pt>
              </c:strCache>
            </c:strRef>
          </c:cat>
          <c:val>
            <c:numRef>
              <c:f>Sheet1!$C$2:$C$11</c:f>
              <c:numCache>
                <c:formatCode>General</c:formatCode>
                <c:ptCount val="10"/>
                <c:pt idx="0">
                  <c:v>2.7</c:v>
                </c:pt>
                <c:pt idx="1">
                  <c:v>2.7</c:v>
                </c:pt>
                <c:pt idx="2">
                  <c:v>2.7</c:v>
                </c:pt>
                <c:pt idx="3">
                  <c:v>2.7</c:v>
                </c:pt>
                <c:pt idx="4">
                  <c:v>2.7</c:v>
                </c:pt>
                <c:pt idx="5">
                  <c:v>2.7</c:v>
                </c:pt>
                <c:pt idx="6">
                  <c:v>2.7</c:v>
                </c:pt>
                <c:pt idx="7">
                  <c:v>2.8</c:v>
                </c:pt>
                <c:pt idx="8">
                  <c:v>2.7</c:v>
                </c:pt>
                <c:pt idx="9">
                  <c:v>2.7</c:v>
                </c:pt>
              </c:numCache>
            </c:numRef>
          </c:val>
          <c:smooth val="0"/>
          <c:extLst>
            <c:ext xmlns:c16="http://schemas.microsoft.com/office/drawing/2014/chart" uri="{C3380CC4-5D6E-409C-BE32-E72D297353CC}">
              <c16:uniqueId val="{00000003-CE7D-49F4-9FBB-4A038EE42BA6}"/>
            </c:ext>
          </c:extLst>
        </c:ser>
        <c:dLbls>
          <c:showLegendKey val="0"/>
          <c:showVal val="0"/>
          <c:showCatName val="0"/>
          <c:showSerName val="0"/>
          <c:showPercent val="0"/>
          <c:showBubbleSize val="0"/>
        </c:dLbls>
        <c:marker val="1"/>
        <c:smooth val="0"/>
        <c:axId val="654973616"/>
        <c:axId val="654974600"/>
      </c:lineChart>
      <c:catAx>
        <c:axId val="65497361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en-US"/>
          </a:p>
        </c:txPr>
        <c:crossAx val="654974600"/>
        <c:crosses val="autoZero"/>
        <c:auto val="1"/>
        <c:lblAlgn val="ctr"/>
        <c:lblOffset val="100"/>
        <c:noMultiLvlLbl val="0"/>
      </c:catAx>
      <c:valAx>
        <c:axId val="654974600"/>
        <c:scaling>
          <c:orientation val="minMax"/>
          <c:max val="3"/>
          <c:min val="2.4"/>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54973616"/>
        <c:crosses val="autoZero"/>
        <c:crossBetween val="between"/>
      </c:valAx>
      <c:spPr>
        <a:noFill/>
        <a:ln>
          <a:noFill/>
        </a:ln>
        <a:effectLst/>
      </c:spPr>
    </c:plotArea>
    <c:legend>
      <c:legendPos val="t"/>
      <c:layout>
        <c:manualLayout>
          <c:xMode val="edge"/>
          <c:yMode val="edge"/>
          <c:x val="0.15496328931849282"/>
          <c:y val="0.21872731247237606"/>
          <c:w val="0.33836101145663272"/>
          <c:h val="7.937144279511936E-2"/>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pivotSource>
    <c:name>[Chokotei Data Record - BF23 Main Assy TR1 - 2024-03-27 to 2024-03-27.xlsx]Sheet5!PivotTable3</c:name>
    <c:fmtId val="-1"/>
  </c:pivotSource>
  <c:chart>
    <c:title>
      <c:tx>
        <c:rich>
          <a:bodyPr rot="0" spcFirstLastPara="1" vertOverflow="ellipsis" vert="horz" wrap="square" anchor="ctr" anchorCtr="1"/>
          <a:lstStyle/>
          <a:p>
            <a:pPr>
              <a:defRPr sz="1100" b="1" i="0" u="none" strike="noStrike" kern="1200" spc="0" baseline="0">
                <a:solidFill>
                  <a:schemeClr val="tx1">
                    <a:lumMod val="65000"/>
                    <a:lumOff val="35000"/>
                  </a:schemeClr>
                </a:solidFill>
                <a:latin typeface="+mn-lt"/>
                <a:ea typeface="+mn-ea"/>
                <a:cs typeface="+mn-cs"/>
              </a:defRPr>
            </a:pPr>
            <a:r>
              <a:rPr lang="en-US" sz="1100" b="1" dirty="0"/>
              <a:t>IoT Dashboard </a:t>
            </a:r>
          </a:p>
        </c:rich>
      </c:tx>
      <c:layout>
        <c:manualLayout>
          <c:xMode val="edge"/>
          <c:yMode val="edge"/>
          <c:x val="0.16125646363808596"/>
          <c:y val="2.6098071208690041E-2"/>
        </c:manualLayout>
      </c:layout>
      <c:overlay val="0"/>
      <c:spPr>
        <a:noFill/>
        <a:ln>
          <a:noFill/>
        </a:ln>
        <a:effectLst/>
      </c:spPr>
      <c:txPr>
        <a:bodyPr rot="0" spcFirstLastPara="1" vertOverflow="ellipsis" vert="horz" wrap="square" anchor="ctr" anchorCtr="1"/>
        <a:lstStyle/>
        <a:p>
          <a:pPr>
            <a:defRPr sz="1100" b="1"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a:noFill/>
          </a:ln>
          <a:effectLst/>
        </c:spPr>
        <c:marker>
          <c:symbol val="none"/>
        </c:marker>
      </c:pivotFmt>
      <c:pivotFmt>
        <c:idx val="1"/>
        <c:spPr>
          <a:solidFill>
            <a:schemeClr val="accent1"/>
          </a:solidFill>
          <a:ln>
            <a:noFill/>
          </a:ln>
          <a:effectLst/>
        </c:spPr>
        <c:marker>
          <c:symbol val="none"/>
        </c:marker>
      </c:pivotFmt>
      <c:pivotFmt>
        <c:idx val="2"/>
        <c:spPr>
          <a:solidFill>
            <a:schemeClr val="accent1"/>
          </a:solidFill>
          <a:ln>
            <a:noFill/>
          </a:ln>
          <a:effectLst/>
        </c:spPr>
        <c:marker>
          <c:symbol val="none"/>
        </c:marker>
      </c:pivotFmt>
      <c:pivotFmt>
        <c:idx val="3"/>
        <c:spPr>
          <a:solidFill>
            <a:schemeClr val="accent1"/>
          </a:solidFill>
          <a:ln>
            <a:noFill/>
          </a:ln>
          <a:effectLst/>
        </c:spPr>
        <c:marker>
          <c:symbol val="none"/>
        </c:marker>
      </c:pivotFmt>
      <c:pivotFmt>
        <c:idx val="4"/>
        <c:spPr>
          <a:solidFill>
            <a:schemeClr val="accent1"/>
          </a:solidFill>
          <a:ln>
            <a:noFill/>
          </a:ln>
          <a:effectLst/>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5"/>
        <c:spPr>
          <a:solidFill>
            <a:schemeClr val="accent2"/>
          </a:solidFill>
          <a:ln>
            <a:noFill/>
          </a:ln>
          <a:effectLst/>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6"/>
        <c:spPr>
          <a:solidFill>
            <a:schemeClr val="accent3"/>
          </a:solidFill>
          <a:ln>
            <a:noFill/>
          </a:ln>
          <a:effectLst/>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7"/>
        <c:spPr>
          <a:solidFill>
            <a:schemeClr val="accent4"/>
          </a:solidFill>
          <a:ln>
            <a:noFill/>
          </a:ln>
          <a:effectLst/>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1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1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1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1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1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1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9.2767753143069689E-2"/>
          <c:y val="0.32326810870497391"/>
          <c:w val="0.46985636501242495"/>
          <c:h val="0.47392179346493335"/>
        </c:manualLayout>
      </c:layout>
      <c:barChart>
        <c:barDir val="col"/>
        <c:grouping val="stacked"/>
        <c:varyColors val="0"/>
        <c:ser>
          <c:idx val="0"/>
          <c:order val="0"/>
          <c:tx>
            <c:strRef>
              <c:f>Sheet5!$B$3:$B$4</c:f>
              <c:strCache>
                <c:ptCount val="1"/>
                <c:pt idx="0">
                  <c:v>Cycle Stop</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7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Sheet5!$A$5:$A$10</c:f>
              <c:strCache>
                <c:ptCount val="5"/>
                <c:pt idx="0">
                  <c:v>BLOCK 2</c:v>
                </c:pt>
                <c:pt idx="1">
                  <c:v>BLOCK 4</c:v>
                </c:pt>
                <c:pt idx="2">
                  <c:v>BLOCK 7</c:v>
                </c:pt>
                <c:pt idx="3">
                  <c:v>BLOCK 8</c:v>
                </c:pt>
                <c:pt idx="4">
                  <c:v>BLOCK 9</c:v>
                </c:pt>
              </c:strCache>
            </c:strRef>
          </c:cat>
          <c:val>
            <c:numRef>
              <c:f>Sheet5!$B$5:$B$10</c:f>
              <c:numCache>
                <c:formatCode>General</c:formatCode>
                <c:ptCount val="5"/>
                <c:pt idx="0">
                  <c:v>10</c:v>
                </c:pt>
                <c:pt idx="1">
                  <c:v>13</c:v>
                </c:pt>
                <c:pt idx="3">
                  <c:v>13</c:v>
                </c:pt>
              </c:numCache>
            </c:numRef>
          </c:val>
          <c:extLst>
            <c:ext xmlns:c16="http://schemas.microsoft.com/office/drawing/2014/chart" uri="{C3380CC4-5D6E-409C-BE32-E72D297353CC}">
              <c16:uniqueId val="{00000000-7317-42AF-9413-535EABA31E76}"/>
            </c:ext>
          </c:extLst>
        </c:ser>
        <c:ser>
          <c:idx val="1"/>
          <c:order val="1"/>
          <c:tx>
            <c:strRef>
              <c:f>Sheet5!$C$3:$C$4</c:f>
              <c:strCache>
                <c:ptCount val="1"/>
                <c:pt idx="0">
                  <c:v>Fault Stop</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Sheet5!$A$5:$A$10</c:f>
              <c:strCache>
                <c:ptCount val="5"/>
                <c:pt idx="0">
                  <c:v>BLOCK 2</c:v>
                </c:pt>
                <c:pt idx="1">
                  <c:v>BLOCK 4</c:v>
                </c:pt>
                <c:pt idx="2">
                  <c:v>BLOCK 7</c:v>
                </c:pt>
                <c:pt idx="3">
                  <c:v>BLOCK 8</c:v>
                </c:pt>
                <c:pt idx="4">
                  <c:v>BLOCK 9</c:v>
                </c:pt>
              </c:strCache>
            </c:strRef>
          </c:cat>
          <c:val>
            <c:numRef>
              <c:f>Sheet5!$C$5:$C$10</c:f>
              <c:numCache>
                <c:formatCode>General</c:formatCode>
                <c:ptCount val="5"/>
                <c:pt idx="1">
                  <c:v>14</c:v>
                </c:pt>
                <c:pt idx="2">
                  <c:v>67</c:v>
                </c:pt>
                <c:pt idx="4">
                  <c:v>77</c:v>
                </c:pt>
              </c:numCache>
            </c:numRef>
          </c:val>
          <c:extLst>
            <c:ext xmlns:c16="http://schemas.microsoft.com/office/drawing/2014/chart" uri="{C3380CC4-5D6E-409C-BE32-E72D297353CC}">
              <c16:uniqueId val="{00000001-7317-42AF-9413-535EABA31E76}"/>
            </c:ext>
          </c:extLst>
        </c:ser>
        <c:ser>
          <c:idx val="2"/>
          <c:order val="2"/>
          <c:tx>
            <c:strRef>
              <c:f>Sheet5!$D$3:$D$4</c:f>
              <c:strCache>
                <c:ptCount val="1"/>
                <c:pt idx="0">
                  <c:v>Notice Of Stop</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Sheet5!$A$5:$A$10</c:f>
              <c:strCache>
                <c:ptCount val="5"/>
                <c:pt idx="0">
                  <c:v>BLOCK 2</c:v>
                </c:pt>
                <c:pt idx="1">
                  <c:v>BLOCK 4</c:v>
                </c:pt>
                <c:pt idx="2">
                  <c:v>BLOCK 7</c:v>
                </c:pt>
                <c:pt idx="3">
                  <c:v>BLOCK 8</c:v>
                </c:pt>
                <c:pt idx="4">
                  <c:v>BLOCK 9</c:v>
                </c:pt>
              </c:strCache>
            </c:strRef>
          </c:cat>
          <c:val>
            <c:numRef>
              <c:f>Sheet5!$D$5:$D$10</c:f>
              <c:numCache>
                <c:formatCode>General</c:formatCode>
                <c:ptCount val="5"/>
                <c:pt idx="0">
                  <c:v>2</c:v>
                </c:pt>
              </c:numCache>
            </c:numRef>
          </c:val>
          <c:extLst>
            <c:ext xmlns:c16="http://schemas.microsoft.com/office/drawing/2014/chart" uri="{C3380CC4-5D6E-409C-BE32-E72D297353CC}">
              <c16:uniqueId val="{00000002-7317-42AF-9413-535EABA31E76}"/>
            </c:ext>
          </c:extLst>
        </c:ser>
        <c:ser>
          <c:idx val="3"/>
          <c:order val="3"/>
          <c:tx>
            <c:strRef>
              <c:f>Sheet5!$E$3:$E$4</c:f>
              <c:strCache>
                <c:ptCount val="1"/>
                <c:pt idx="0">
                  <c:v>Warning</c:v>
                </c:pt>
              </c:strCache>
            </c:strRef>
          </c:tx>
          <c:spPr>
            <a:solidFill>
              <a:srgbClr val="FFC00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Sheet5!$A$5:$A$10</c:f>
              <c:strCache>
                <c:ptCount val="5"/>
                <c:pt idx="0">
                  <c:v>BLOCK 2</c:v>
                </c:pt>
                <c:pt idx="1">
                  <c:v>BLOCK 4</c:v>
                </c:pt>
                <c:pt idx="2">
                  <c:v>BLOCK 7</c:v>
                </c:pt>
                <c:pt idx="3">
                  <c:v>BLOCK 8</c:v>
                </c:pt>
                <c:pt idx="4">
                  <c:v>BLOCK 9</c:v>
                </c:pt>
              </c:strCache>
            </c:strRef>
          </c:cat>
          <c:val>
            <c:numRef>
              <c:f>Sheet5!$E$5:$E$10</c:f>
              <c:numCache>
                <c:formatCode>General</c:formatCode>
                <c:ptCount val="5"/>
                <c:pt idx="0">
                  <c:v>23</c:v>
                </c:pt>
              </c:numCache>
            </c:numRef>
          </c:val>
          <c:extLst>
            <c:ext xmlns:c16="http://schemas.microsoft.com/office/drawing/2014/chart" uri="{C3380CC4-5D6E-409C-BE32-E72D297353CC}">
              <c16:uniqueId val="{00000003-7317-42AF-9413-535EABA31E76}"/>
            </c:ext>
          </c:extLst>
        </c:ser>
        <c:dLbls>
          <c:dLblPos val="ctr"/>
          <c:showLegendKey val="0"/>
          <c:showVal val="1"/>
          <c:showCatName val="0"/>
          <c:showSerName val="0"/>
          <c:showPercent val="0"/>
          <c:showBubbleSize val="0"/>
        </c:dLbls>
        <c:gapWidth val="150"/>
        <c:overlap val="100"/>
        <c:axId val="540435552"/>
        <c:axId val="540440472"/>
      </c:barChart>
      <c:catAx>
        <c:axId val="54043555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600" b="0" i="0" u="none" strike="noStrike" kern="1200" baseline="0">
                <a:solidFill>
                  <a:schemeClr val="tx1">
                    <a:lumMod val="65000"/>
                    <a:lumOff val="35000"/>
                  </a:schemeClr>
                </a:solidFill>
                <a:latin typeface="+mn-lt"/>
                <a:ea typeface="+mn-ea"/>
                <a:cs typeface="+mn-cs"/>
              </a:defRPr>
            </a:pPr>
            <a:endParaRPr lang="en-US"/>
          </a:p>
        </c:txPr>
        <c:crossAx val="540440472"/>
        <c:crosses val="autoZero"/>
        <c:auto val="1"/>
        <c:lblAlgn val="ctr"/>
        <c:lblOffset val="100"/>
        <c:noMultiLvlLbl val="0"/>
      </c:catAx>
      <c:valAx>
        <c:axId val="540440472"/>
        <c:scaling>
          <c:orientation val="minMax"/>
          <c:max val="8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700" b="0" i="0" u="none" strike="noStrike" kern="1200" baseline="0">
                <a:solidFill>
                  <a:schemeClr val="tx1">
                    <a:lumMod val="65000"/>
                    <a:lumOff val="35000"/>
                  </a:schemeClr>
                </a:solidFill>
                <a:latin typeface="+mn-lt"/>
                <a:ea typeface="+mn-ea"/>
                <a:cs typeface="+mn-cs"/>
              </a:defRPr>
            </a:pPr>
            <a:endParaRPr lang="en-US"/>
          </a:p>
        </c:txPr>
        <c:crossAx val="540435552"/>
        <c:crosses val="autoZero"/>
        <c:crossBetween val="between"/>
      </c:valAx>
      <c:spPr>
        <a:noFill/>
        <a:ln>
          <a:noFill/>
        </a:ln>
        <a:effectLst/>
      </c:spPr>
    </c:plotArea>
    <c:legend>
      <c:legendPos val="t"/>
      <c:layout>
        <c:manualLayout>
          <c:xMode val="edge"/>
          <c:yMode val="edge"/>
          <c:x val="0.18671820742482995"/>
          <c:y val="0.17964172348648311"/>
          <c:w val="0.37882697745038391"/>
          <c:h val="0.11954492087695"/>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4">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olors1.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1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31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31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69.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4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80013" y="0"/>
            <a:ext cx="3962400" cy="344488"/>
          </a:xfrm>
          <a:prstGeom prst="rect">
            <a:avLst/>
          </a:prstGeom>
        </p:spPr>
        <p:txBody>
          <a:bodyPr vert="horz" lIns="91440" tIns="45720" rIns="91440" bIns="45720" rtlCol="0"/>
          <a:lstStyle>
            <a:lvl1pPr algn="r">
              <a:defRPr sz="1200"/>
            </a:lvl1pPr>
          </a:lstStyle>
          <a:p>
            <a:fld id="{B85D2DB9-57D9-4DA4-BB74-CEEB3C09368E}" type="datetimeFigureOut">
              <a:rPr lang="en-US" smtClean="0"/>
              <a:t>6/7/2024</a:t>
            </a:fld>
            <a:endParaRPr lang="en-US"/>
          </a:p>
        </p:txBody>
      </p:sp>
      <p:sp>
        <p:nvSpPr>
          <p:cNvPr id="4" name="Slide Image Placeholder 3"/>
          <p:cNvSpPr>
            <a:spLocks noGrp="1" noRot="1" noChangeAspect="1"/>
          </p:cNvSpPr>
          <p:nvPr>
            <p:ph type="sldImg" idx="2"/>
          </p:nvPr>
        </p:nvSpPr>
        <p:spPr>
          <a:xfrm>
            <a:off x="3028950" y="857250"/>
            <a:ext cx="30861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300413"/>
            <a:ext cx="7315200" cy="2700337"/>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513"/>
            <a:ext cx="3962400" cy="3444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80013" y="6513513"/>
            <a:ext cx="3962400" cy="344487"/>
          </a:xfrm>
          <a:prstGeom prst="rect">
            <a:avLst/>
          </a:prstGeom>
        </p:spPr>
        <p:txBody>
          <a:bodyPr vert="horz" lIns="91440" tIns="45720" rIns="91440" bIns="45720" rtlCol="0" anchor="b"/>
          <a:lstStyle>
            <a:lvl1pPr algn="r">
              <a:defRPr sz="1200"/>
            </a:lvl1pPr>
          </a:lstStyle>
          <a:p>
            <a:fld id="{55EAD8FF-E1D7-4C77-9055-46526A02CBF6}" type="slidenum">
              <a:rPr lang="en-US" smtClean="0"/>
              <a:t>‹#›</a:t>
            </a:fld>
            <a:endParaRPr lang="en-US"/>
          </a:p>
        </p:txBody>
      </p:sp>
    </p:spTree>
    <p:extLst>
      <p:ext uri="{BB962C8B-B14F-4D97-AF65-F5344CB8AC3E}">
        <p14:creationId xmlns:p14="http://schemas.microsoft.com/office/powerpoint/2010/main" val="30259798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t>Assalamualaikum</a:t>
            </a:r>
            <a:r>
              <a:rPr lang="en-US" sz="1800" baseline="0" dirty="0"/>
              <a:t> Wr.Wb, Good Morning Everyone I’m Alvany Maulana From BF23 Power Window Assy</a:t>
            </a:r>
          </a:p>
          <a:p>
            <a:r>
              <a:rPr lang="en-US" sz="1800" baseline="0" dirty="0"/>
              <a:t>I will explain about my final presentation during the OJT with the motto : BELIEVE THAT ANYTHING IS POSSIBLE</a:t>
            </a:r>
            <a:endParaRPr lang="en-US" sz="1800" dirty="0"/>
          </a:p>
        </p:txBody>
      </p:sp>
      <p:sp>
        <p:nvSpPr>
          <p:cNvPr id="4" name="Slide Number Placeholder 3"/>
          <p:cNvSpPr>
            <a:spLocks noGrp="1"/>
          </p:cNvSpPr>
          <p:nvPr>
            <p:ph type="sldNum" sz="quarter" idx="10"/>
          </p:nvPr>
        </p:nvSpPr>
        <p:spPr/>
        <p:txBody>
          <a:bodyPr/>
          <a:lstStyle/>
          <a:p>
            <a:fld id="{55EAD8FF-E1D7-4C77-9055-46526A02CBF6}" type="slidenum">
              <a:rPr lang="en-US" smtClean="0"/>
              <a:t>1</a:t>
            </a:fld>
            <a:endParaRPr lang="en-US"/>
          </a:p>
        </p:txBody>
      </p:sp>
    </p:spTree>
    <p:extLst>
      <p:ext uri="{BB962C8B-B14F-4D97-AF65-F5344CB8AC3E}">
        <p14:creationId xmlns:p14="http://schemas.microsoft.com/office/powerpoint/2010/main" val="22637757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a:t>
            </a:r>
            <a:r>
              <a:rPr lang="en-US" baseline="0" dirty="0"/>
              <a:t> is implementation the project</a:t>
            </a:r>
            <a:r>
              <a:rPr lang="en-US" baseline="0" dirty="0" smtClean="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This is drawing chuck and this is type of cylinder that used.</a:t>
            </a:r>
            <a:endParaRPr lang="en-US" baseline="0" dirty="0"/>
          </a:p>
          <a:p>
            <a:r>
              <a:rPr lang="en-US" baseline="0" dirty="0" smtClean="0"/>
              <a:t>The chuck models are the same but there are differences in terms of dimensions.</a:t>
            </a:r>
          </a:p>
          <a:p>
            <a:r>
              <a:rPr lang="en-US" baseline="0" dirty="0" smtClean="0"/>
              <a:t>This is video implementation, chuck movement changes from like this to like this</a:t>
            </a:r>
            <a:endParaRPr lang="en-US" dirty="0"/>
          </a:p>
        </p:txBody>
      </p:sp>
      <p:sp>
        <p:nvSpPr>
          <p:cNvPr id="4" name="Slide Number Placeholder 3"/>
          <p:cNvSpPr>
            <a:spLocks noGrp="1"/>
          </p:cNvSpPr>
          <p:nvPr>
            <p:ph type="sldNum" sz="quarter" idx="5"/>
          </p:nvPr>
        </p:nvSpPr>
        <p:spPr/>
        <p:txBody>
          <a:bodyPr/>
          <a:lstStyle/>
          <a:p>
            <a:fld id="{55EAD8FF-E1D7-4C77-9055-46526A02CBF6}" type="slidenum">
              <a:rPr lang="en-US" smtClean="0"/>
              <a:t>10</a:t>
            </a:fld>
            <a:endParaRPr lang="en-US"/>
          </a:p>
        </p:txBody>
      </p:sp>
    </p:spTree>
    <p:extLst>
      <p:ext uri="{BB962C8B-B14F-4D97-AF65-F5344CB8AC3E}">
        <p14:creationId xmlns:p14="http://schemas.microsoft.com/office/powerpoint/2010/main" val="1092186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a:t>
            </a:r>
            <a:r>
              <a:rPr lang="en-US" baseline="0" dirty="0"/>
              <a:t> </a:t>
            </a:r>
            <a:r>
              <a:rPr lang="en-US" baseline="0" dirty="0" smtClean="0"/>
              <a:t>is result after implementation</a:t>
            </a:r>
            <a:endParaRPr lang="en-US" baseline="0" dirty="0"/>
          </a:p>
          <a:p>
            <a:r>
              <a:rPr lang="en-US" baseline="0" dirty="0"/>
              <a:t>After kaizen cycle time down to 2.7 second and output production increase by around twenty four thousand pcs per month and productivity up 3.57 percent</a:t>
            </a:r>
            <a:endParaRPr lang="en-US" dirty="0"/>
          </a:p>
        </p:txBody>
      </p:sp>
      <p:sp>
        <p:nvSpPr>
          <p:cNvPr id="4" name="Slide Number Placeholder 3"/>
          <p:cNvSpPr>
            <a:spLocks noGrp="1"/>
          </p:cNvSpPr>
          <p:nvPr>
            <p:ph type="sldNum" sz="quarter" idx="5"/>
          </p:nvPr>
        </p:nvSpPr>
        <p:spPr/>
        <p:txBody>
          <a:bodyPr/>
          <a:lstStyle/>
          <a:p>
            <a:fld id="{55EAD8FF-E1D7-4C77-9055-46526A02CBF6}" type="slidenum">
              <a:rPr lang="en-US" smtClean="0"/>
              <a:t>11</a:t>
            </a:fld>
            <a:endParaRPr lang="en-US"/>
          </a:p>
        </p:txBody>
      </p:sp>
    </p:spTree>
    <p:extLst>
      <p:ext uri="{BB962C8B-B14F-4D97-AF65-F5344CB8AC3E}">
        <p14:creationId xmlns:p14="http://schemas.microsoft.com/office/powerpoint/2010/main" val="22488567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a:t>
            </a:r>
            <a:r>
              <a:rPr lang="en-US" baseline="0" dirty="0"/>
              <a:t> </a:t>
            </a:r>
            <a:r>
              <a:rPr lang="en-US" baseline="0" dirty="0" smtClean="0"/>
              <a:t>Next case </a:t>
            </a:r>
            <a:r>
              <a:rPr lang="en-US" baseline="0" dirty="0"/>
              <a:t>study </a:t>
            </a:r>
            <a:r>
              <a:rPr lang="en-US" baseline="0" dirty="0" smtClean="0"/>
              <a:t>two </a:t>
            </a:r>
            <a:r>
              <a:rPr lang="en-US" baseline="0" dirty="0"/>
              <a:t>about </a:t>
            </a:r>
            <a:r>
              <a:rPr lang="en-US" baseline="0" dirty="0" smtClean="0"/>
              <a:t>IOT DASHBOARD IMPLEMENTATION</a:t>
            </a:r>
            <a:endParaRPr lang="en-US" baseline="0" dirty="0"/>
          </a:p>
          <a:p>
            <a:r>
              <a:rPr lang="en-US" baseline="0" dirty="0" smtClean="0"/>
              <a:t>This is way of thinking</a:t>
            </a:r>
            <a:endParaRPr lang="en-US" baseline="0" dirty="0"/>
          </a:p>
          <a:p>
            <a:r>
              <a:rPr lang="en-US" baseline="0" dirty="0" err="1" smtClean="0"/>
              <a:t>IoT</a:t>
            </a:r>
            <a:r>
              <a:rPr lang="en-US" baseline="0" dirty="0" smtClean="0"/>
              <a:t> Dashboard is a good system to visualize data from machine.</a:t>
            </a:r>
            <a:endParaRPr lang="en-US" baseline="0" dirty="0"/>
          </a:p>
          <a:p>
            <a:r>
              <a:rPr lang="en-US" baseline="0" dirty="0"/>
              <a:t>But Currently BF23 has IoT but it is not used properly</a:t>
            </a:r>
          </a:p>
          <a:p>
            <a:endParaRPr lang="en-US" baseline="0" dirty="0"/>
          </a:p>
          <a:p>
            <a:r>
              <a:rPr lang="en-US" baseline="0" dirty="0"/>
              <a:t>Why is not used properly</a:t>
            </a:r>
            <a:r>
              <a:rPr lang="en-US" baseline="0" dirty="0" smtClean="0"/>
              <a:t>?</a:t>
            </a:r>
          </a:p>
          <a:p>
            <a:r>
              <a:rPr lang="en-US" baseline="0" dirty="0" smtClean="0"/>
              <a:t>There is 2 problems.</a:t>
            </a: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high percentage of unknown loss and </a:t>
            </a:r>
            <a:r>
              <a:rPr lang="en-US" baseline="0" dirty="0"/>
              <a:t>Data chokotei from IoT less </a:t>
            </a:r>
            <a:r>
              <a:rPr lang="en-US" baseline="0" dirty="0" smtClean="0"/>
              <a:t>than </a:t>
            </a:r>
            <a:r>
              <a:rPr lang="en-US" baseline="0" dirty="0"/>
              <a:t>1 percent </a:t>
            </a:r>
            <a:endParaRPr lang="en-US"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There is no summary to analyze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And this is my schedule activity doing this project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Therefore let me analyze the problem.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Problem 1 : Unknown loss data</a:t>
            </a:r>
          </a:p>
          <a:p>
            <a:r>
              <a:rPr lang="en-US" baseline="0" dirty="0" smtClean="0"/>
              <a:t>As </a:t>
            </a:r>
            <a:r>
              <a:rPr lang="en-US" baseline="0" dirty="0"/>
              <a:t>we can see my </a:t>
            </a:r>
            <a:r>
              <a:rPr lang="en-US" baseline="0" dirty="0" smtClean="0"/>
              <a:t>analysis </a:t>
            </a:r>
            <a:r>
              <a:rPr lang="en-US" baseline="0" dirty="0"/>
              <a:t>on 04 march 2024 </a:t>
            </a:r>
          </a:p>
          <a:p>
            <a:r>
              <a:rPr lang="en-US" baseline="0" dirty="0"/>
              <a:t>In IoT, unknown loss more than seventeen percent, but actual motor less than 8% so this is the problem.</a:t>
            </a:r>
          </a:p>
          <a:p>
            <a:endParaRPr lang="en-US" baseline="0" dirty="0"/>
          </a:p>
          <a:p>
            <a:endParaRPr lang="en-US" baseline="0" dirty="0"/>
          </a:p>
          <a:p>
            <a:r>
              <a:rPr lang="en-US" baseline="0" dirty="0" smtClean="0"/>
              <a:t>Current </a:t>
            </a:r>
            <a:r>
              <a:rPr lang="en-US" baseline="0" dirty="0"/>
              <a:t>condition, machine is having problem but some data is not record in IOT and the result Low chokotei data and high unknown data.</a:t>
            </a:r>
          </a:p>
          <a:p>
            <a:r>
              <a:rPr lang="en-US" baseline="0" dirty="0"/>
              <a:t>So HOW IOT record </a:t>
            </a:r>
            <a:r>
              <a:rPr lang="en-US" baseline="0" dirty="0" smtClean="0"/>
              <a:t>the </a:t>
            </a:r>
            <a:r>
              <a:rPr lang="en-US" baseline="0" dirty="0"/>
              <a:t>data?</a:t>
            </a:r>
          </a:p>
          <a:p>
            <a:r>
              <a:rPr lang="en-US" baseline="0" dirty="0"/>
              <a:t>The trigger that used </a:t>
            </a:r>
            <a:r>
              <a:rPr lang="en-US" baseline="0" dirty="0" smtClean="0"/>
              <a:t>before in </a:t>
            </a:r>
            <a:r>
              <a:rPr lang="en-US" baseline="0" dirty="0" err="1" smtClean="0"/>
              <a:t>IoT</a:t>
            </a:r>
            <a:r>
              <a:rPr lang="en-US" baseline="0" dirty="0" smtClean="0"/>
              <a:t> </a:t>
            </a:r>
            <a:r>
              <a:rPr lang="en-US" baseline="0" dirty="0"/>
              <a:t>is master on but on my opinion it is </a:t>
            </a:r>
            <a:r>
              <a:rPr lang="en-US" b="1" baseline="0" dirty="0"/>
              <a:t>WRONG</a:t>
            </a:r>
          </a:p>
          <a:p>
            <a:r>
              <a:rPr lang="en-US" b="1" baseline="0" dirty="0"/>
              <a:t>Because </a:t>
            </a:r>
            <a:r>
              <a:rPr lang="en-US" b="1" baseline="0" dirty="0" smtClean="0"/>
              <a:t>some </a:t>
            </a:r>
            <a:r>
              <a:rPr lang="en-US" b="1" baseline="0" dirty="0"/>
              <a:t>handling chokotei master on must be true. </a:t>
            </a:r>
            <a:endParaRPr lang="en-US" b="1" baseline="0" dirty="0" smtClean="0"/>
          </a:p>
          <a:p>
            <a:endParaRPr lang="en-US" b="1" baseline="0" dirty="0" smtClean="0"/>
          </a:p>
          <a:p>
            <a:r>
              <a:rPr lang="en-US" b="1" baseline="0" dirty="0" smtClean="0"/>
              <a:t>So WHAT WE DO?</a:t>
            </a:r>
          </a:p>
          <a:p>
            <a:r>
              <a:rPr lang="en-US" b="1" baseline="0" dirty="0" err="1" smtClean="0"/>
              <a:t>Disscuss</a:t>
            </a:r>
            <a:r>
              <a:rPr lang="en-US" b="1" baseline="0" dirty="0" smtClean="0"/>
              <a:t> with MTN, and create chokotei handling pattern</a:t>
            </a:r>
            <a:endParaRPr lang="en-US" b="1" baseline="0" dirty="0"/>
          </a:p>
          <a:p>
            <a:endParaRPr lang="en-US" baseline="0" dirty="0"/>
          </a:p>
          <a:p>
            <a:endParaRPr lang="en-US" baseline="0" dirty="0"/>
          </a:p>
          <a:p>
            <a:endParaRPr lang="en-US" baseline="0" dirty="0"/>
          </a:p>
          <a:p>
            <a:endParaRPr lang="en-US" baseline="0" dirty="0"/>
          </a:p>
          <a:p>
            <a:endParaRPr lang="en-US" baseline="0" dirty="0"/>
          </a:p>
          <a:p>
            <a:endParaRPr lang="en-US" baseline="0" dirty="0"/>
          </a:p>
          <a:p>
            <a:endParaRPr lang="en-US" dirty="0"/>
          </a:p>
        </p:txBody>
      </p:sp>
      <p:sp>
        <p:nvSpPr>
          <p:cNvPr id="4" name="Slide Number Placeholder 3"/>
          <p:cNvSpPr>
            <a:spLocks noGrp="1"/>
          </p:cNvSpPr>
          <p:nvPr>
            <p:ph type="sldNum" sz="quarter" idx="10"/>
          </p:nvPr>
        </p:nvSpPr>
        <p:spPr/>
        <p:txBody>
          <a:bodyPr/>
          <a:lstStyle/>
          <a:p>
            <a:fld id="{55EAD8FF-E1D7-4C77-9055-46526A02CBF6}" type="slidenum">
              <a:rPr lang="en-US" smtClean="0"/>
              <a:t>12</a:t>
            </a:fld>
            <a:endParaRPr lang="en-US"/>
          </a:p>
        </p:txBody>
      </p:sp>
    </p:spTree>
    <p:extLst>
      <p:ext uri="{BB962C8B-B14F-4D97-AF65-F5344CB8AC3E}">
        <p14:creationId xmlns:p14="http://schemas.microsoft.com/office/powerpoint/2010/main" val="23384749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baseline="0" dirty="0" smtClean="0"/>
              <a:t>This is the detail pattern of chokotei.</a:t>
            </a:r>
          </a:p>
          <a:p>
            <a:r>
              <a:rPr lang="en-US" b="1" baseline="0" dirty="0" smtClean="0"/>
              <a:t>There are 3 pattern to handle </a:t>
            </a:r>
            <a:r>
              <a:rPr lang="en-US" b="1" baseline="0" dirty="0" err="1" smtClean="0"/>
              <a:t>chokotei</a:t>
            </a:r>
            <a:endParaRPr lang="en-US" b="1" baseline="0" dirty="0" smtClean="0"/>
          </a:p>
          <a:p>
            <a:r>
              <a:rPr lang="en-US" b="0" baseline="0" dirty="0" smtClean="0"/>
              <a:t>After knowing the pattern, We change the trigger to record the data chokotei. USED ANDON RED for start and ANDON GREEN stop record.</a:t>
            </a:r>
          </a:p>
          <a:p>
            <a:endParaRPr lang="en-US" baseline="0" dirty="0"/>
          </a:p>
          <a:p>
            <a:endParaRPr lang="en-US" baseline="0" dirty="0"/>
          </a:p>
          <a:p>
            <a:endParaRPr lang="en-US" baseline="0" dirty="0"/>
          </a:p>
          <a:p>
            <a:endParaRPr lang="en-US" dirty="0"/>
          </a:p>
        </p:txBody>
      </p:sp>
      <p:sp>
        <p:nvSpPr>
          <p:cNvPr id="4" name="Slide Number Placeholder 3"/>
          <p:cNvSpPr>
            <a:spLocks noGrp="1"/>
          </p:cNvSpPr>
          <p:nvPr>
            <p:ph type="sldNum" sz="quarter" idx="10"/>
          </p:nvPr>
        </p:nvSpPr>
        <p:spPr/>
        <p:txBody>
          <a:bodyPr/>
          <a:lstStyle/>
          <a:p>
            <a:fld id="{55EAD8FF-E1D7-4C77-9055-46526A02CBF6}" type="slidenum">
              <a:rPr lang="en-US" smtClean="0"/>
              <a:t>13</a:t>
            </a:fld>
            <a:endParaRPr lang="en-US"/>
          </a:p>
        </p:txBody>
      </p:sp>
    </p:spTree>
    <p:extLst>
      <p:ext uri="{BB962C8B-B14F-4D97-AF65-F5344CB8AC3E}">
        <p14:creationId xmlns:p14="http://schemas.microsoft.com/office/powerpoint/2010/main" val="9003857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This is Implementation with new trigger using andon lamp</a:t>
            </a:r>
          </a:p>
          <a:p>
            <a:r>
              <a:rPr lang="en-US" baseline="0" dirty="0"/>
              <a:t>After analyze, most of data is the same</a:t>
            </a:r>
            <a:r>
              <a:rPr lang="en-US" baseline="0" dirty="0" smtClean="0"/>
              <a:t>.</a:t>
            </a:r>
          </a:p>
          <a:p>
            <a:r>
              <a:rPr lang="en-US" baseline="0" dirty="0" smtClean="0"/>
              <a:t>This is </a:t>
            </a:r>
            <a:r>
              <a:rPr lang="en-US" baseline="0" dirty="0" err="1" smtClean="0"/>
              <a:t>IoT</a:t>
            </a:r>
            <a:r>
              <a:rPr lang="en-US" baseline="0" dirty="0" smtClean="0"/>
              <a:t> dashboard graph </a:t>
            </a:r>
            <a:r>
              <a:rPr lang="en-US" baseline="0" dirty="0" err="1" smtClean="0"/>
              <a:t>comparation</a:t>
            </a:r>
            <a:r>
              <a:rPr lang="en-US" baseline="0" dirty="0" smtClean="0"/>
              <a:t> on march and may 2024.</a:t>
            </a:r>
          </a:p>
          <a:p>
            <a:r>
              <a:rPr lang="en-US" baseline="0" dirty="0" smtClean="0"/>
              <a:t>In conclusion, currently unknown loss data less than 1 percent and the data accuracy chokotei increases up to 95%.</a:t>
            </a:r>
          </a:p>
          <a:p>
            <a:endParaRPr lang="en-US" baseline="0" dirty="0" smtClean="0"/>
          </a:p>
          <a:p>
            <a:r>
              <a:rPr lang="en-US" baseline="0" dirty="0" smtClean="0"/>
              <a:t>But WHYY NOT 100%?</a:t>
            </a:r>
          </a:p>
          <a:p>
            <a:r>
              <a:rPr lang="en-US" baseline="0" dirty="0" smtClean="0"/>
              <a:t>After analyze again when monitoring</a:t>
            </a:r>
            <a:endParaRPr lang="en-US" baseline="0" dirty="0"/>
          </a:p>
          <a:p>
            <a:r>
              <a:rPr lang="en-US" baseline="0" dirty="0"/>
              <a:t>There is data chokotei has not been recorded., </a:t>
            </a:r>
          </a:p>
          <a:p>
            <a:r>
              <a:rPr lang="en-US" baseline="0" dirty="0"/>
              <a:t>The case is CYCLE TIME OVER, because </a:t>
            </a:r>
            <a:r>
              <a:rPr lang="en-US" baseline="0" dirty="0" err="1" smtClean="0"/>
              <a:t>andon</a:t>
            </a:r>
            <a:r>
              <a:rPr lang="en-US" baseline="0" dirty="0" smtClean="0"/>
              <a:t> red on after delay 20 second</a:t>
            </a:r>
          </a:p>
          <a:p>
            <a:r>
              <a:rPr lang="en-US" baseline="0" dirty="0" smtClean="0"/>
              <a:t>usually </a:t>
            </a:r>
            <a:r>
              <a:rPr lang="en-US" baseline="0" dirty="0"/>
              <a:t>before alarm chokotei ON, PIC already done handle the chokotei</a:t>
            </a:r>
            <a:r>
              <a:rPr lang="en-US" baseline="0" dirty="0" smtClean="0"/>
              <a:t>.</a:t>
            </a:r>
          </a:p>
          <a:p>
            <a:r>
              <a:rPr lang="en-US" baseline="0" dirty="0" smtClean="0"/>
              <a:t>FYI 20 second is standard timer CYCLE TIME OVER FROM PE DEPT.</a:t>
            </a:r>
            <a:endParaRPr lang="en-US" baseline="0" dirty="0"/>
          </a:p>
          <a:p>
            <a:r>
              <a:rPr lang="en-US" baseline="0" dirty="0"/>
              <a:t>And I think, next activity must be ask to department PE to </a:t>
            </a:r>
            <a:r>
              <a:rPr lang="en-US" baseline="0" dirty="0" err="1"/>
              <a:t>disscuss</a:t>
            </a:r>
            <a:r>
              <a:rPr lang="en-US" baseline="0" dirty="0"/>
              <a:t> about the problem.</a:t>
            </a:r>
          </a:p>
          <a:p>
            <a:r>
              <a:rPr lang="en-US" baseline="0" dirty="0" smtClean="0"/>
              <a:t>The next action is change standard CTO in BF23 line from 20 second to 5.4s.</a:t>
            </a:r>
            <a:endParaRPr lang="en-US" baseline="0" dirty="0"/>
          </a:p>
          <a:p>
            <a:endParaRPr lang="en-US" baseline="0" dirty="0"/>
          </a:p>
          <a:p>
            <a:endParaRPr lang="en-US" baseline="0" dirty="0"/>
          </a:p>
          <a:p>
            <a:endParaRPr lang="en-US" baseline="0" dirty="0"/>
          </a:p>
          <a:p>
            <a:endParaRPr lang="en-US" dirty="0"/>
          </a:p>
        </p:txBody>
      </p:sp>
      <p:sp>
        <p:nvSpPr>
          <p:cNvPr id="4" name="Slide Number Placeholder 3"/>
          <p:cNvSpPr>
            <a:spLocks noGrp="1"/>
          </p:cNvSpPr>
          <p:nvPr>
            <p:ph type="sldNum" sz="quarter" idx="10"/>
          </p:nvPr>
        </p:nvSpPr>
        <p:spPr/>
        <p:txBody>
          <a:bodyPr/>
          <a:lstStyle/>
          <a:p>
            <a:fld id="{55EAD8FF-E1D7-4C77-9055-46526A02CBF6}" type="slidenum">
              <a:rPr lang="en-US" smtClean="0"/>
              <a:t>14</a:t>
            </a:fld>
            <a:endParaRPr lang="en-US"/>
          </a:p>
        </p:txBody>
      </p:sp>
    </p:spTree>
    <p:extLst>
      <p:ext uri="{BB962C8B-B14F-4D97-AF65-F5344CB8AC3E}">
        <p14:creationId xmlns:p14="http://schemas.microsoft.com/office/powerpoint/2010/main" val="17101363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PROBLEM 2:</a:t>
            </a:r>
            <a:r>
              <a:rPr lang="en-US" baseline="0" dirty="0" smtClean="0"/>
              <a:t> NO SUMMARY DATA</a:t>
            </a:r>
          </a:p>
          <a:p>
            <a:r>
              <a:rPr lang="en-US" baseline="0" dirty="0" smtClean="0"/>
              <a:t>The background is </a:t>
            </a:r>
          </a:p>
          <a:p>
            <a:r>
              <a:rPr lang="en-US" sz="1200" dirty="0" smtClean="0"/>
              <a:t>Superior must be </a:t>
            </a:r>
            <a:r>
              <a:rPr lang="en-US" sz="1400" b="1" dirty="0" smtClean="0">
                <a:solidFill>
                  <a:srgbClr val="0070C0"/>
                </a:solidFill>
              </a:rPr>
              <a:t>analyze</a:t>
            </a:r>
            <a:r>
              <a:rPr lang="en-US" sz="1200" dirty="0" smtClean="0"/>
              <a:t> </a:t>
            </a:r>
            <a:r>
              <a:rPr lang="en-US" sz="1400" b="1" dirty="0" smtClean="0">
                <a:solidFill>
                  <a:srgbClr val="0070C0"/>
                </a:solidFill>
              </a:rPr>
              <a:t>machine</a:t>
            </a:r>
            <a:r>
              <a:rPr lang="en-US" sz="1200" dirty="0" smtClean="0"/>
              <a:t> </a:t>
            </a:r>
            <a:r>
              <a:rPr lang="en-US" sz="1400" b="1" dirty="0" smtClean="0">
                <a:solidFill>
                  <a:srgbClr val="0070C0"/>
                </a:solidFill>
              </a:rPr>
              <a:t>problem</a:t>
            </a:r>
            <a:r>
              <a:rPr lang="en-US" sz="1200" dirty="0" smtClean="0"/>
              <a:t> every day. </a:t>
            </a:r>
            <a:endParaRPr lang="en-US" sz="300" dirty="0" smtClean="0"/>
          </a:p>
          <a:p>
            <a:r>
              <a:rPr lang="en-US" sz="1200" dirty="0" smtClean="0"/>
              <a:t>But </a:t>
            </a:r>
            <a:r>
              <a:rPr lang="en-US" sz="1400" b="1" dirty="0" smtClean="0">
                <a:solidFill>
                  <a:srgbClr val="FF0000"/>
                </a:solidFill>
              </a:rPr>
              <a:t>difficult</a:t>
            </a:r>
            <a:r>
              <a:rPr lang="en-US" sz="1200" dirty="0" smtClean="0"/>
              <a:t> to </a:t>
            </a:r>
            <a:r>
              <a:rPr lang="en-US" sz="1400" b="1" dirty="0" smtClean="0">
                <a:solidFill>
                  <a:srgbClr val="FF0000"/>
                </a:solidFill>
              </a:rPr>
              <a:t>read</a:t>
            </a:r>
            <a:r>
              <a:rPr lang="en-US" sz="1200" dirty="0" smtClean="0"/>
              <a:t> the </a:t>
            </a:r>
            <a:r>
              <a:rPr lang="en-US" sz="1400" b="1" dirty="0" smtClean="0">
                <a:solidFill>
                  <a:srgbClr val="FF0000"/>
                </a:solidFill>
              </a:rPr>
              <a:t>graph</a:t>
            </a:r>
            <a:r>
              <a:rPr lang="en-US" sz="1200" dirty="0" smtClean="0"/>
              <a:t> of chokotei, breakdown, etc.</a:t>
            </a:r>
          </a:p>
          <a:p>
            <a:r>
              <a:rPr lang="en-US" sz="1200" dirty="0" smtClean="0"/>
              <a:t>When analyze must check chokotei each block so it’s a long time</a:t>
            </a:r>
          </a:p>
          <a:p>
            <a:endParaRPr lang="en-US" sz="1200" dirty="0" smtClean="0"/>
          </a:p>
          <a:p>
            <a:r>
              <a:rPr lang="en-US" baseline="0" dirty="0" smtClean="0"/>
              <a:t>So I have the target.</a:t>
            </a:r>
            <a:endParaRPr lang="en-US" baseline="0" dirty="0"/>
          </a:p>
          <a:p>
            <a:r>
              <a:rPr lang="en-US" baseline="0" dirty="0"/>
              <a:t>The target </a:t>
            </a:r>
            <a:r>
              <a:rPr lang="en-US" baseline="0" dirty="0" smtClean="0"/>
              <a:t>is Create </a:t>
            </a:r>
            <a:r>
              <a:rPr lang="en-US" baseline="0" dirty="0"/>
              <a:t>Summary data chokotei from IoT Dashboard to reduce lead time </a:t>
            </a:r>
          </a:p>
          <a:p>
            <a:r>
              <a:rPr lang="en-US" baseline="0" dirty="0" smtClean="0"/>
              <a:t>And actually </a:t>
            </a:r>
            <a:r>
              <a:rPr lang="en-US" baseline="0" dirty="0"/>
              <a:t>the project still on progress because main target is Make summary not only chokotei, but all condition machine like breakdown and defect.</a:t>
            </a:r>
          </a:p>
          <a:p>
            <a:endParaRPr lang="en-US" baseline="0" dirty="0"/>
          </a:p>
          <a:p>
            <a:r>
              <a:rPr lang="en-US" baseline="0" dirty="0"/>
              <a:t>This is implementation </a:t>
            </a:r>
          </a:p>
          <a:p>
            <a:r>
              <a:rPr lang="en-US" baseline="0" dirty="0"/>
              <a:t>We visualize data top 5 chokotei by largest QTY and longest time.</a:t>
            </a:r>
          </a:p>
          <a:p>
            <a:r>
              <a:rPr lang="en-US" baseline="0" dirty="0" smtClean="0"/>
              <a:t>And after implement 100% PIC Doesn’t need to input data manually </a:t>
            </a:r>
            <a:endParaRPr lang="en-US" baseline="0" dirty="0"/>
          </a:p>
          <a:p>
            <a:r>
              <a:rPr lang="en-US" baseline="0" dirty="0" smtClean="0"/>
              <a:t>With </a:t>
            </a:r>
            <a:r>
              <a:rPr lang="en-US" baseline="0" dirty="0"/>
              <a:t>the new system, the benefit is </a:t>
            </a:r>
          </a:p>
          <a:p>
            <a:r>
              <a:rPr lang="en-US" baseline="0" dirty="0"/>
              <a:t>Easy to analyze</a:t>
            </a:r>
          </a:p>
          <a:p>
            <a:r>
              <a:rPr lang="en-US" baseline="0" dirty="0"/>
              <a:t>Find problem less than 1 minute</a:t>
            </a:r>
          </a:p>
          <a:p>
            <a:r>
              <a:rPr lang="en-US" baseline="0" dirty="0"/>
              <a:t>Record data more than 1 year</a:t>
            </a:r>
          </a:p>
          <a:p>
            <a:r>
              <a:rPr lang="en-US" baseline="0" dirty="0"/>
              <a:t>And real-time data</a:t>
            </a:r>
            <a:r>
              <a:rPr lang="en-US" baseline="0" dirty="0" smtClean="0"/>
              <a:t>.</a:t>
            </a:r>
          </a:p>
          <a:p>
            <a:endParaRPr lang="en-US"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And The result, success reduce work time to make summary 800 minutes/Month.</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And MH reduction is around </a:t>
            </a:r>
          </a:p>
          <a:p>
            <a:endParaRPr lang="en-US" baseline="0" dirty="0"/>
          </a:p>
          <a:p>
            <a:endParaRPr lang="en-US" baseline="0" dirty="0"/>
          </a:p>
          <a:p>
            <a:endParaRPr lang="en-US" dirty="0"/>
          </a:p>
        </p:txBody>
      </p:sp>
      <p:sp>
        <p:nvSpPr>
          <p:cNvPr id="4" name="Slide Number Placeholder 3"/>
          <p:cNvSpPr>
            <a:spLocks noGrp="1"/>
          </p:cNvSpPr>
          <p:nvPr>
            <p:ph type="sldNum" sz="quarter" idx="10"/>
          </p:nvPr>
        </p:nvSpPr>
        <p:spPr/>
        <p:txBody>
          <a:bodyPr/>
          <a:lstStyle/>
          <a:p>
            <a:fld id="{55EAD8FF-E1D7-4C77-9055-46526A02CBF6}" type="slidenum">
              <a:rPr lang="en-US" smtClean="0"/>
              <a:t>15</a:t>
            </a:fld>
            <a:endParaRPr lang="en-US"/>
          </a:p>
        </p:txBody>
      </p:sp>
    </p:spTree>
    <p:extLst>
      <p:ext uri="{BB962C8B-B14F-4D97-AF65-F5344CB8AC3E}">
        <p14:creationId xmlns:p14="http://schemas.microsoft.com/office/powerpoint/2010/main" val="38316231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last my future</a:t>
            </a:r>
            <a:r>
              <a:rPr lang="en-US" baseline="0" dirty="0"/>
              <a:t> plan, </a:t>
            </a:r>
          </a:p>
          <a:p>
            <a:r>
              <a:rPr lang="en-US" baseline="0" dirty="0"/>
              <a:t>This is the next project that I will completed on FY24-FY25. and I think e-skill matrix be a priority to be completed early.</a:t>
            </a:r>
          </a:p>
          <a:p>
            <a:r>
              <a:rPr lang="en-US" baseline="0" dirty="0"/>
              <a:t>And the last my hope for this company, of course to be a successful permanent and contribute to the company’s growth.</a:t>
            </a:r>
            <a:endParaRPr lang="en-US" dirty="0"/>
          </a:p>
        </p:txBody>
      </p:sp>
      <p:sp>
        <p:nvSpPr>
          <p:cNvPr id="4" name="Slide Number Placeholder 3"/>
          <p:cNvSpPr>
            <a:spLocks noGrp="1"/>
          </p:cNvSpPr>
          <p:nvPr>
            <p:ph type="sldNum" sz="quarter" idx="10"/>
          </p:nvPr>
        </p:nvSpPr>
        <p:spPr/>
        <p:txBody>
          <a:bodyPr/>
          <a:lstStyle/>
          <a:p>
            <a:fld id="{55EAD8FF-E1D7-4C77-9055-46526A02CBF6}" type="slidenum">
              <a:rPr lang="en-US" smtClean="0"/>
              <a:t>16</a:t>
            </a:fld>
            <a:endParaRPr lang="en-US"/>
          </a:p>
        </p:txBody>
      </p:sp>
    </p:spTree>
    <p:extLst>
      <p:ext uri="{BB962C8B-B14F-4D97-AF65-F5344CB8AC3E}">
        <p14:creationId xmlns:p14="http://schemas.microsoft.com/office/powerpoint/2010/main" val="11350207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595046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6"/>
        <p:cNvGrpSpPr/>
        <p:nvPr/>
      </p:nvGrpSpPr>
      <p:grpSpPr>
        <a:xfrm>
          <a:off x="0" y="0"/>
          <a:ext cx="0" cy="0"/>
          <a:chOff x="0" y="0"/>
          <a:chExt cx="0" cy="0"/>
        </a:xfrm>
      </p:grpSpPr>
      <p:sp>
        <p:nvSpPr>
          <p:cNvPr id="2077" name="Google Shape;2077;ga00a88a2fe_5_244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8" name="Google Shape;2078;ga00a88a2fe_5_24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224611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6"/>
        <p:cNvGrpSpPr/>
        <p:nvPr/>
      </p:nvGrpSpPr>
      <p:grpSpPr>
        <a:xfrm>
          <a:off x="0" y="0"/>
          <a:ext cx="0" cy="0"/>
          <a:chOff x="0" y="0"/>
          <a:chExt cx="0" cy="0"/>
        </a:xfrm>
      </p:grpSpPr>
      <p:sp>
        <p:nvSpPr>
          <p:cNvPr id="2077" name="Google Shape;2077;ga00a88a2fe_5_244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8" name="Google Shape;2078;ga00a88a2fe_5_24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084904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a:t>
            </a:r>
            <a:r>
              <a:rPr lang="en-US" baseline="0" dirty="0"/>
              <a:t> this is my profile</a:t>
            </a:r>
          </a:p>
          <a:p>
            <a:r>
              <a:rPr lang="en-US" baseline="0" dirty="0"/>
              <a:t>Start from my education, I school from vocational high school 1 </a:t>
            </a:r>
            <a:r>
              <a:rPr lang="en-US" baseline="0" dirty="0" err="1"/>
              <a:t>katapang</a:t>
            </a:r>
            <a:r>
              <a:rPr lang="en-US" baseline="0" dirty="0"/>
              <a:t> </a:t>
            </a:r>
            <a:r>
              <a:rPr lang="en-US" baseline="0" dirty="0" err="1"/>
              <a:t>bandung</a:t>
            </a:r>
            <a:r>
              <a:rPr lang="en-US" baseline="0" dirty="0"/>
              <a:t> with my major is mechatronics engineering</a:t>
            </a:r>
          </a:p>
        </p:txBody>
      </p:sp>
      <p:sp>
        <p:nvSpPr>
          <p:cNvPr id="4" name="Slide Number Placeholder 3"/>
          <p:cNvSpPr>
            <a:spLocks noGrp="1"/>
          </p:cNvSpPr>
          <p:nvPr>
            <p:ph type="sldNum" sz="quarter" idx="10"/>
          </p:nvPr>
        </p:nvSpPr>
        <p:spPr/>
        <p:txBody>
          <a:bodyPr/>
          <a:lstStyle/>
          <a:p>
            <a:fld id="{55EAD8FF-E1D7-4C77-9055-46526A02CBF6}" type="slidenum">
              <a:rPr lang="en-US" smtClean="0"/>
              <a:t>2</a:t>
            </a:fld>
            <a:endParaRPr lang="en-US"/>
          </a:p>
        </p:txBody>
      </p:sp>
    </p:spTree>
    <p:extLst>
      <p:ext uri="{BB962C8B-B14F-4D97-AF65-F5344CB8AC3E}">
        <p14:creationId xmlns:p14="http://schemas.microsoft.com/office/powerpoint/2010/main" val="408565135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6"/>
        <p:cNvGrpSpPr/>
        <p:nvPr/>
      </p:nvGrpSpPr>
      <p:grpSpPr>
        <a:xfrm>
          <a:off x="0" y="0"/>
          <a:ext cx="0" cy="0"/>
          <a:chOff x="0" y="0"/>
          <a:chExt cx="0" cy="0"/>
        </a:xfrm>
      </p:grpSpPr>
      <p:sp>
        <p:nvSpPr>
          <p:cNvPr id="2077" name="Google Shape;2077;ga00a88a2fe_5_244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8" name="Google Shape;2078;ga00a88a2fe_5_24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0164283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6"/>
        <p:cNvGrpSpPr/>
        <p:nvPr/>
      </p:nvGrpSpPr>
      <p:grpSpPr>
        <a:xfrm>
          <a:off x="0" y="0"/>
          <a:ext cx="0" cy="0"/>
          <a:chOff x="0" y="0"/>
          <a:chExt cx="0" cy="0"/>
        </a:xfrm>
      </p:grpSpPr>
      <p:sp>
        <p:nvSpPr>
          <p:cNvPr id="2077" name="Google Shape;2077;ga00a88a2fe_5_244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8" name="Google Shape;2078;ga00a88a2fe_5_24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696011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a:t>
            </a:r>
            <a:r>
              <a:rPr lang="en-US" baseline="0" dirty="0"/>
              <a:t> case study 2 about productivity improvement.</a:t>
            </a:r>
          </a:p>
          <a:p>
            <a:r>
              <a:rPr lang="en-US" baseline="0" dirty="0"/>
              <a:t>The way of thinking is Standardizing Cycle time for output stability</a:t>
            </a:r>
          </a:p>
          <a:p>
            <a:r>
              <a:rPr lang="en-US" baseline="0" dirty="0"/>
              <a:t>Look at the current condition on the first line of BF23</a:t>
            </a:r>
          </a:p>
          <a:p>
            <a:r>
              <a:rPr lang="en-US" baseline="0" dirty="0"/>
              <a:t>As we can see CT inspection line is 2.8s and more high than the others line</a:t>
            </a:r>
          </a:p>
          <a:p>
            <a:endParaRPr lang="en-US" baseline="0" dirty="0"/>
          </a:p>
          <a:p>
            <a:r>
              <a:rPr lang="en-US" baseline="0" dirty="0"/>
              <a:t>We can see together the yamazumi inspect line 1 the bottleneck in block 8 </a:t>
            </a:r>
          </a:p>
          <a:p>
            <a:r>
              <a:rPr lang="en-US" baseline="0" dirty="0"/>
              <a:t>And this is detail machine process block 8.  process terminal check is possible to improve compared to others.</a:t>
            </a:r>
          </a:p>
          <a:p>
            <a:r>
              <a:rPr lang="en-US" baseline="0" dirty="0"/>
              <a:t>After that I have plan schedule during this project.</a:t>
            </a:r>
          </a:p>
          <a:p>
            <a:r>
              <a:rPr lang="en-US" baseline="0" dirty="0"/>
              <a:t>Next activity is analyze block number eight. </a:t>
            </a:r>
          </a:p>
          <a:p>
            <a:endParaRPr lang="en-US" baseline="0" dirty="0"/>
          </a:p>
          <a:p>
            <a:r>
              <a:rPr lang="en-US" baseline="0" dirty="0"/>
              <a:t>There are 2 </a:t>
            </a:r>
            <a:r>
              <a:rPr lang="en-US" baseline="0" dirty="0" err="1"/>
              <a:t>muda</a:t>
            </a:r>
            <a:r>
              <a:rPr lang="en-US" baseline="0" dirty="0"/>
              <a:t> process that can eliminate. Cause speed loss 0.5 sec</a:t>
            </a:r>
          </a:p>
          <a:p>
            <a:r>
              <a:rPr lang="en-US" baseline="0" dirty="0"/>
              <a:t>So WHAT WE DO?</a:t>
            </a:r>
          </a:p>
          <a:p>
            <a:r>
              <a:rPr lang="en-US" baseline="0" dirty="0"/>
              <a:t>Change type of cylinder and create custom chuck</a:t>
            </a:r>
          </a:p>
          <a:p>
            <a:r>
              <a:rPr lang="en-US" baseline="0" dirty="0"/>
              <a:t>This is drawing chuck and this is type of cylinder that used.</a:t>
            </a:r>
          </a:p>
          <a:p>
            <a:endParaRPr lang="en-US" baseline="0" dirty="0"/>
          </a:p>
          <a:p>
            <a:endParaRPr lang="en-US" baseline="0" dirty="0"/>
          </a:p>
          <a:p>
            <a:endParaRPr lang="en-US" dirty="0"/>
          </a:p>
          <a:p>
            <a:endParaRPr lang="en-US" dirty="0"/>
          </a:p>
        </p:txBody>
      </p:sp>
      <p:sp>
        <p:nvSpPr>
          <p:cNvPr id="4" name="Slide Number Placeholder 3"/>
          <p:cNvSpPr>
            <a:spLocks noGrp="1"/>
          </p:cNvSpPr>
          <p:nvPr>
            <p:ph type="sldNum" sz="quarter" idx="5"/>
          </p:nvPr>
        </p:nvSpPr>
        <p:spPr/>
        <p:txBody>
          <a:bodyPr/>
          <a:lstStyle/>
          <a:p>
            <a:fld id="{55EAD8FF-E1D7-4C77-9055-46526A02CBF6}" type="slidenum">
              <a:rPr lang="en-US" smtClean="0"/>
              <a:t>22</a:t>
            </a:fld>
            <a:endParaRPr lang="en-US"/>
          </a:p>
        </p:txBody>
      </p:sp>
    </p:spTree>
    <p:extLst>
      <p:ext uri="{BB962C8B-B14F-4D97-AF65-F5344CB8AC3E}">
        <p14:creationId xmlns:p14="http://schemas.microsoft.com/office/powerpoint/2010/main" val="239666891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a:t>
            </a:r>
            <a:r>
              <a:rPr lang="en-US" baseline="0" dirty="0"/>
              <a:t> Start from case study one about digitalization implementation. IOT DASHBOARD</a:t>
            </a:r>
          </a:p>
          <a:p>
            <a:r>
              <a:rPr lang="en-US" baseline="0" dirty="0"/>
              <a:t>Why </a:t>
            </a:r>
            <a:r>
              <a:rPr lang="en-US" baseline="0" dirty="0" err="1"/>
              <a:t>Iot</a:t>
            </a:r>
            <a:r>
              <a:rPr lang="en-US" baseline="0" dirty="0"/>
              <a:t> Dashboard? Currently BF23 has IoT but it is not used properly</a:t>
            </a:r>
          </a:p>
          <a:p>
            <a:endParaRPr lang="en-US" baseline="0" dirty="0"/>
          </a:p>
          <a:p>
            <a:r>
              <a:rPr lang="en-US" baseline="0" dirty="0"/>
              <a:t>Current condition, there are 2 case in IoT about accuracy data and visualization.</a:t>
            </a:r>
          </a:p>
          <a:p>
            <a:r>
              <a:rPr lang="en-US" baseline="0" dirty="0"/>
              <a:t>Record Data chokotei from IoT less </a:t>
            </a:r>
            <a:r>
              <a:rPr lang="en-US" baseline="0" dirty="0" err="1"/>
              <a:t>tthan</a:t>
            </a:r>
            <a:r>
              <a:rPr lang="en-US" baseline="0" dirty="0"/>
              <a:t> 1 percent with high percentage of unknown data</a:t>
            </a:r>
          </a:p>
          <a:p>
            <a:r>
              <a:rPr lang="en-US" baseline="0" dirty="0"/>
              <a:t>Therefore I made a plan schedule. Start from genba analyze, </a:t>
            </a:r>
            <a:r>
              <a:rPr lang="en-US" baseline="0" dirty="0" err="1"/>
              <a:t>disscuss</a:t>
            </a:r>
            <a:r>
              <a:rPr lang="en-US" baseline="0" dirty="0"/>
              <a:t> with DX and vendor until monitoring</a:t>
            </a:r>
          </a:p>
          <a:p>
            <a:endParaRPr lang="en-US" baseline="0" dirty="0"/>
          </a:p>
          <a:p>
            <a:r>
              <a:rPr lang="en-US" baseline="0" dirty="0"/>
              <a:t>This is record data analyze 4 march 2024 from </a:t>
            </a:r>
            <a:r>
              <a:rPr lang="en-US" baseline="0" dirty="0" err="1"/>
              <a:t>iot</a:t>
            </a:r>
            <a:r>
              <a:rPr lang="en-US" baseline="0" dirty="0"/>
              <a:t> and actual MOTOR S/A TR1</a:t>
            </a:r>
          </a:p>
          <a:p>
            <a:r>
              <a:rPr lang="en-US" baseline="0" dirty="0"/>
              <a:t>In IoT data unknown loss more than 17% but actual MOTOR only 8%</a:t>
            </a:r>
          </a:p>
          <a:p>
            <a:endParaRPr lang="en-US" baseline="0" dirty="0"/>
          </a:p>
          <a:p>
            <a:r>
              <a:rPr lang="en-US" baseline="0" dirty="0"/>
              <a:t>Next activity is discuss with DX team and PIC line, so after discuss WHAT WE DO?</a:t>
            </a:r>
          </a:p>
          <a:p>
            <a:r>
              <a:rPr lang="en-US" baseline="0" dirty="0"/>
              <a:t>There is 3 action, </a:t>
            </a:r>
          </a:p>
          <a:p>
            <a:r>
              <a:rPr lang="en-US" baseline="0" dirty="0"/>
              <a:t>FIRST change the trigger to record data chokotei</a:t>
            </a:r>
          </a:p>
          <a:p>
            <a:r>
              <a:rPr lang="en-US" baseline="0" dirty="0"/>
              <a:t>SECOND Daily meeting about actual line condition</a:t>
            </a:r>
          </a:p>
          <a:p>
            <a:r>
              <a:rPr lang="en-US" baseline="0" dirty="0"/>
              <a:t>THIRD Make Summary Chokotei </a:t>
            </a:r>
          </a:p>
          <a:p>
            <a:endParaRPr lang="en-US" baseline="0" dirty="0"/>
          </a:p>
          <a:p>
            <a:r>
              <a:rPr lang="en-US" baseline="0" dirty="0"/>
              <a:t>During the project, there are struggling points </a:t>
            </a:r>
          </a:p>
          <a:p>
            <a:r>
              <a:rPr lang="en-US" baseline="0" dirty="0"/>
              <a:t>Difference in how to handle chokotei</a:t>
            </a:r>
          </a:p>
          <a:p>
            <a:r>
              <a:rPr lang="en-US" baseline="0" dirty="0"/>
              <a:t>There is case special for the CTO type of chokotei, record delay for 20s</a:t>
            </a:r>
          </a:p>
          <a:p>
            <a:r>
              <a:rPr lang="en-US" baseline="0" dirty="0"/>
              <a:t>The last cannot access programming directly because system develop by vendor so need long time to develop this system.</a:t>
            </a:r>
          </a:p>
          <a:p>
            <a:endParaRPr lang="en-US" baseline="0" dirty="0"/>
          </a:p>
          <a:p>
            <a:endParaRPr lang="en-US" baseline="0" dirty="0"/>
          </a:p>
          <a:p>
            <a:r>
              <a:rPr lang="en-US" baseline="0" dirty="0"/>
              <a:t>Next is implementation. I analyze again on march 2024 and get the result unknown loss less than 1% with accuracy data 95%</a:t>
            </a:r>
          </a:p>
          <a:p>
            <a:endParaRPr lang="en-US" baseline="0" dirty="0"/>
          </a:p>
          <a:p>
            <a:endParaRPr lang="en-US" baseline="0" dirty="0"/>
          </a:p>
          <a:p>
            <a:endParaRPr lang="en-US" baseline="0" dirty="0"/>
          </a:p>
          <a:p>
            <a:endParaRPr lang="en-US" dirty="0"/>
          </a:p>
        </p:txBody>
      </p:sp>
      <p:sp>
        <p:nvSpPr>
          <p:cNvPr id="4" name="Slide Number Placeholder 3"/>
          <p:cNvSpPr>
            <a:spLocks noGrp="1"/>
          </p:cNvSpPr>
          <p:nvPr>
            <p:ph type="sldNum" sz="quarter" idx="10"/>
          </p:nvPr>
        </p:nvSpPr>
        <p:spPr/>
        <p:txBody>
          <a:bodyPr/>
          <a:lstStyle/>
          <a:p>
            <a:fld id="{55EAD8FF-E1D7-4C77-9055-46526A02CBF6}" type="slidenum">
              <a:rPr lang="en-US" smtClean="0"/>
              <a:t>23</a:t>
            </a:fld>
            <a:endParaRPr lang="en-US"/>
          </a:p>
        </p:txBody>
      </p:sp>
    </p:spTree>
    <p:extLst>
      <p:ext uri="{BB962C8B-B14F-4D97-AF65-F5344CB8AC3E}">
        <p14:creationId xmlns:p14="http://schemas.microsoft.com/office/powerpoint/2010/main" val="262342303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9520035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6947981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78080788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3194993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5EAD8FF-E1D7-4C77-9055-46526A02CBF6}" type="slidenum">
              <a:rPr lang="en-US" smtClean="0"/>
              <a:t>30</a:t>
            </a:fld>
            <a:endParaRPr lang="en-US"/>
          </a:p>
        </p:txBody>
      </p:sp>
    </p:spTree>
    <p:extLst>
      <p:ext uri="{BB962C8B-B14F-4D97-AF65-F5344CB8AC3E}">
        <p14:creationId xmlns:p14="http://schemas.microsoft.com/office/powerpoint/2010/main" val="28253209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d-ID" dirty="0" err="1"/>
              <a:t>Next</a:t>
            </a:r>
            <a:r>
              <a:rPr lang="id-ID" dirty="0"/>
              <a:t> </a:t>
            </a:r>
            <a:r>
              <a:rPr lang="id-ID" dirty="0" err="1"/>
              <a:t>is</a:t>
            </a:r>
            <a:r>
              <a:rPr lang="id-ID" dirty="0"/>
              <a:t> </a:t>
            </a:r>
            <a:r>
              <a:rPr lang="id-ID" dirty="0" err="1"/>
              <a:t>my</a:t>
            </a:r>
            <a:r>
              <a:rPr lang="id-ID" dirty="0"/>
              <a:t> </a:t>
            </a:r>
            <a:r>
              <a:rPr lang="id-ID" dirty="0" err="1"/>
              <a:t>Activity</a:t>
            </a:r>
            <a:r>
              <a:rPr lang="id-ID" dirty="0"/>
              <a:t> </a:t>
            </a:r>
            <a:r>
              <a:rPr lang="id-ID" dirty="0" err="1"/>
              <a:t>schedule</a:t>
            </a:r>
            <a:r>
              <a:rPr lang="id-ID" dirty="0"/>
              <a:t> </a:t>
            </a:r>
            <a:r>
              <a:rPr lang="id-ID" dirty="0" err="1"/>
              <a:t>for</a:t>
            </a:r>
            <a:r>
              <a:rPr lang="id-ID" dirty="0"/>
              <a:t> 2 </a:t>
            </a:r>
            <a:r>
              <a:rPr lang="id-ID" dirty="0" err="1"/>
              <a:t>years</a:t>
            </a:r>
            <a:r>
              <a:rPr lang="id-ID" dirty="0"/>
              <a:t>.</a:t>
            </a:r>
          </a:p>
          <a:p>
            <a:r>
              <a:rPr lang="id-ID" dirty="0"/>
              <a:t>Start from Training at DNIA last year until OJT at genba </a:t>
            </a:r>
            <a:r>
              <a:rPr lang="en-US" dirty="0"/>
              <a:t>is around</a:t>
            </a:r>
            <a:r>
              <a:rPr lang="id-ID" dirty="0"/>
              <a:t> </a:t>
            </a:r>
            <a:r>
              <a:rPr lang="en-US" dirty="0"/>
              <a:t>60</a:t>
            </a:r>
            <a:r>
              <a:rPr lang="en-US" baseline="0" dirty="0"/>
              <a:t> days at BF23</a:t>
            </a:r>
            <a:endParaRPr lang="id-ID" dirty="0"/>
          </a:p>
          <a:p>
            <a:endParaRPr lang="id-ID" dirty="0"/>
          </a:p>
          <a:p>
            <a:r>
              <a:rPr lang="id-ID" dirty="0"/>
              <a:t>And this is detail activity at BF23 start from learning knowledge</a:t>
            </a:r>
            <a:r>
              <a:rPr lang="en-US" dirty="0"/>
              <a:t> </a:t>
            </a:r>
            <a:r>
              <a:rPr lang="id-ID" dirty="0"/>
              <a:t>until kaizen activit</a:t>
            </a:r>
            <a:r>
              <a:rPr lang="en-US" dirty="0"/>
              <a:t>y.</a:t>
            </a:r>
            <a:endParaRPr lang="id-ID" dirty="0"/>
          </a:p>
        </p:txBody>
      </p:sp>
      <p:sp>
        <p:nvSpPr>
          <p:cNvPr id="4" name="Slide Number Placeholder 3"/>
          <p:cNvSpPr>
            <a:spLocks noGrp="1"/>
          </p:cNvSpPr>
          <p:nvPr>
            <p:ph type="sldNum" sz="quarter" idx="5"/>
          </p:nvPr>
        </p:nvSpPr>
        <p:spPr/>
        <p:txBody>
          <a:bodyPr/>
          <a:lstStyle/>
          <a:p>
            <a:fld id="{55EAD8FF-E1D7-4C77-9055-46526A02CBF6}" type="slidenum">
              <a:rPr lang="en-US" smtClean="0"/>
              <a:t>3</a:t>
            </a:fld>
            <a:endParaRPr lang="en-US"/>
          </a:p>
        </p:txBody>
      </p:sp>
    </p:spTree>
    <p:extLst>
      <p:ext uri="{BB962C8B-B14F-4D97-AF65-F5344CB8AC3E}">
        <p14:creationId xmlns:p14="http://schemas.microsoft.com/office/powerpoint/2010/main" val="27394092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d-ID" dirty="0" err="1"/>
              <a:t>Move</a:t>
            </a:r>
            <a:r>
              <a:rPr lang="id-ID" dirty="0"/>
              <a:t> </a:t>
            </a:r>
            <a:r>
              <a:rPr lang="id-ID" dirty="0" err="1"/>
              <a:t>to</a:t>
            </a:r>
            <a:r>
              <a:rPr lang="id-ID" dirty="0"/>
              <a:t> </a:t>
            </a:r>
            <a:r>
              <a:rPr lang="id-ID" dirty="0" err="1"/>
              <a:t>the</a:t>
            </a:r>
            <a:r>
              <a:rPr lang="id-ID" dirty="0"/>
              <a:t> </a:t>
            </a:r>
            <a:r>
              <a:rPr lang="id-ID" dirty="0" err="1"/>
              <a:t>other</a:t>
            </a:r>
            <a:r>
              <a:rPr lang="id-ID" dirty="0"/>
              <a:t> </a:t>
            </a:r>
            <a:r>
              <a:rPr lang="id-ID" dirty="0" err="1"/>
              <a:t>slide</a:t>
            </a:r>
            <a:r>
              <a:rPr lang="id-ID" dirty="0"/>
              <a:t>, </a:t>
            </a:r>
            <a:r>
              <a:rPr lang="id-ID" dirty="0" err="1"/>
              <a:t>product</a:t>
            </a:r>
            <a:r>
              <a:rPr lang="id-ID" dirty="0"/>
              <a:t> </a:t>
            </a:r>
            <a:r>
              <a:rPr lang="id-ID" dirty="0" err="1"/>
              <a:t>knowledge</a:t>
            </a:r>
            <a:r>
              <a:rPr lang="id-ID" dirty="0"/>
              <a:t> BF23.</a:t>
            </a:r>
          </a:p>
          <a:p>
            <a:r>
              <a:rPr lang="id-ID" dirty="0"/>
              <a:t>Start </a:t>
            </a:r>
            <a:r>
              <a:rPr lang="id-ID" dirty="0" err="1"/>
              <a:t>from</a:t>
            </a:r>
            <a:r>
              <a:rPr lang="id-ID" dirty="0"/>
              <a:t> </a:t>
            </a:r>
            <a:r>
              <a:rPr lang="id-ID" dirty="0" err="1"/>
              <a:t>structure</a:t>
            </a:r>
            <a:r>
              <a:rPr lang="id-ID" dirty="0"/>
              <a:t> </a:t>
            </a:r>
            <a:r>
              <a:rPr lang="id-ID" dirty="0" err="1"/>
              <a:t>organization</a:t>
            </a:r>
            <a:r>
              <a:rPr lang="id-ID" dirty="0"/>
              <a:t> </a:t>
            </a:r>
            <a:r>
              <a:rPr lang="id-ID" dirty="0" err="1"/>
              <a:t>and</a:t>
            </a:r>
            <a:r>
              <a:rPr lang="id-ID" dirty="0"/>
              <a:t> </a:t>
            </a:r>
            <a:r>
              <a:rPr lang="id-ID" dirty="0" err="1"/>
              <a:t>Me</a:t>
            </a:r>
            <a:r>
              <a:rPr lang="id-ID" dirty="0"/>
              <a:t> in </a:t>
            </a:r>
            <a:r>
              <a:rPr lang="id-ID" dirty="0" err="1"/>
              <a:t>here</a:t>
            </a:r>
            <a:r>
              <a:rPr lang="id-ID" dirty="0"/>
              <a:t>!</a:t>
            </a:r>
          </a:p>
          <a:p>
            <a:r>
              <a:rPr lang="en-US" dirty="0"/>
              <a:t>As we know bf23 is transfer line that has 2 line with 3 models power window. There is normal,</a:t>
            </a:r>
            <a:r>
              <a:rPr lang="en-US" baseline="0" dirty="0"/>
              <a:t> sensor and smart and this is the material to make a power window</a:t>
            </a:r>
            <a:endParaRPr lang="id-ID" dirty="0"/>
          </a:p>
        </p:txBody>
      </p:sp>
      <p:sp>
        <p:nvSpPr>
          <p:cNvPr id="4" name="Slide Number Placeholder 3"/>
          <p:cNvSpPr>
            <a:spLocks noGrp="1"/>
          </p:cNvSpPr>
          <p:nvPr>
            <p:ph type="sldNum" sz="quarter" idx="5"/>
          </p:nvPr>
        </p:nvSpPr>
        <p:spPr/>
        <p:txBody>
          <a:bodyPr/>
          <a:lstStyle/>
          <a:p>
            <a:fld id="{55EAD8FF-E1D7-4C77-9055-46526A02CBF6}" type="slidenum">
              <a:rPr lang="en-US" smtClean="0"/>
              <a:t>4</a:t>
            </a:fld>
            <a:endParaRPr lang="en-US"/>
          </a:p>
        </p:txBody>
      </p:sp>
    </p:spTree>
    <p:extLst>
      <p:ext uri="{BB962C8B-B14F-4D97-AF65-F5344CB8AC3E}">
        <p14:creationId xmlns:p14="http://schemas.microsoft.com/office/powerpoint/2010/main" val="37490587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d-ID" dirty="0" err="1"/>
              <a:t>And</a:t>
            </a:r>
            <a:r>
              <a:rPr lang="id-ID" dirty="0"/>
              <a:t> as </a:t>
            </a:r>
            <a:r>
              <a:rPr lang="id-ID" dirty="0" err="1"/>
              <a:t>we</a:t>
            </a:r>
            <a:r>
              <a:rPr lang="id-ID" dirty="0"/>
              <a:t> </a:t>
            </a:r>
            <a:r>
              <a:rPr lang="id-ID" dirty="0" err="1"/>
              <a:t>can</a:t>
            </a:r>
            <a:r>
              <a:rPr lang="id-ID" dirty="0"/>
              <a:t> </a:t>
            </a:r>
            <a:r>
              <a:rPr lang="id-ID" dirty="0" err="1"/>
              <a:t>see</a:t>
            </a:r>
            <a:r>
              <a:rPr lang="id-ID" dirty="0"/>
              <a:t> </a:t>
            </a:r>
            <a:r>
              <a:rPr lang="id-ID" dirty="0" err="1"/>
              <a:t>this</a:t>
            </a:r>
            <a:r>
              <a:rPr lang="id-ID" dirty="0"/>
              <a:t> </a:t>
            </a:r>
            <a:r>
              <a:rPr lang="id-ID" dirty="0" err="1"/>
              <a:t>is</a:t>
            </a:r>
            <a:r>
              <a:rPr lang="id-ID" dirty="0"/>
              <a:t> </a:t>
            </a:r>
            <a:r>
              <a:rPr lang="id-ID" dirty="0" err="1"/>
              <a:t>layout</a:t>
            </a:r>
            <a:r>
              <a:rPr lang="id-ID" dirty="0"/>
              <a:t> </a:t>
            </a:r>
            <a:r>
              <a:rPr lang="id-ID" dirty="0" err="1"/>
              <a:t>line</a:t>
            </a:r>
            <a:r>
              <a:rPr lang="id-ID" dirty="0"/>
              <a:t> </a:t>
            </a:r>
            <a:r>
              <a:rPr lang="id-ID" dirty="0" err="1"/>
              <a:t>at</a:t>
            </a:r>
            <a:r>
              <a:rPr lang="id-ID" dirty="0"/>
              <a:t> BF23 TR2 </a:t>
            </a:r>
            <a:r>
              <a:rPr lang="id-ID" dirty="0" err="1"/>
              <a:t>with</a:t>
            </a:r>
            <a:r>
              <a:rPr lang="id-ID" dirty="0"/>
              <a:t> CT 2.7. </a:t>
            </a:r>
            <a:r>
              <a:rPr lang="id-ID" dirty="0" err="1"/>
              <a:t>During</a:t>
            </a:r>
            <a:r>
              <a:rPr lang="id-ID" dirty="0"/>
              <a:t> OJT </a:t>
            </a:r>
            <a:r>
              <a:rPr lang="id-ID" dirty="0" err="1"/>
              <a:t>at</a:t>
            </a:r>
            <a:r>
              <a:rPr lang="id-ID" dirty="0"/>
              <a:t> BF23 i </a:t>
            </a:r>
            <a:r>
              <a:rPr lang="id-ID" dirty="0" err="1"/>
              <a:t>focused</a:t>
            </a:r>
            <a:r>
              <a:rPr lang="id-ID" dirty="0"/>
              <a:t> </a:t>
            </a:r>
            <a:r>
              <a:rPr lang="id-ID" dirty="0" err="1"/>
              <a:t>learning</a:t>
            </a:r>
            <a:r>
              <a:rPr lang="id-ID" dirty="0"/>
              <a:t> </a:t>
            </a:r>
            <a:r>
              <a:rPr lang="id-ID" dirty="0" err="1"/>
              <a:t>process</a:t>
            </a:r>
            <a:r>
              <a:rPr lang="id-ID" dirty="0"/>
              <a:t> </a:t>
            </a:r>
            <a:r>
              <a:rPr lang="id-ID" dirty="0" err="1"/>
              <a:t>at</a:t>
            </a:r>
            <a:r>
              <a:rPr lang="id-ID" dirty="0"/>
              <a:t> MOTOR S/A </a:t>
            </a:r>
            <a:r>
              <a:rPr lang="id-ID" dirty="0" err="1"/>
              <a:t>line</a:t>
            </a:r>
            <a:r>
              <a:rPr lang="id-ID" dirty="0"/>
              <a:t> 2</a:t>
            </a:r>
          </a:p>
          <a:p>
            <a:endParaRPr lang="en-US" dirty="0"/>
          </a:p>
        </p:txBody>
      </p:sp>
      <p:sp>
        <p:nvSpPr>
          <p:cNvPr id="4" name="Slide Number Placeholder 3"/>
          <p:cNvSpPr>
            <a:spLocks noGrp="1"/>
          </p:cNvSpPr>
          <p:nvPr>
            <p:ph type="sldNum" sz="quarter" idx="10"/>
          </p:nvPr>
        </p:nvSpPr>
        <p:spPr/>
        <p:txBody>
          <a:bodyPr/>
          <a:lstStyle/>
          <a:p>
            <a:fld id="{55EAD8FF-E1D7-4C77-9055-46526A02CBF6}" type="slidenum">
              <a:rPr lang="en-US" smtClean="0"/>
              <a:t>5</a:t>
            </a:fld>
            <a:endParaRPr lang="en-US"/>
          </a:p>
        </p:txBody>
      </p:sp>
    </p:spTree>
    <p:extLst>
      <p:ext uri="{BB962C8B-B14F-4D97-AF65-F5344CB8AC3E}">
        <p14:creationId xmlns:p14="http://schemas.microsoft.com/office/powerpoint/2010/main" val="33323233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d-ID" dirty="0" err="1"/>
              <a:t>Then</a:t>
            </a:r>
            <a:r>
              <a:rPr lang="id-ID" dirty="0"/>
              <a:t>, </a:t>
            </a:r>
            <a:r>
              <a:rPr lang="id-ID" dirty="0" err="1"/>
              <a:t>this</a:t>
            </a:r>
            <a:r>
              <a:rPr lang="id-ID" dirty="0"/>
              <a:t> </a:t>
            </a:r>
            <a:r>
              <a:rPr lang="id-ID" dirty="0" err="1"/>
              <a:t>is</a:t>
            </a:r>
            <a:r>
              <a:rPr lang="id-ID" dirty="0"/>
              <a:t> </a:t>
            </a:r>
            <a:r>
              <a:rPr lang="id-ID" dirty="0" err="1"/>
              <a:t>my</a:t>
            </a:r>
            <a:r>
              <a:rPr lang="id-ID" dirty="0"/>
              <a:t> </a:t>
            </a:r>
            <a:r>
              <a:rPr lang="id-ID" dirty="0" err="1"/>
              <a:t>ojt</a:t>
            </a:r>
            <a:r>
              <a:rPr lang="id-ID" dirty="0"/>
              <a:t> </a:t>
            </a:r>
            <a:r>
              <a:rPr lang="id-ID" dirty="0" err="1"/>
              <a:t>activity</a:t>
            </a:r>
            <a:r>
              <a:rPr lang="id-ID" dirty="0"/>
              <a:t> </a:t>
            </a:r>
            <a:r>
              <a:rPr lang="id-ID" dirty="0" err="1"/>
              <a:t>at</a:t>
            </a:r>
            <a:r>
              <a:rPr lang="id-ID" dirty="0"/>
              <a:t> BF23 Motor TR2</a:t>
            </a:r>
          </a:p>
          <a:p>
            <a:r>
              <a:rPr lang="id-ID" dirty="0"/>
              <a:t>First  </a:t>
            </a:r>
            <a:r>
              <a:rPr lang="id-ID" dirty="0" err="1"/>
              <a:t>understanding</a:t>
            </a:r>
            <a:r>
              <a:rPr lang="id-ID" dirty="0"/>
              <a:t> </a:t>
            </a:r>
            <a:r>
              <a:rPr lang="id-ID" dirty="0" err="1"/>
              <a:t>about</a:t>
            </a:r>
            <a:r>
              <a:rPr lang="id-ID" dirty="0"/>
              <a:t> </a:t>
            </a:r>
            <a:r>
              <a:rPr lang="id-ID" dirty="0" err="1"/>
              <a:t>product</a:t>
            </a:r>
            <a:r>
              <a:rPr lang="id-ID" dirty="0"/>
              <a:t> </a:t>
            </a:r>
            <a:r>
              <a:rPr lang="id-ID" dirty="0" err="1"/>
              <a:t>of</a:t>
            </a:r>
            <a:r>
              <a:rPr lang="id-ID" dirty="0"/>
              <a:t> BF23</a:t>
            </a:r>
          </a:p>
          <a:p>
            <a:r>
              <a:rPr lang="id-ID" dirty="0" err="1"/>
              <a:t>Second</a:t>
            </a:r>
            <a:r>
              <a:rPr lang="id-ID" dirty="0"/>
              <a:t> </a:t>
            </a:r>
            <a:r>
              <a:rPr lang="id-ID" dirty="0" err="1"/>
              <a:t>about</a:t>
            </a:r>
            <a:r>
              <a:rPr lang="id-ID" dirty="0"/>
              <a:t> </a:t>
            </a:r>
            <a:r>
              <a:rPr lang="id-ID" dirty="0" err="1"/>
              <a:t>production</a:t>
            </a:r>
            <a:r>
              <a:rPr lang="id-ID" dirty="0"/>
              <a:t> </a:t>
            </a:r>
            <a:r>
              <a:rPr lang="id-ID" dirty="0" err="1"/>
              <a:t>line</a:t>
            </a:r>
            <a:r>
              <a:rPr lang="id-ID" dirty="0"/>
              <a:t> </a:t>
            </a:r>
            <a:r>
              <a:rPr lang="id-ID" dirty="0" err="1"/>
              <a:t>or</a:t>
            </a:r>
            <a:r>
              <a:rPr lang="id-ID" dirty="0"/>
              <a:t> </a:t>
            </a:r>
            <a:r>
              <a:rPr lang="id-ID" dirty="0" err="1"/>
              <a:t>work</a:t>
            </a:r>
            <a:r>
              <a:rPr lang="id-ID" dirty="0"/>
              <a:t> </a:t>
            </a:r>
            <a:r>
              <a:rPr lang="id-ID" dirty="0" err="1"/>
              <a:t>aystem</a:t>
            </a:r>
            <a:endParaRPr lang="id-ID" dirty="0"/>
          </a:p>
          <a:p>
            <a:r>
              <a:rPr lang="id-ID" dirty="0"/>
              <a:t>The last about process  of </a:t>
            </a:r>
            <a:r>
              <a:rPr lang="id-ID" dirty="0" smtClean="0"/>
              <a:t>machine</a:t>
            </a:r>
            <a:endParaRPr lang="en-US" dirty="0" smtClean="0"/>
          </a:p>
          <a:p>
            <a:r>
              <a:rPr lang="en-US" baseline="0" dirty="0"/>
              <a:t> </a:t>
            </a:r>
            <a:r>
              <a:rPr lang="en-US" baseline="0" dirty="0" smtClean="0"/>
              <a:t>so very important to get understanding production line to </a:t>
            </a:r>
            <a:r>
              <a:rPr lang="en-US" baseline="0" dirty="0" err="1" smtClean="0"/>
              <a:t>achive</a:t>
            </a:r>
            <a:r>
              <a:rPr lang="en-US" baseline="0" dirty="0" smtClean="0"/>
              <a:t> goals as future leader.</a:t>
            </a:r>
            <a:endParaRPr lang="en-US" dirty="0" smtClean="0"/>
          </a:p>
        </p:txBody>
      </p:sp>
      <p:sp>
        <p:nvSpPr>
          <p:cNvPr id="4" name="Slide Number Placeholder 3"/>
          <p:cNvSpPr>
            <a:spLocks noGrp="1"/>
          </p:cNvSpPr>
          <p:nvPr>
            <p:ph type="sldNum" sz="quarter" idx="5"/>
          </p:nvPr>
        </p:nvSpPr>
        <p:spPr/>
        <p:txBody>
          <a:bodyPr/>
          <a:lstStyle/>
          <a:p>
            <a:fld id="{55EAD8FF-E1D7-4C77-9055-46526A02CBF6}" type="slidenum">
              <a:rPr lang="en-US" smtClean="0"/>
              <a:t>6</a:t>
            </a:fld>
            <a:endParaRPr lang="en-US"/>
          </a:p>
        </p:txBody>
      </p:sp>
    </p:spTree>
    <p:extLst>
      <p:ext uri="{BB962C8B-B14F-4D97-AF65-F5344CB8AC3E}">
        <p14:creationId xmlns:p14="http://schemas.microsoft.com/office/powerpoint/2010/main" val="3528110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this</a:t>
            </a:r>
            <a:r>
              <a:rPr lang="en-US" baseline="0" dirty="0"/>
              <a:t> is detail my skill at motor S/A line tr2 start from measurement skill </a:t>
            </a:r>
            <a:r>
              <a:rPr lang="en-US" baseline="0" dirty="0" err="1" smtClean="0"/>
              <a:t>mizusumashi</a:t>
            </a:r>
            <a:r>
              <a:rPr lang="en-US" baseline="0" dirty="0" smtClean="0"/>
              <a:t>, PM, until </a:t>
            </a:r>
            <a:r>
              <a:rPr lang="en-US" baseline="0" dirty="0"/>
              <a:t>a lot of chokotei that I can handle.. So its amazing right?</a:t>
            </a:r>
            <a:endParaRPr lang="en-US" dirty="0"/>
          </a:p>
        </p:txBody>
      </p:sp>
      <p:sp>
        <p:nvSpPr>
          <p:cNvPr id="4" name="Slide Number Placeholder 3"/>
          <p:cNvSpPr>
            <a:spLocks noGrp="1"/>
          </p:cNvSpPr>
          <p:nvPr>
            <p:ph type="sldNum" sz="quarter" idx="5"/>
          </p:nvPr>
        </p:nvSpPr>
        <p:spPr/>
        <p:txBody>
          <a:bodyPr/>
          <a:lstStyle/>
          <a:p>
            <a:fld id="{55EAD8FF-E1D7-4C77-9055-46526A02CBF6}" type="slidenum">
              <a:rPr lang="en-US" smtClean="0"/>
              <a:t>7</a:t>
            </a:fld>
            <a:endParaRPr lang="en-US"/>
          </a:p>
        </p:txBody>
      </p:sp>
    </p:spTree>
    <p:extLst>
      <p:ext uri="{BB962C8B-B14F-4D97-AF65-F5344CB8AC3E}">
        <p14:creationId xmlns:p14="http://schemas.microsoft.com/office/powerpoint/2010/main" val="13593177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Next this is my kaizen plan sheet at bf23, and I have ten</a:t>
            </a:r>
            <a:r>
              <a:rPr lang="en-US" baseline="0" dirty="0" smtClean="0"/>
              <a:t> kaizen and 2 kaizen I will present</a:t>
            </a:r>
            <a:endParaRPr lang="en-US" dirty="0"/>
          </a:p>
        </p:txBody>
      </p:sp>
      <p:sp>
        <p:nvSpPr>
          <p:cNvPr id="4" name="Slide Number Placeholder 3"/>
          <p:cNvSpPr>
            <a:spLocks noGrp="1"/>
          </p:cNvSpPr>
          <p:nvPr>
            <p:ph type="sldNum" sz="quarter" idx="5"/>
          </p:nvPr>
        </p:nvSpPr>
        <p:spPr/>
        <p:txBody>
          <a:bodyPr/>
          <a:lstStyle/>
          <a:p>
            <a:fld id="{55EAD8FF-E1D7-4C77-9055-46526A02CBF6}" type="slidenum">
              <a:rPr lang="en-US" smtClean="0"/>
              <a:t>8</a:t>
            </a:fld>
            <a:endParaRPr lang="en-US"/>
          </a:p>
        </p:txBody>
      </p:sp>
    </p:spTree>
    <p:extLst>
      <p:ext uri="{BB962C8B-B14F-4D97-AF65-F5344CB8AC3E}">
        <p14:creationId xmlns:p14="http://schemas.microsoft.com/office/powerpoint/2010/main" val="14986996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a:t>
            </a:r>
            <a:r>
              <a:rPr lang="en-US" baseline="0" dirty="0"/>
              <a:t> case study </a:t>
            </a:r>
            <a:r>
              <a:rPr lang="en-US" baseline="0" dirty="0" smtClean="0"/>
              <a:t>1 </a:t>
            </a:r>
            <a:r>
              <a:rPr lang="en-US" baseline="0" dirty="0"/>
              <a:t>about productivity improvement.</a:t>
            </a:r>
          </a:p>
          <a:p>
            <a:r>
              <a:rPr lang="en-US" baseline="0" dirty="0"/>
              <a:t>The way of thinking is Standardizing Cycle time for output stability</a:t>
            </a:r>
          </a:p>
          <a:p>
            <a:r>
              <a:rPr lang="en-US" baseline="0" dirty="0"/>
              <a:t>Look at the current condition on the first line of BF23</a:t>
            </a:r>
          </a:p>
          <a:p>
            <a:r>
              <a:rPr lang="en-US" baseline="0" dirty="0"/>
              <a:t>As we can see CT inspection line is 2.8s and more high than the others line</a:t>
            </a:r>
          </a:p>
          <a:p>
            <a:endParaRPr lang="en-US" baseline="0" dirty="0"/>
          </a:p>
          <a:p>
            <a:r>
              <a:rPr lang="en-US" baseline="0" dirty="0"/>
              <a:t>We can see together the yamazumi inspect line 1 the bottleneck in block 8 </a:t>
            </a:r>
          </a:p>
          <a:p>
            <a:r>
              <a:rPr lang="en-US" baseline="0" dirty="0"/>
              <a:t>And this is detail machine process block 8.  process terminal check is possible to improve compared to others.</a:t>
            </a:r>
          </a:p>
          <a:p>
            <a:r>
              <a:rPr lang="en-US" baseline="0" dirty="0"/>
              <a:t>After that I have plan schedule during this project.</a:t>
            </a:r>
          </a:p>
          <a:p>
            <a:r>
              <a:rPr lang="en-US" baseline="0" dirty="0" smtClean="0"/>
              <a:t>First </a:t>
            </a:r>
            <a:r>
              <a:rPr lang="en-US" baseline="0" dirty="0"/>
              <a:t>activity is analyze block number eight. </a:t>
            </a:r>
          </a:p>
          <a:p>
            <a:r>
              <a:rPr lang="en-US" baseline="0" dirty="0" smtClean="0"/>
              <a:t>Here I do 2 analysis, first change the TIMER PLC and then change the throttle control speed. But still NOT </a:t>
            </a:r>
            <a:r>
              <a:rPr lang="en-US" baseline="0" dirty="0" err="1" smtClean="0"/>
              <a:t>achive</a:t>
            </a:r>
            <a:r>
              <a:rPr lang="en-US" baseline="0" dirty="0" smtClean="0"/>
              <a:t> the target CT.</a:t>
            </a:r>
          </a:p>
          <a:p>
            <a:endParaRPr lang="en-US" baseline="0" dirty="0" smtClean="0"/>
          </a:p>
          <a:p>
            <a:r>
              <a:rPr lang="en-US" baseline="0" dirty="0" smtClean="0"/>
              <a:t>Last action is analyze sequence process terminal check.</a:t>
            </a:r>
            <a:endParaRPr lang="en-US" baseline="0" dirty="0"/>
          </a:p>
          <a:p>
            <a:r>
              <a:rPr lang="en-US" baseline="0" dirty="0" smtClean="0"/>
              <a:t>As we can see speed loss is around </a:t>
            </a:r>
            <a:r>
              <a:rPr lang="en-US" baseline="0" dirty="0"/>
              <a:t>0.5 sec</a:t>
            </a:r>
          </a:p>
          <a:p>
            <a:r>
              <a:rPr lang="en-US" baseline="0" dirty="0"/>
              <a:t>So WHAT WE DO?</a:t>
            </a:r>
          </a:p>
          <a:p>
            <a:r>
              <a:rPr lang="en-US" baseline="0" dirty="0"/>
              <a:t>Change type of cylinder and create custom chuck</a:t>
            </a:r>
          </a:p>
          <a:p>
            <a:endParaRPr lang="en-US" baseline="0" dirty="0"/>
          </a:p>
          <a:p>
            <a:endParaRPr lang="en-US" baseline="0" dirty="0"/>
          </a:p>
          <a:p>
            <a:endParaRPr lang="en-US" dirty="0"/>
          </a:p>
          <a:p>
            <a:endParaRPr lang="en-US" dirty="0"/>
          </a:p>
        </p:txBody>
      </p:sp>
      <p:sp>
        <p:nvSpPr>
          <p:cNvPr id="4" name="Slide Number Placeholder 3"/>
          <p:cNvSpPr>
            <a:spLocks noGrp="1"/>
          </p:cNvSpPr>
          <p:nvPr>
            <p:ph type="sldNum" sz="quarter" idx="5"/>
          </p:nvPr>
        </p:nvSpPr>
        <p:spPr/>
        <p:txBody>
          <a:bodyPr/>
          <a:lstStyle/>
          <a:p>
            <a:fld id="{55EAD8FF-E1D7-4C77-9055-46526A02CBF6}" type="slidenum">
              <a:rPr lang="en-US" smtClean="0"/>
              <a:t>9</a:t>
            </a:fld>
            <a:endParaRPr lang="en-US"/>
          </a:p>
        </p:txBody>
      </p:sp>
    </p:spTree>
    <p:extLst>
      <p:ext uri="{BB962C8B-B14F-4D97-AF65-F5344CB8AC3E}">
        <p14:creationId xmlns:p14="http://schemas.microsoft.com/office/powerpoint/2010/main" val="10132212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jpeg"/><Relationship Id="rId1" Type="http://schemas.openxmlformats.org/officeDocument/2006/relationships/slideMaster" Target="../slideMasters/slideMaster3.xml"/><Relationship Id="rId4" Type="http://schemas.openxmlformats.org/officeDocument/2006/relationships/image" Target="../media/image5.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8.jpeg"/><Relationship Id="rId1" Type="http://schemas.openxmlformats.org/officeDocument/2006/relationships/slideMaster" Target="../slideMasters/slideMaster3.xml"/><Relationship Id="rId4" Type="http://schemas.openxmlformats.org/officeDocument/2006/relationships/image" Target="../media/image3.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8.jpeg"/><Relationship Id="rId1" Type="http://schemas.openxmlformats.org/officeDocument/2006/relationships/slideMaster" Target="../slideMasters/slideMaster4.xml"/><Relationship Id="rId4" Type="http://schemas.openxmlformats.org/officeDocument/2006/relationships/image" Target="../media/image3.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8.jpeg"/><Relationship Id="rId1" Type="http://schemas.openxmlformats.org/officeDocument/2006/relationships/slideMaster" Target="../slideMasters/slideMaster4.xml"/><Relationship Id="rId4" Type="http://schemas.openxmlformats.org/officeDocument/2006/relationships/image" Target="../media/image3.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8.jpeg"/><Relationship Id="rId1" Type="http://schemas.openxmlformats.org/officeDocument/2006/relationships/slideMaster" Target="../slideMasters/slideMaster4.xml"/><Relationship Id="rId4" Type="http://schemas.openxmlformats.org/officeDocument/2006/relationships/image" Target="../media/image11.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jpe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jpeg"/><Relationship Id="rId1" Type="http://schemas.openxmlformats.org/officeDocument/2006/relationships/slideMaster" Target="../slideMasters/slideMaster6.xml"/><Relationship Id="rId4" Type="http://schemas.openxmlformats.org/officeDocument/2006/relationships/image" Target="../media/image1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685800" y="2125980"/>
            <a:ext cx="7772400" cy="1440180"/>
          </a:xfrm>
          <a:prstGeom prst="rect">
            <a:avLst/>
          </a:prstGeom>
        </p:spPr>
        <p:txBody>
          <a:bodyPr wrap="square" lIns="0" tIns="0" rIns="0" bIns="0">
            <a:spAutoFit/>
          </a:bodyPr>
          <a:lstStyle>
            <a:lvl1pPr>
              <a:defRPr sz="2800" b="1" i="1">
                <a:solidFill>
                  <a:schemeClr val="tx1"/>
                </a:solidFill>
                <a:latin typeface="Carlito"/>
                <a:cs typeface="Carlito"/>
              </a:defRPr>
            </a:lvl1pPr>
          </a:lstStyle>
          <a:p>
            <a:endParaRPr/>
          </a:p>
        </p:txBody>
      </p:sp>
      <p:sp>
        <p:nvSpPr>
          <p:cNvPr id="3" name="Holder 3"/>
          <p:cNvSpPr>
            <a:spLocks noGrp="1"/>
          </p:cNvSpPr>
          <p:nvPr>
            <p:ph type="subTitle" idx="4"/>
          </p:nvPr>
        </p:nvSpPr>
        <p:spPr>
          <a:xfrm>
            <a:off x="1371600" y="3840480"/>
            <a:ext cx="6400800" cy="1714500"/>
          </a:xfrm>
          <a:prstGeom prst="rect">
            <a:avLst/>
          </a:prstGeom>
        </p:spPr>
        <p:txBody>
          <a:bodyPr wrap="square" lIns="0" tIns="0" rIns="0" bIns="0">
            <a:spAutoFit/>
          </a:bodyPr>
          <a:lstStyle>
            <a:lvl1pPr>
              <a:defRPr sz="1800" b="1" i="0">
                <a:solidFill>
                  <a:schemeClr val="tx1"/>
                </a:solidFill>
                <a:latin typeface="Arial"/>
                <a:cs typeface="Aria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6/7/2024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wrap="square" rIns="1440000"/>
          <a:lstStyle/>
          <a:p>
            <a:r>
              <a:rPr kumimoji="1" lang="ja-JP" altLang="en-US"/>
              <a:t>マスター タイトルの書式設定</a:t>
            </a:r>
            <a:endParaRPr kumimoji="1" lang="ja-JP" altLang="en-US" dirty="0"/>
          </a:p>
        </p:txBody>
      </p:sp>
      <p:sp>
        <p:nvSpPr>
          <p:cNvPr id="4" name="スライド番号プレースホルダー 3"/>
          <p:cNvSpPr>
            <a:spLocks noGrp="1"/>
          </p:cNvSpPr>
          <p:nvPr>
            <p:ph type="sldNum" sz="quarter" idx="13"/>
          </p:nvPr>
        </p:nvSpPr>
        <p:spPr>
          <a:xfrm>
            <a:off x="4704692" y="5266241"/>
            <a:ext cx="2057400" cy="364787"/>
          </a:xfrm>
          <a:prstGeom prst="rect">
            <a:avLst/>
          </a:prstGeom>
        </p:spPr>
        <p:txBody>
          <a:bodyPr/>
          <a:lstStyle/>
          <a:p>
            <a:fld id="{80F554CA-2BEA-3E4B-997B-FC51848F792A}" type="slidenum">
              <a:rPr lang="ja-JP" altLang="en-US" smtClean="0"/>
              <a:pPr/>
              <a:t>‹#›</a:t>
            </a:fld>
            <a:r>
              <a:rPr lang="en-US" altLang="ja-JP">
                <a:ea typeface="Verdana" panose="020B0604030504040204" pitchFamily="34" charset="0"/>
              </a:rPr>
              <a:t> </a:t>
            </a:r>
            <a:endParaRPr lang="ja-JP" altLang="en-US" dirty="0"/>
          </a:p>
        </p:txBody>
      </p:sp>
      <p:sp>
        <p:nvSpPr>
          <p:cNvPr id="6" name="コンテンツ プレースホルダー 5"/>
          <p:cNvSpPr>
            <a:spLocks noGrp="1"/>
          </p:cNvSpPr>
          <p:nvPr>
            <p:ph sz="quarter" idx="14"/>
          </p:nvPr>
        </p:nvSpPr>
        <p:spPr>
          <a:xfrm>
            <a:off x="0" y="845217"/>
            <a:ext cx="9144000" cy="5215171"/>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Tree>
    <p:extLst>
      <p:ext uri="{BB962C8B-B14F-4D97-AF65-F5344CB8AC3E}">
        <p14:creationId xmlns:p14="http://schemas.microsoft.com/office/powerpoint/2010/main" val="25744549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タイトルとコンテンツ+サマリー">
    <p:spTree>
      <p:nvGrpSpPr>
        <p:cNvPr id="1" name=""/>
        <p:cNvGrpSpPr/>
        <p:nvPr/>
      </p:nvGrpSpPr>
      <p:grpSpPr>
        <a:xfrm>
          <a:off x="0" y="0"/>
          <a:ext cx="0" cy="0"/>
          <a:chOff x="0" y="0"/>
          <a:chExt cx="0" cy="0"/>
        </a:xfrm>
      </p:grpSpPr>
      <p:sp>
        <p:nvSpPr>
          <p:cNvPr id="7" name="コンテンツ プレースホルダー 6"/>
          <p:cNvSpPr>
            <a:spLocks noGrp="1"/>
          </p:cNvSpPr>
          <p:nvPr>
            <p:ph sz="quarter" idx="15"/>
          </p:nvPr>
        </p:nvSpPr>
        <p:spPr>
          <a:xfrm>
            <a:off x="0" y="845217"/>
            <a:ext cx="9144000" cy="5215171"/>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2" name="タイトル 1"/>
          <p:cNvSpPr>
            <a:spLocks noGrp="1"/>
          </p:cNvSpPr>
          <p:nvPr>
            <p:ph type="title"/>
          </p:nvPr>
        </p:nvSpPr>
        <p:spPr/>
        <p:txBody>
          <a:bodyPr wrap="square" rIns="1440000"/>
          <a:lstStyle/>
          <a:p>
            <a:r>
              <a:rPr kumimoji="1" lang="ja-JP" altLang="en-US"/>
              <a:t>マスター タイトルの書式設定</a:t>
            </a:r>
            <a:endParaRPr kumimoji="1" lang="ja-JP" altLang="en-US" dirty="0"/>
          </a:p>
        </p:txBody>
      </p:sp>
      <p:sp>
        <p:nvSpPr>
          <p:cNvPr id="4" name="スライド番号プレースホルダー 3"/>
          <p:cNvSpPr>
            <a:spLocks noGrp="1"/>
          </p:cNvSpPr>
          <p:nvPr>
            <p:ph type="sldNum" sz="quarter" idx="13"/>
          </p:nvPr>
        </p:nvSpPr>
        <p:spPr>
          <a:xfrm>
            <a:off x="4704692" y="5266241"/>
            <a:ext cx="2057400" cy="364787"/>
          </a:xfrm>
          <a:prstGeom prst="rect">
            <a:avLst/>
          </a:prstGeom>
        </p:spPr>
        <p:txBody>
          <a:bodyPr/>
          <a:lstStyle/>
          <a:p>
            <a:fld id="{80F554CA-2BEA-3E4B-997B-FC51848F792A}" type="slidenum">
              <a:rPr lang="ja-JP" altLang="en-US" smtClean="0"/>
              <a:pPr/>
              <a:t>‹#›</a:t>
            </a:fld>
            <a:r>
              <a:rPr lang="en-US" altLang="ja-JP">
                <a:ea typeface="Verdana" panose="020B0604030504040204" pitchFamily="34" charset="0"/>
              </a:rPr>
              <a:t> </a:t>
            </a:r>
            <a:endParaRPr lang="ja-JP" altLang="en-US" dirty="0"/>
          </a:p>
        </p:txBody>
      </p:sp>
      <p:sp>
        <p:nvSpPr>
          <p:cNvPr id="5" name="テキスト プレースホルダー 4"/>
          <p:cNvSpPr>
            <a:spLocks noGrp="1"/>
          </p:cNvSpPr>
          <p:nvPr>
            <p:ph type="body" sz="quarter" idx="14" hasCustomPrompt="1"/>
          </p:nvPr>
        </p:nvSpPr>
        <p:spPr>
          <a:xfrm>
            <a:off x="0" y="5657338"/>
            <a:ext cx="9144000" cy="457001"/>
          </a:xfrm>
          <a:prstGeom prst="rect">
            <a:avLst/>
          </a:prstGeom>
        </p:spPr>
        <p:txBody>
          <a:bodyPr lIns="360000" rIns="360000" bIns="36000" anchor="b" anchorCtr="0">
            <a:spAutoFit/>
          </a:bodyPr>
          <a:lstStyle>
            <a:lvl1pPr algn="ctr">
              <a:spcAft>
                <a:spcPts val="0"/>
              </a:spcAft>
              <a:defRPr sz="2498" b="1">
                <a:solidFill>
                  <a:schemeClr val="bg2"/>
                </a:solidFill>
              </a:defRPr>
            </a:lvl1pPr>
          </a:lstStyle>
          <a:p>
            <a:pPr lvl="0"/>
            <a:r>
              <a:rPr kumimoji="1" lang="ja-JP" altLang="en-US"/>
              <a:t>サマリー テキストの書式設定</a:t>
            </a:r>
          </a:p>
        </p:txBody>
      </p:sp>
    </p:spTree>
    <p:extLst>
      <p:ext uri="{BB962C8B-B14F-4D97-AF65-F5344CB8AC3E}">
        <p14:creationId xmlns:p14="http://schemas.microsoft.com/office/powerpoint/2010/main" val="154059969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タイトルのみ">
    <p:spTree>
      <p:nvGrpSpPr>
        <p:cNvPr id="1" name=""/>
        <p:cNvGrpSpPr/>
        <p:nvPr/>
      </p:nvGrpSpPr>
      <p:grpSpPr>
        <a:xfrm>
          <a:off x="0" y="0"/>
          <a:ext cx="0" cy="0"/>
          <a:chOff x="0" y="0"/>
          <a:chExt cx="0" cy="0"/>
        </a:xfrm>
      </p:grpSpPr>
      <p:sp>
        <p:nvSpPr>
          <p:cNvPr id="6" name="タイトル 5"/>
          <p:cNvSpPr>
            <a:spLocks noGrp="1"/>
          </p:cNvSpPr>
          <p:nvPr>
            <p:ph type="title"/>
          </p:nvPr>
        </p:nvSpPr>
        <p:spPr/>
        <p:txBody>
          <a:bodyPr wrap="square" rIns="1440000"/>
          <a:lstStyle/>
          <a:p>
            <a:r>
              <a:rPr kumimoji="1" lang="ja-JP" altLang="en-US"/>
              <a:t>マスター タイトルの書式設定</a:t>
            </a:r>
            <a:endParaRPr kumimoji="1" lang="ja-JP" altLang="en-US" dirty="0"/>
          </a:p>
        </p:txBody>
      </p:sp>
      <p:sp>
        <p:nvSpPr>
          <p:cNvPr id="2" name="スライド番号プレースホルダー 1"/>
          <p:cNvSpPr>
            <a:spLocks noGrp="1"/>
          </p:cNvSpPr>
          <p:nvPr>
            <p:ph type="sldNum" sz="quarter" idx="10"/>
          </p:nvPr>
        </p:nvSpPr>
        <p:spPr>
          <a:xfrm>
            <a:off x="4704692" y="5266241"/>
            <a:ext cx="2057400" cy="364787"/>
          </a:xfrm>
          <a:prstGeom prst="rect">
            <a:avLst/>
          </a:prstGeom>
        </p:spPr>
        <p:txBody>
          <a:bodyPr/>
          <a:lstStyle/>
          <a:p>
            <a:fld id="{80F554CA-2BEA-3E4B-997B-FC51848F792A}" type="slidenum">
              <a:rPr lang="ja-JP" altLang="en-US" smtClean="0"/>
              <a:pPr/>
              <a:t>‹#›</a:t>
            </a:fld>
            <a:r>
              <a:rPr lang="en-US" altLang="ja-JP">
                <a:ea typeface="Verdana" panose="020B0604030504040204" pitchFamily="34" charset="0"/>
              </a:rPr>
              <a:t> </a:t>
            </a:r>
            <a:endParaRPr lang="ja-JP" altLang="en-US" dirty="0"/>
          </a:p>
        </p:txBody>
      </p:sp>
    </p:spTree>
    <p:extLst>
      <p:ext uri="{BB962C8B-B14F-4D97-AF65-F5344CB8AC3E}">
        <p14:creationId xmlns:p14="http://schemas.microsoft.com/office/powerpoint/2010/main" val="219888026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コーポレートマーク">
    <p:bg>
      <p:bgPr>
        <a:solidFill>
          <a:schemeClr val="bg1"/>
        </a:solidFill>
        <a:effectLst/>
      </p:bgPr>
    </p:bg>
    <p:spTree>
      <p:nvGrpSpPr>
        <p:cNvPr id="1" name=""/>
        <p:cNvGrpSpPr/>
        <p:nvPr/>
      </p:nvGrpSpPr>
      <p:grpSpPr>
        <a:xfrm>
          <a:off x="0" y="0"/>
          <a:ext cx="0" cy="0"/>
          <a:chOff x="0" y="0"/>
          <a:chExt cx="0" cy="0"/>
        </a:xfrm>
      </p:grpSpPr>
      <p:pic>
        <p:nvPicPr>
          <p:cNvPr id="4" name="図 3"/>
          <p:cNvPicPr>
            <a:picLocks noChangeAspect="1"/>
          </p:cNvPicPr>
          <p:nvPr userDrawn="1"/>
        </p:nvPicPr>
        <p:blipFill>
          <a:blip r:embed="rId2"/>
          <a:stretch>
            <a:fillRect/>
          </a:stretch>
        </p:blipFill>
        <p:spPr>
          <a:xfrm>
            <a:off x="2617326" y="2566220"/>
            <a:ext cx="3909351" cy="1489021"/>
          </a:xfrm>
          <a:prstGeom prst="rect">
            <a:avLst/>
          </a:prstGeom>
        </p:spPr>
      </p:pic>
    </p:spTree>
    <p:extLst>
      <p:ext uri="{BB962C8B-B14F-4D97-AF65-F5344CB8AC3E}">
        <p14:creationId xmlns:p14="http://schemas.microsoft.com/office/powerpoint/2010/main" val="402426923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118A36A-F27D-4D96-A7CE-D7093284EF24}" type="datetimeFigureOut">
              <a:rPr lang="en-US" smtClean="0"/>
              <a:t>6/7/2024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57BFC8-8784-49FD-828B-7A3725D287A6}" type="slidenum">
              <a:rPr lang="en-US" smtClean="0"/>
              <a:t>‹#›</a:t>
            </a:fld>
            <a:endParaRPr lang="en-US"/>
          </a:p>
        </p:txBody>
      </p:sp>
    </p:spTree>
    <p:extLst>
      <p:ext uri="{BB962C8B-B14F-4D97-AF65-F5344CB8AC3E}">
        <p14:creationId xmlns:p14="http://schemas.microsoft.com/office/powerpoint/2010/main" val="296712552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118A36A-F27D-4D96-A7CE-D7093284EF24}" type="datetimeFigureOut">
              <a:rPr lang="en-US" smtClean="0"/>
              <a:t>6/7/2024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57BFC8-8784-49FD-828B-7A3725D287A6}" type="slidenum">
              <a:rPr lang="en-US" smtClean="0"/>
              <a:t>‹#›</a:t>
            </a:fld>
            <a:endParaRPr lang="en-US"/>
          </a:p>
        </p:txBody>
      </p:sp>
    </p:spTree>
    <p:extLst>
      <p:ext uri="{BB962C8B-B14F-4D97-AF65-F5344CB8AC3E}">
        <p14:creationId xmlns:p14="http://schemas.microsoft.com/office/powerpoint/2010/main" val="402502984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118A36A-F27D-4D96-A7CE-D7093284EF24}" type="datetimeFigureOut">
              <a:rPr lang="en-US" smtClean="0"/>
              <a:t>6/7/2024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57BFC8-8784-49FD-828B-7A3725D287A6}" type="slidenum">
              <a:rPr lang="en-US" smtClean="0"/>
              <a:t>‹#›</a:t>
            </a:fld>
            <a:endParaRPr lang="en-US"/>
          </a:p>
        </p:txBody>
      </p:sp>
    </p:spTree>
    <p:extLst>
      <p:ext uri="{BB962C8B-B14F-4D97-AF65-F5344CB8AC3E}">
        <p14:creationId xmlns:p14="http://schemas.microsoft.com/office/powerpoint/2010/main" val="253916038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118A36A-F27D-4D96-A7CE-D7093284EF24}" type="datetimeFigureOut">
              <a:rPr lang="en-US" smtClean="0"/>
              <a:t>6/7/2024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557BFC8-8784-49FD-828B-7A3725D287A6}" type="slidenum">
              <a:rPr lang="en-US" smtClean="0"/>
              <a:t>‹#›</a:t>
            </a:fld>
            <a:endParaRPr lang="en-US"/>
          </a:p>
        </p:txBody>
      </p:sp>
    </p:spTree>
    <p:extLst>
      <p:ext uri="{BB962C8B-B14F-4D97-AF65-F5344CB8AC3E}">
        <p14:creationId xmlns:p14="http://schemas.microsoft.com/office/powerpoint/2010/main" val="268634259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118A36A-F27D-4D96-A7CE-D7093284EF24}" type="datetimeFigureOut">
              <a:rPr lang="en-US" smtClean="0"/>
              <a:t>6/7/2024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557BFC8-8784-49FD-828B-7A3725D287A6}" type="slidenum">
              <a:rPr lang="en-US" smtClean="0"/>
              <a:t>‹#›</a:t>
            </a:fld>
            <a:endParaRPr lang="en-US"/>
          </a:p>
        </p:txBody>
      </p:sp>
    </p:spTree>
    <p:extLst>
      <p:ext uri="{BB962C8B-B14F-4D97-AF65-F5344CB8AC3E}">
        <p14:creationId xmlns:p14="http://schemas.microsoft.com/office/powerpoint/2010/main" val="420808963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118A36A-F27D-4D96-A7CE-D7093284EF24}" type="datetimeFigureOut">
              <a:rPr lang="en-US" smtClean="0"/>
              <a:t>6/7/2024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557BFC8-8784-49FD-828B-7A3725D287A6}" type="slidenum">
              <a:rPr lang="en-US" smtClean="0"/>
              <a:t>‹#›</a:t>
            </a:fld>
            <a:endParaRPr lang="en-US"/>
          </a:p>
        </p:txBody>
      </p:sp>
    </p:spTree>
    <p:extLst>
      <p:ext uri="{BB962C8B-B14F-4D97-AF65-F5344CB8AC3E}">
        <p14:creationId xmlns:p14="http://schemas.microsoft.com/office/powerpoint/2010/main" val="22983113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800" b="1" i="1">
                <a:solidFill>
                  <a:schemeClr val="tx1"/>
                </a:solidFill>
                <a:latin typeface="Carlito"/>
                <a:cs typeface="Carlito"/>
              </a:defRPr>
            </a:lvl1pPr>
          </a:lstStyle>
          <a:p>
            <a:endParaRPr/>
          </a:p>
        </p:txBody>
      </p:sp>
      <p:sp>
        <p:nvSpPr>
          <p:cNvPr id="3" name="Holder 3"/>
          <p:cNvSpPr>
            <a:spLocks noGrp="1"/>
          </p:cNvSpPr>
          <p:nvPr>
            <p:ph type="body" idx="1"/>
          </p:nvPr>
        </p:nvSpPr>
        <p:spPr/>
        <p:txBody>
          <a:bodyPr lIns="0" tIns="0" rIns="0" bIns="0"/>
          <a:lstStyle>
            <a:lvl1pPr>
              <a:defRPr sz="1800" b="1" i="0">
                <a:solidFill>
                  <a:schemeClr val="tx1"/>
                </a:solidFill>
                <a:latin typeface="Arial"/>
                <a:cs typeface="Aria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6/7/2024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118A36A-F27D-4D96-A7CE-D7093284EF24}" type="datetimeFigureOut">
              <a:rPr lang="en-US" smtClean="0"/>
              <a:t>6/7/2024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557BFC8-8784-49FD-828B-7A3725D287A6}" type="slidenum">
              <a:rPr lang="en-US" smtClean="0"/>
              <a:t>‹#›</a:t>
            </a:fld>
            <a:endParaRPr lang="en-US"/>
          </a:p>
        </p:txBody>
      </p:sp>
    </p:spTree>
    <p:extLst>
      <p:ext uri="{BB962C8B-B14F-4D97-AF65-F5344CB8AC3E}">
        <p14:creationId xmlns:p14="http://schemas.microsoft.com/office/powerpoint/2010/main" val="428627635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118A36A-F27D-4D96-A7CE-D7093284EF24}" type="datetimeFigureOut">
              <a:rPr lang="en-US" smtClean="0"/>
              <a:t>6/7/2024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557BFC8-8784-49FD-828B-7A3725D287A6}" type="slidenum">
              <a:rPr lang="en-US" smtClean="0"/>
              <a:t>‹#›</a:t>
            </a:fld>
            <a:endParaRPr lang="en-US"/>
          </a:p>
        </p:txBody>
      </p:sp>
    </p:spTree>
    <p:extLst>
      <p:ext uri="{BB962C8B-B14F-4D97-AF65-F5344CB8AC3E}">
        <p14:creationId xmlns:p14="http://schemas.microsoft.com/office/powerpoint/2010/main" val="250758844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118A36A-F27D-4D96-A7CE-D7093284EF24}" type="datetimeFigureOut">
              <a:rPr lang="en-US" smtClean="0"/>
              <a:t>6/7/2024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557BFC8-8784-49FD-828B-7A3725D287A6}" type="slidenum">
              <a:rPr lang="en-US" smtClean="0"/>
              <a:t>‹#›</a:t>
            </a:fld>
            <a:endParaRPr lang="en-US"/>
          </a:p>
        </p:txBody>
      </p:sp>
    </p:spTree>
    <p:extLst>
      <p:ext uri="{BB962C8B-B14F-4D97-AF65-F5344CB8AC3E}">
        <p14:creationId xmlns:p14="http://schemas.microsoft.com/office/powerpoint/2010/main" val="275526492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118A36A-F27D-4D96-A7CE-D7093284EF24}" type="datetimeFigureOut">
              <a:rPr lang="en-US" smtClean="0"/>
              <a:t>6/7/2024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57BFC8-8784-49FD-828B-7A3725D287A6}" type="slidenum">
              <a:rPr lang="en-US" smtClean="0"/>
              <a:t>‹#›</a:t>
            </a:fld>
            <a:endParaRPr lang="en-US"/>
          </a:p>
        </p:txBody>
      </p:sp>
    </p:spTree>
    <p:extLst>
      <p:ext uri="{BB962C8B-B14F-4D97-AF65-F5344CB8AC3E}">
        <p14:creationId xmlns:p14="http://schemas.microsoft.com/office/powerpoint/2010/main" val="49675597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118A36A-F27D-4D96-A7CE-D7093284EF24}" type="datetimeFigureOut">
              <a:rPr lang="en-US" smtClean="0"/>
              <a:t>6/7/2024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57BFC8-8784-49FD-828B-7A3725D287A6}" type="slidenum">
              <a:rPr lang="en-US" smtClean="0"/>
              <a:t>‹#›</a:t>
            </a:fld>
            <a:endParaRPr lang="en-US"/>
          </a:p>
        </p:txBody>
      </p:sp>
    </p:spTree>
    <p:extLst>
      <p:ext uri="{BB962C8B-B14F-4D97-AF65-F5344CB8AC3E}">
        <p14:creationId xmlns:p14="http://schemas.microsoft.com/office/powerpoint/2010/main" val="189907139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userDrawn="1">
  <p:cSld name="02_表紙">
    <p:spTree>
      <p:nvGrpSpPr>
        <p:cNvPr id="1" name=""/>
        <p:cNvGrpSpPr/>
        <p:nvPr/>
      </p:nvGrpSpPr>
      <p:grpSpPr>
        <a:xfrm>
          <a:off x="0" y="0"/>
          <a:ext cx="0" cy="0"/>
          <a:chOff x="0" y="0"/>
          <a:chExt cx="0" cy="0"/>
        </a:xfrm>
      </p:grpSpPr>
      <p:pic>
        <p:nvPicPr>
          <p:cNvPr id="4" name="図 3"/>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6000" y="-23803"/>
            <a:ext cx="9216000" cy="6905606"/>
          </a:xfrm>
          <a:prstGeom prst="rect">
            <a:avLst/>
          </a:prstGeom>
        </p:spPr>
      </p:pic>
      <p:sp>
        <p:nvSpPr>
          <p:cNvPr id="2" name="Holder 2"/>
          <p:cNvSpPr>
            <a:spLocks noGrp="1"/>
          </p:cNvSpPr>
          <p:nvPr>
            <p:ph type="ctrTitle" hasCustomPrompt="1"/>
          </p:nvPr>
        </p:nvSpPr>
        <p:spPr>
          <a:xfrm>
            <a:off x="-36000" y="2482101"/>
            <a:ext cx="4608001" cy="1270006"/>
          </a:xfrm>
          <a:prstGeom prst="rect">
            <a:avLst/>
          </a:prstGeom>
        </p:spPr>
        <p:txBody>
          <a:bodyPr wrap="square" lIns="468000" tIns="0" rIns="0" bIns="0" anchor="t">
            <a:noAutofit/>
          </a:bodyPr>
          <a:lstStyle>
            <a:lvl1pPr>
              <a:lnSpc>
                <a:spcPct val="110000"/>
              </a:lnSpc>
              <a:defRPr sz="3397" baseline="0">
                <a:latin typeface="Meiryo UI" panose="020B0604030504040204" pitchFamily="50" charset="-128"/>
              </a:defRPr>
            </a:lvl1pPr>
          </a:lstStyle>
          <a:p>
            <a:r>
              <a:rPr lang="en-US" altLang="ja-JP" dirty="0"/>
              <a:t>Title Font:34</a:t>
            </a:r>
            <a:endParaRPr dirty="0"/>
          </a:p>
        </p:txBody>
      </p:sp>
      <p:sp>
        <p:nvSpPr>
          <p:cNvPr id="3" name="Holder 3"/>
          <p:cNvSpPr>
            <a:spLocks noGrp="1"/>
          </p:cNvSpPr>
          <p:nvPr>
            <p:ph type="subTitle" idx="4" hasCustomPrompt="1"/>
          </p:nvPr>
        </p:nvSpPr>
        <p:spPr>
          <a:xfrm>
            <a:off x="-35999" y="4146537"/>
            <a:ext cx="4608000" cy="368990"/>
          </a:xfrm>
          <a:prstGeom prst="rect">
            <a:avLst/>
          </a:prstGeom>
        </p:spPr>
        <p:txBody>
          <a:bodyPr wrap="square" lIns="468000" tIns="0" rIns="0" bIns="0" anchor="b">
            <a:noAutofit/>
          </a:bodyPr>
          <a:lstStyle>
            <a:lvl1pPr>
              <a:defRPr sz="2398" baseline="0">
                <a:latin typeface="Meiryo UI" panose="020B0604030504040204" pitchFamily="50" charset="-128"/>
              </a:defRPr>
            </a:lvl1pPr>
          </a:lstStyle>
          <a:p>
            <a:r>
              <a:rPr lang="en-US" altLang="ja-JP" dirty="0"/>
              <a:t>Presenter name Font:24</a:t>
            </a:r>
            <a:endParaRPr dirty="0"/>
          </a:p>
        </p:txBody>
      </p:sp>
      <p:sp>
        <p:nvSpPr>
          <p:cNvPr id="9" name="テキスト プレースホルダー 8"/>
          <p:cNvSpPr>
            <a:spLocks noGrp="1"/>
          </p:cNvSpPr>
          <p:nvPr>
            <p:ph type="body" sz="quarter" idx="10" hasCustomPrompt="1"/>
          </p:nvPr>
        </p:nvSpPr>
        <p:spPr>
          <a:xfrm>
            <a:off x="-36000" y="4657993"/>
            <a:ext cx="4608000" cy="1214592"/>
          </a:xfrm>
          <a:prstGeom prst="rect">
            <a:avLst/>
          </a:prstGeom>
        </p:spPr>
        <p:txBody>
          <a:bodyPr lIns="468000" tIns="0" rIns="0" bIns="0" anchor="t">
            <a:noAutofit/>
          </a:bodyPr>
          <a:lstStyle>
            <a:lvl1pPr>
              <a:defRPr sz="1599" baseline="0">
                <a:latin typeface="Meiryo UI" panose="020B0604030504040204" pitchFamily="50" charset="-128"/>
              </a:defRPr>
            </a:lvl1pPr>
            <a:lvl2pPr>
              <a:defRPr sz="1599"/>
            </a:lvl2pPr>
            <a:lvl3pPr>
              <a:defRPr sz="1599"/>
            </a:lvl3pPr>
            <a:lvl4pPr>
              <a:defRPr sz="1599"/>
            </a:lvl4pPr>
          </a:lstStyle>
          <a:p>
            <a:pPr lvl="0"/>
            <a:r>
              <a:rPr kumimoji="1" lang="en-US" altLang="ja-JP" dirty="0"/>
              <a:t>Department or Presentation item list Font: 16</a:t>
            </a:r>
            <a:endParaRPr kumimoji="1" lang="ja-JP" altLang="en-US" dirty="0"/>
          </a:p>
        </p:txBody>
      </p:sp>
      <p:pic>
        <p:nvPicPr>
          <p:cNvPr id="8" name="図 7"/>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432285" y="453621"/>
            <a:ext cx="2266290" cy="863201"/>
          </a:xfrm>
          <a:prstGeom prst="rect">
            <a:avLst/>
          </a:prstGeom>
        </p:spPr>
      </p:pic>
      <p:pic>
        <p:nvPicPr>
          <p:cNvPr id="7" name="図 6"/>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7776009" y="6312156"/>
            <a:ext cx="1071353" cy="277296"/>
          </a:xfrm>
          <a:prstGeom prst="rect">
            <a:avLst/>
          </a:prstGeom>
        </p:spPr>
      </p:pic>
    </p:spTree>
    <p:extLst>
      <p:ext uri="{BB962C8B-B14F-4D97-AF65-F5344CB8AC3E}">
        <p14:creationId xmlns:p14="http://schemas.microsoft.com/office/powerpoint/2010/main" val="284295945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アジェンダ">
    <p:spTree>
      <p:nvGrpSpPr>
        <p:cNvPr id="1" name=""/>
        <p:cNvGrpSpPr/>
        <p:nvPr/>
      </p:nvGrpSpPr>
      <p:grpSpPr>
        <a:xfrm>
          <a:off x="0" y="0"/>
          <a:ext cx="0" cy="0"/>
          <a:chOff x="0" y="0"/>
          <a:chExt cx="0" cy="0"/>
        </a:xfrm>
      </p:grpSpPr>
      <p:sp>
        <p:nvSpPr>
          <p:cNvPr id="8" name="タイトル 7"/>
          <p:cNvSpPr>
            <a:spLocks noGrp="1"/>
          </p:cNvSpPr>
          <p:nvPr>
            <p:ph type="title" hasCustomPrompt="1"/>
          </p:nvPr>
        </p:nvSpPr>
        <p:spPr/>
        <p:txBody>
          <a:bodyPr wrap="square" rIns="1440000"/>
          <a:lstStyle>
            <a:lvl1pPr algn="ctr">
              <a:defRPr/>
            </a:lvl1pPr>
          </a:lstStyle>
          <a:p>
            <a:pPr algn="ctr"/>
            <a:r>
              <a:rPr lang="en-US" b="1" dirty="0"/>
              <a:t>DMIA PLANT LINE OVERVIEW</a:t>
            </a:r>
          </a:p>
        </p:txBody>
      </p:sp>
      <p:sp>
        <p:nvSpPr>
          <p:cNvPr id="10" name="テキスト プレースホルダー 9"/>
          <p:cNvSpPr>
            <a:spLocks noGrp="1"/>
          </p:cNvSpPr>
          <p:nvPr>
            <p:ph type="body" sz="quarter" idx="10" hasCustomPrompt="1"/>
          </p:nvPr>
        </p:nvSpPr>
        <p:spPr>
          <a:xfrm>
            <a:off x="1" y="845218"/>
            <a:ext cx="9143999" cy="5179204"/>
          </a:xfrm>
          <a:prstGeom prst="rect">
            <a:avLst/>
          </a:prstGeom>
        </p:spPr>
        <p:txBody>
          <a:bodyPr lIns="144000" tIns="396000" rIns="648000"/>
          <a:lstStyle>
            <a:lvl1pPr marL="719352" indent="0">
              <a:lnSpc>
                <a:spcPct val="120000"/>
              </a:lnSpc>
              <a:spcBef>
                <a:spcPts val="0"/>
              </a:spcBef>
              <a:buFont typeface="+mj-lt"/>
              <a:buAutoNum type="arabicPeriod"/>
              <a:defRPr sz="2398" baseline="0">
                <a:latin typeface="Meiryo UI" panose="020B0604030504040204" pitchFamily="50" charset="-128"/>
              </a:defRPr>
            </a:lvl1pPr>
            <a:lvl2pPr marL="799380" indent="-342591">
              <a:buFont typeface="+mj-lt"/>
              <a:buAutoNum type="arabicPeriod"/>
              <a:defRPr/>
            </a:lvl2pPr>
            <a:lvl3pPr marL="1256168" indent="-342591">
              <a:buFont typeface="+mj-lt"/>
              <a:buAutoNum type="arabicPeriod"/>
              <a:defRPr/>
            </a:lvl3pPr>
            <a:lvl4pPr marL="1712957" indent="-342591">
              <a:buFont typeface="+mj-lt"/>
              <a:buAutoNum type="arabicPeriod"/>
              <a:defRPr/>
            </a:lvl4pPr>
            <a:lvl5pPr marL="2169745" indent="-342591">
              <a:buFont typeface="+mj-lt"/>
              <a:buAutoNum type="arabicPeriod"/>
              <a:defRPr/>
            </a:lvl5pPr>
          </a:lstStyle>
          <a:p>
            <a:pPr lvl="0"/>
            <a:r>
              <a:rPr kumimoji="1" lang="ja-JP" altLang="en-US" dirty="0"/>
              <a:t> </a:t>
            </a:r>
            <a:r>
              <a:rPr kumimoji="1" lang="en-US" altLang="ja-JP" dirty="0"/>
              <a:t>Standardization</a:t>
            </a:r>
          </a:p>
          <a:p>
            <a:pPr lvl="0"/>
            <a:r>
              <a:rPr kumimoji="1" lang="en-US" altLang="ja-JP" dirty="0"/>
              <a:t> Automation</a:t>
            </a:r>
          </a:p>
          <a:p>
            <a:pPr lvl="0"/>
            <a:r>
              <a:rPr kumimoji="1" lang="en-US" altLang="ja-JP" dirty="0"/>
              <a:t> </a:t>
            </a:r>
            <a:r>
              <a:rPr kumimoji="1" lang="en-US" altLang="ja-JP" dirty="0" err="1"/>
              <a:t>Optimalization</a:t>
            </a:r>
            <a:endParaRPr kumimoji="1" lang="ja-JP" altLang="en-US" dirty="0"/>
          </a:p>
        </p:txBody>
      </p:sp>
    </p:spTree>
    <p:extLst>
      <p:ext uri="{BB962C8B-B14F-4D97-AF65-F5344CB8AC3E}">
        <p14:creationId xmlns:p14="http://schemas.microsoft.com/office/powerpoint/2010/main" val="169502786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タイトルのみ">
    <p:spTree>
      <p:nvGrpSpPr>
        <p:cNvPr id="1" name=""/>
        <p:cNvGrpSpPr/>
        <p:nvPr/>
      </p:nvGrpSpPr>
      <p:grpSpPr>
        <a:xfrm>
          <a:off x="0" y="0"/>
          <a:ext cx="0" cy="0"/>
          <a:chOff x="0" y="0"/>
          <a:chExt cx="0" cy="0"/>
        </a:xfrm>
      </p:grpSpPr>
      <p:sp>
        <p:nvSpPr>
          <p:cNvPr id="6" name="タイトル 5"/>
          <p:cNvSpPr>
            <a:spLocks noGrp="1"/>
          </p:cNvSpPr>
          <p:nvPr>
            <p:ph type="title"/>
          </p:nvPr>
        </p:nvSpPr>
        <p:spPr/>
        <p:txBody>
          <a:bodyPr wrap="square" rIns="1440000"/>
          <a:lstStyle/>
          <a:p>
            <a:r>
              <a:rPr kumimoji="1" lang="ja-JP" altLang="en-US"/>
              <a:t>マスター タイトルの書式設定</a:t>
            </a:r>
            <a:endParaRPr kumimoji="1" lang="ja-JP" altLang="en-US" dirty="0"/>
          </a:p>
        </p:txBody>
      </p:sp>
      <p:sp>
        <p:nvSpPr>
          <p:cNvPr id="2" name="スライド番号プレースホルダー 1"/>
          <p:cNvSpPr>
            <a:spLocks noGrp="1"/>
          </p:cNvSpPr>
          <p:nvPr>
            <p:ph type="sldNum" sz="quarter" idx="10"/>
          </p:nvPr>
        </p:nvSpPr>
        <p:spPr>
          <a:xfrm>
            <a:off x="4704692" y="5266241"/>
            <a:ext cx="2057400" cy="364787"/>
          </a:xfrm>
          <a:prstGeom prst="rect">
            <a:avLst/>
          </a:prstGeom>
        </p:spPr>
        <p:txBody>
          <a:bodyPr/>
          <a:lstStyle/>
          <a:p>
            <a:fld id="{80F554CA-2BEA-3E4B-997B-FC51848F792A}" type="slidenum">
              <a:rPr lang="ja-JP" altLang="en-US" smtClean="0"/>
              <a:pPr/>
              <a:t>‹#›</a:t>
            </a:fld>
            <a:r>
              <a:rPr lang="en-US" altLang="ja-JP">
                <a:ea typeface="Verdana" panose="020B0604030504040204" pitchFamily="34" charset="0"/>
              </a:rPr>
              <a:t> </a:t>
            </a:r>
            <a:endParaRPr lang="ja-JP" altLang="en-US" dirty="0"/>
          </a:p>
        </p:txBody>
      </p:sp>
    </p:spTree>
    <p:extLst>
      <p:ext uri="{BB962C8B-B14F-4D97-AF65-F5344CB8AC3E}">
        <p14:creationId xmlns:p14="http://schemas.microsoft.com/office/powerpoint/2010/main" val="54710635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userDrawn="1">
  <p:cSld name="Cover Slide">
    <p:spTree>
      <p:nvGrpSpPr>
        <p:cNvPr id="1" name=""/>
        <p:cNvGrpSpPr/>
        <p:nvPr/>
      </p:nvGrpSpPr>
      <p:grpSpPr>
        <a:xfrm>
          <a:off x="0" y="0"/>
          <a:ext cx="0" cy="0"/>
          <a:chOff x="0" y="0"/>
          <a:chExt cx="0" cy="0"/>
        </a:xfrm>
      </p:grpSpPr>
      <p:pic>
        <p:nvPicPr>
          <p:cNvPr id="2097168" name="図 3"/>
          <p:cNvPicPr>
            <a:picLocks noChangeAspect="1"/>
          </p:cNvPicPr>
          <p:nvPr userDrawn="1"/>
        </p:nvPicPr>
        <p:blipFill>
          <a:blip r:embed="rId2"/>
          <a:stretch>
            <a:fillRect/>
          </a:stretch>
        </p:blipFill>
        <p:spPr>
          <a:xfrm>
            <a:off x="-35996" y="-33125"/>
            <a:ext cx="9216000" cy="6905606"/>
          </a:xfrm>
          <a:prstGeom prst="rect">
            <a:avLst/>
          </a:prstGeom>
        </p:spPr>
      </p:pic>
      <p:sp>
        <p:nvSpPr>
          <p:cNvPr id="1048989" name="Holder 2"/>
          <p:cNvSpPr>
            <a:spLocks noGrp="1"/>
          </p:cNvSpPr>
          <p:nvPr>
            <p:ph type="ctrTitle" hasCustomPrompt="1"/>
          </p:nvPr>
        </p:nvSpPr>
        <p:spPr>
          <a:xfrm>
            <a:off x="-35999" y="935512"/>
            <a:ext cx="6120000" cy="1258834"/>
          </a:xfrm>
          <a:prstGeom prst="rect">
            <a:avLst/>
          </a:prstGeom>
        </p:spPr>
        <p:txBody>
          <a:bodyPr wrap="square" lIns="468000" tIns="0" rIns="0" bIns="0" anchor="t">
            <a:noAutofit/>
          </a:bodyPr>
          <a:lstStyle>
            <a:lvl1pPr>
              <a:lnSpc>
                <a:spcPct val="110000"/>
              </a:lnSpc>
              <a:defRPr sz="3141" baseline="0">
                <a:latin typeface="+mj-ea"/>
                <a:ea typeface="+mj-ea"/>
              </a:defRPr>
            </a:lvl1pPr>
          </a:lstStyle>
          <a:p>
            <a:r>
              <a:rPr lang="en-US" altLang="ja-JP" dirty="0"/>
              <a:t>Click to edit Title -Font size</a:t>
            </a:r>
            <a:r>
              <a:rPr lang="ja-JP" altLang="en-US" dirty="0"/>
              <a:t> </a:t>
            </a:r>
            <a:r>
              <a:rPr lang="en-US" altLang="ja-JP" dirty="0"/>
              <a:t>: 34pt</a:t>
            </a:r>
            <a:endParaRPr dirty="0"/>
          </a:p>
        </p:txBody>
      </p:sp>
      <p:sp>
        <p:nvSpPr>
          <p:cNvPr id="1048990" name="Holder 3"/>
          <p:cNvSpPr>
            <a:spLocks noGrp="1"/>
          </p:cNvSpPr>
          <p:nvPr>
            <p:ph type="subTitle" idx="4" hasCustomPrompt="1"/>
          </p:nvPr>
        </p:nvSpPr>
        <p:spPr>
          <a:xfrm>
            <a:off x="-35994" y="6075223"/>
            <a:ext cx="5040000" cy="368990"/>
          </a:xfrm>
          <a:prstGeom prst="rect">
            <a:avLst/>
          </a:prstGeom>
        </p:spPr>
        <p:txBody>
          <a:bodyPr wrap="square" lIns="468000" tIns="0" rIns="0" bIns="0" anchor="t" anchorCtr="0">
            <a:noAutofit/>
          </a:bodyPr>
          <a:lstStyle>
            <a:lvl1pPr marL="0" indent="0">
              <a:lnSpc>
                <a:spcPct val="90000"/>
              </a:lnSpc>
              <a:spcBef>
                <a:spcPts val="0"/>
              </a:spcBef>
              <a:spcAft>
                <a:spcPts val="0"/>
              </a:spcAft>
              <a:buNone/>
              <a:defRPr sz="2218" baseline="0">
                <a:latin typeface="+mn-ea"/>
                <a:ea typeface="+mn-ea"/>
              </a:defRPr>
            </a:lvl1pPr>
          </a:lstStyle>
          <a:p>
            <a:r>
              <a:rPr lang="en-US" altLang="ja-JP" dirty="0"/>
              <a:t>Presenter -Font size</a:t>
            </a:r>
            <a:r>
              <a:rPr lang="ja-JP" altLang="en-US" dirty="0"/>
              <a:t> </a:t>
            </a:r>
            <a:r>
              <a:rPr lang="en-US" altLang="ja-JP" dirty="0"/>
              <a:t>: 24pt</a:t>
            </a:r>
          </a:p>
        </p:txBody>
      </p:sp>
      <p:sp>
        <p:nvSpPr>
          <p:cNvPr id="1048991" name="テキスト プレースホルダー 8"/>
          <p:cNvSpPr>
            <a:spLocks noGrp="1"/>
          </p:cNvSpPr>
          <p:nvPr>
            <p:ph type="body" sz="quarter" idx="10" hasCustomPrompt="1"/>
          </p:nvPr>
        </p:nvSpPr>
        <p:spPr>
          <a:xfrm>
            <a:off x="-35994" y="6450812"/>
            <a:ext cx="5040000" cy="390342"/>
          </a:xfrm>
          <a:prstGeom prst="rect">
            <a:avLst/>
          </a:prstGeom>
        </p:spPr>
        <p:txBody>
          <a:bodyPr lIns="468000" tIns="0" rIns="0" bIns="0" anchor="t">
            <a:noAutofit/>
          </a:bodyPr>
          <a:lstStyle>
            <a:lvl1pPr marL="0" indent="0">
              <a:lnSpc>
                <a:spcPct val="90000"/>
              </a:lnSpc>
              <a:spcBef>
                <a:spcPts val="0"/>
              </a:spcBef>
              <a:spcAft>
                <a:spcPts val="0"/>
              </a:spcAft>
              <a:buNone/>
              <a:defRPr sz="1478" baseline="0">
                <a:latin typeface="+mn-ea"/>
                <a:ea typeface="+mn-ea"/>
              </a:defRPr>
            </a:lvl1pPr>
            <a:lvl2pPr>
              <a:defRPr sz="1478"/>
            </a:lvl2pPr>
            <a:lvl3pPr>
              <a:defRPr sz="1478"/>
            </a:lvl3pPr>
            <a:lvl4pPr>
              <a:defRPr sz="1478"/>
            </a:lvl4pPr>
          </a:lstStyle>
          <a:p>
            <a:pPr lvl="0"/>
            <a:r>
              <a:rPr kumimoji="1" lang="en-US" altLang="ja-JP" dirty="0"/>
              <a:t>Department -Font size</a:t>
            </a:r>
            <a:r>
              <a:rPr kumimoji="1" lang="ja-JP" altLang="en-US" dirty="0"/>
              <a:t> </a:t>
            </a:r>
            <a:r>
              <a:rPr kumimoji="1" lang="en-US" altLang="ja-JP" dirty="0"/>
              <a:t>: 16pt</a:t>
            </a:r>
          </a:p>
        </p:txBody>
      </p:sp>
      <p:pic>
        <p:nvPicPr>
          <p:cNvPr id="2097169" name="図 7"/>
          <p:cNvPicPr>
            <a:picLocks noChangeAspect="1"/>
          </p:cNvPicPr>
          <p:nvPr userDrawn="1"/>
        </p:nvPicPr>
        <p:blipFill>
          <a:blip r:embed="rId3"/>
          <a:stretch>
            <a:fillRect/>
          </a:stretch>
        </p:blipFill>
        <p:spPr>
          <a:xfrm>
            <a:off x="155533" y="149905"/>
            <a:ext cx="1741193" cy="741595"/>
          </a:xfrm>
          <a:prstGeom prst="rect">
            <a:avLst/>
          </a:prstGeom>
        </p:spPr>
      </p:pic>
      <p:pic>
        <p:nvPicPr>
          <p:cNvPr id="2097170" name="図 6"/>
          <p:cNvPicPr>
            <a:picLocks noChangeAspect="1"/>
          </p:cNvPicPr>
          <p:nvPr userDrawn="1"/>
        </p:nvPicPr>
        <p:blipFill>
          <a:blip r:embed="rId4" cstate="print"/>
          <a:stretch>
            <a:fillRect/>
          </a:stretch>
        </p:blipFill>
        <p:spPr>
          <a:xfrm>
            <a:off x="8139810" y="6542734"/>
            <a:ext cx="1004190" cy="298421"/>
          </a:xfrm>
          <a:prstGeom prst="rect">
            <a:avLst/>
          </a:prstGeom>
        </p:spPr>
      </p:pic>
    </p:spTree>
    <p:extLst>
      <p:ext uri="{BB962C8B-B14F-4D97-AF65-F5344CB8AC3E}">
        <p14:creationId xmlns:p14="http://schemas.microsoft.com/office/powerpoint/2010/main" val="65863157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Agenda Slide">
    <p:spTree>
      <p:nvGrpSpPr>
        <p:cNvPr id="1" name=""/>
        <p:cNvGrpSpPr/>
        <p:nvPr/>
      </p:nvGrpSpPr>
      <p:grpSpPr>
        <a:xfrm>
          <a:off x="0" y="0"/>
          <a:ext cx="0" cy="0"/>
          <a:chOff x="0" y="0"/>
          <a:chExt cx="0" cy="0"/>
        </a:xfrm>
      </p:grpSpPr>
      <p:sp>
        <p:nvSpPr>
          <p:cNvPr id="1049001" name="タイトル 7"/>
          <p:cNvSpPr>
            <a:spLocks noGrp="1"/>
          </p:cNvSpPr>
          <p:nvPr>
            <p:ph type="title" hasCustomPrompt="1"/>
          </p:nvPr>
        </p:nvSpPr>
        <p:spPr>
          <a:xfrm>
            <a:off x="1" y="11884"/>
            <a:ext cx="8549437" cy="363154"/>
          </a:xfrm>
        </p:spPr>
        <p:txBody>
          <a:bodyPr wrap="square" rIns="1080000"/>
          <a:lstStyle>
            <a:lvl1pPr>
              <a:defRPr>
                <a:effectLst>
                  <a:outerShdw blurRad="38100" dist="38100" dir="2700000" algn="tl">
                    <a:srgbClr val="000000">
                      <a:alpha val="43137"/>
                    </a:srgbClr>
                  </a:outerShdw>
                </a:effectLst>
                <a:latin typeface="Arail"/>
              </a:defRPr>
            </a:lvl1pPr>
          </a:lstStyle>
          <a:p>
            <a:r>
              <a:rPr lang="en-US" altLang="ja-JP" dirty="0"/>
              <a:t>Click to edit Title -1line,25pt</a:t>
            </a:r>
            <a:endParaRPr kumimoji="1" lang="ja-JP" altLang="en-US" dirty="0"/>
          </a:p>
        </p:txBody>
      </p:sp>
    </p:spTree>
    <p:extLst>
      <p:ext uri="{BB962C8B-B14F-4D97-AF65-F5344CB8AC3E}">
        <p14:creationId xmlns:p14="http://schemas.microsoft.com/office/powerpoint/2010/main" val="25104015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800" b="1" i="1">
                <a:solidFill>
                  <a:schemeClr val="tx1"/>
                </a:solidFill>
                <a:latin typeface="Carlito"/>
                <a:cs typeface="Carlito"/>
              </a:defRPr>
            </a:lvl1pPr>
          </a:lstStyle>
          <a:p>
            <a:endParaRPr/>
          </a:p>
        </p:txBody>
      </p:sp>
      <p:sp>
        <p:nvSpPr>
          <p:cNvPr id="3" name="Holder 3"/>
          <p:cNvSpPr>
            <a:spLocks noGrp="1"/>
          </p:cNvSpPr>
          <p:nvPr>
            <p:ph sz="half" idx="2"/>
          </p:nvPr>
        </p:nvSpPr>
        <p:spPr>
          <a:xfrm>
            <a:off x="457200" y="1577340"/>
            <a:ext cx="397764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709160" y="1577340"/>
            <a:ext cx="397764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6/7/2024</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Cover Slide">
    <p:spTree>
      <p:nvGrpSpPr>
        <p:cNvPr id="1" name=""/>
        <p:cNvGrpSpPr/>
        <p:nvPr/>
      </p:nvGrpSpPr>
      <p:grpSpPr>
        <a:xfrm>
          <a:off x="0" y="0"/>
          <a:ext cx="0" cy="0"/>
          <a:chOff x="0" y="0"/>
          <a:chExt cx="0" cy="0"/>
        </a:xfrm>
      </p:grpSpPr>
      <p:pic>
        <p:nvPicPr>
          <p:cNvPr id="2097155" name="図 3"/>
          <p:cNvPicPr>
            <a:picLocks noChangeAspect="1"/>
          </p:cNvPicPr>
          <p:nvPr userDrawn="1"/>
        </p:nvPicPr>
        <p:blipFill>
          <a:blip r:embed="rId2"/>
          <a:stretch>
            <a:fillRect/>
          </a:stretch>
        </p:blipFill>
        <p:spPr>
          <a:xfrm>
            <a:off x="-35996" y="-33125"/>
            <a:ext cx="9216000" cy="6905606"/>
          </a:xfrm>
          <a:prstGeom prst="rect">
            <a:avLst/>
          </a:prstGeom>
        </p:spPr>
      </p:pic>
      <p:sp>
        <p:nvSpPr>
          <p:cNvPr id="1048608" name="Holder 2"/>
          <p:cNvSpPr>
            <a:spLocks noGrp="1"/>
          </p:cNvSpPr>
          <p:nvPr>
            <p:ph type="ctrTitle" hasCustomPrompt="1"/>
          </p:nvPr>
        </p:nvSpPr>
        <p:spPr>
          <a:xfrm>
            <a:off x="-35999" y="935512"/>
            <a:ext cx="6120000" cy="1258834"/>
          </a:xfrm>
          <a:prstGeom prst="rect">
            <a:avLst/>
          </a:prstGeom>
        </p:spPr>
        <p:txBody>
          <a:bodyPr wrap="square" lIns="468000" tIns="0" rIns="0" bIns="0" anchor="t">
            <a:noAutofit/>
          </a:bodyPr>
          <a:lstStyle>
            <a:lvl1pPr>
              <a:lnSpc>
                <a:spcPct val="110000"/>
              </a:lnSpc>
              <a:defRPr sz="3140" baseline="0">
                <a:latin typeface="+mj-ea"/>
                <a:ea typeface="+mj-ea"/>
              </a:defRPr>
            </a:lvl1pPr>
          </a:lstStyle>
          <a:p>
            <a:r>
              <a:rPr lang="en-US" altLang="ja-JP" dirty="0"/>
              <a:t>Click to edit Title -Font size</a:t>
            </a:r>
            <a:r>
              <a:rPr lang="ja-JP" altLang="en-US" dirty="0"/>
              <a:t> </a:t>
            </a:r>
            <a:r>
              <a:rPr lang="en-US" altLang="ja-JP" dirty="0"/>
              <a:t>: 34pt</a:t>
            </a:r>
            <a:endParaRPr dirty="0"/>
          </a:p>
        </p:txBody>
      </p:sp>
      <p:sp>
        <p:nvSpPr>
          <p:cNvPr id="1048609" name="Holder 3"/>
          <p:cNvSpPr>
            <a:spLocks noGrp="1"/>
          </p:cNvSpPr>
          <p:nvPr>
            <p:ph type="subTitle" idx="4" hasCustomPrompt="1"/>
          </p:nvPr>
        </p:nvSpPr>
        <p:spPr>
          <a:xfrm>
            <a:off x="-35994" y="6075223"/>
            <a:ext cx="5040000" cy="368990"/>
          </a:xfrm>
          <a:prstGeom prst="rect">
            <a:avLst/>
          </a:prstGeom>
        </p:spPr>
        <p:txBody>
          <a:bodyPr wrap="square" lIns="468000" tIns="0" rIns="0" bIns="0" anchor="t" anchorCtr="0">
            <a:noAutofit/>
          </a:bodyPr>
          <a:lstStyle>
            <a:lvl1pPr marL="0" indent="0">
              <a:lnSpc>
                <a:spcPct val="90000"/>
              </a:lnSpc>
              <a:spcBef>
                <a:spcPts val="0"/>
              </a:spcBef>
              <a:spcAft>
                <a:spcPts val="0"/>
              </a:spcAft>
              <a:buNone/>
              <a:defRPr sz="2220" baseline="0">
                <a:latin typeface="+mn-ea"/>
                <a:ea typeface="+mn-ea"/>
              </a:defRPr>
            </a:lvl1pPr>
          </a:lstStyle>
          <a:p>
            <a:r>
              <a:rPr lang="en-US" altLang="ja-JP" dirty="0"/>
              <a:t>Presenter -Font size</a:t>
            </a:r>
            <a:r>
              <a:rPr lang="ja-JP" altLang="en-US" dirty="0"/>
              <a:t> </a:t>
            </a:r>
            <a:r>
              <a:rPr lang="en-US" altLang="ja-JP" dirty="0"/>
              <a:t>: 24pt</a:t>
            </a:r>
          </a:p>
        </p:txBody>
      </p:sp>
      <p:sp>
        <p:nvSpPr>
          <p:cNvPr id="1048610" name="テキスト プレースホルダー 8"/>
          <p:cNvSpPr>
            <a:spLocks noGrp="1"/>
          </p:cNvSpPr>
          <p:nvPr>
            <p:ph type="body" sz="quarter" idx="10" hasCustomPrompt="1"/>
          </p:nvPr>
        </p:nvSpPr>
        <p:spPr>
          <a:xfrm>
            <a:off x="-35994" y="6450812"/>
            <a:ext cx="5040000" cy="390342"/>
          </a:xfrm>
          <a:prstGeom prst="rect">
            <a:avLst/>
          </a:prstGeom>
        </p:spPr>
        <p:txBody>
          <a:bodyPr lIns="468000" tIns="0" rIns="0" bIns="0" anchor="t">
            <a:noAutofit/>
          </a:bodyPr>
          <a:lstStyle>
            <a:lvl1pPr marL="0" indent="0">
              <a:lnSpc>
                <a:spcPct val="90000"/>
              </a:lnSpc>
              <a:spcBef>
                <a:spcPts val="0"/>
              </a:spcBef>
              <a:spcAft>
                <a:spcPts val="0"/>
              </a:spcAft>
              <a:buNone/>
              <a:defRPr sz="1480" baseline="0">
                <a:latin typeface="+mn-ea"/>
                <a:ea typeface="+mn-ea"/>
              </a:defRPr>
            </a:lvl1pPr>
            <a:lvl2pPr>
              <a:defRPr sz="1480"/>
            </a:lvl2pPr>
            <a:lvl3pPr>
              <a:defRPr sz="1480"/>
            </a:lvl3pPr>
            <a:lvl4pPr>
              <a:defRPr sz="1480"/>
            </a:lvl4pPr>
          </a:lstStyle>
          <a:p>
            <a:pPr lvl="0"/>
            <a:r>
              <a:rPr kumimoji="1" lang="en-US" altLang="ja-JP" dirty="0"/>
              <a:t>Department -Font size</a:t>
            </a:r>
            <a:r>
              <a:rPr kumimoji="1" lang="ja-JP" altLang="en-US" dirty="0"/>
              <a:t> </a:t>
            </a:r>
            <a:r>
              <a:rPr kumimoji="1" lang="en-US" altLang="ja-JP" dirty="0"/>
              <a:t>: 16pt</a:t>
            </a:r>
          </a:p>
        </p:txBody>
      </p:sp>
      <p:pic>
        <p:nvPicPr>
          <p:cNvPr id="2097156" name="図 7"/>
          <p:cNvPicPr>
            <a:picLocks noChangeAspect="1"/>
          </p:cNvPicPr>
          <p:nvPr userDrawn="1"/>
        </p:nvPicPr>
        <p:blipFill>
          <a:blip r:embed="rId3"/>
          <a:stretch>
            <a:fillRect/>
          </a:stretch>
        </p:blipFill>
        <p:spPr>
          <a:xfrm>
            <a:off x="155533" y="149905"/>
            <a:ext cx="1741193" cy="741595"/>
          </a:xfrm>
          <a:prstGeom prst="rect">
            <a:avLst/>
          </a:prstGeom>
        </p:spPr>
      </p:pic>
      <p:pic>
        <p:nvPicPr>
          <p:cNvPr id="2097157" name="図 6"/>
          <p:cNvPicPr>
            <a:picLocks noChangeAspect="1"/>
          </p:cNvPicPr>
          <p:nvPr userDrawn="1"/>
        </p:nvPicPr>
        <p:blipFill>
          <a:blip r:embed="rId4" cstate="print"/>
          <a:stretch>
            <a:fillRect/>
          </a:stretch>
        </p:blipFill>
        <p:spPr>
          <a:xfrm>
            <a:off x="8139810" y="6542734"/>
            <a:ext cx="1004190" cy="298421"/>
          </a:xfrm>
          <a:prstGeom prst="rect">
            <a:avLst/>
          </a:prstGeom>
        </p:spPr>
      </p:pic>
    </p:spTree>
    <p:extLst>
      <p:ext uri="{BB962C8B-B14F-4D97-AF65-F5344CB8AC3E}">
        <p14:creationId xmlns:p14="http://schemas.microsoft.com/office/powerpoint/2010/main" val="276906472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Agenda Slide">
    <p:spTree>
      <p:nvGrpSpPr>
        <p:cNvPr id="1" name=""/>
        <p:cNvGrpSpPr/>
        <p:nvPr/>
      </p:nvGrpSpPr>
      <p:grpSpPr>
        <a:xfrm>
          <a:off x="0" y="0"/>
          <a:ext cx="0" cy="0"/>
          <a:chOff x="0" y="0"/>
          <a:chExt cx="0" cy="0"/>
        </a:xfrm>
      </p:grpSpPr>
      <p:sp>
        <p:nvSpPr>
          <p:cNvPr id="1048583" name="タイトル 7"/>
          <p:cNvSpPr>
            <a:spLocks noGrp="1"/>
          </p:cNvSpPr>
          <p:nvPr>
            <p:ph type="title" hasCustomPrompt="1"/>
          </p:nvPr>
        </p:nvSpPr>
        <p:spPr>
          <a:xfrm>
            <a:off x="1" y="11884"/>
            <a:ext cx="8549437" cy="363154"/>
          </a:xfrm>
        </p:spPr>
        <p:txBody>
          <a:bodyPr wrap="square" rIns="1080000"/>
          <a:lstStyle>
            <a:lvl1pPr>
              <a:defRPr>
                <a:effectLst>
                  <a:outerShdw blurRad="38100" dist="38100" dir="2700000" algn="tl">
                    <a:srgbClr val="000000">
                      <a:alpha val="43137"/>
                    </a:srgbClr>
                  </a:outerShdw>
                </a:effectLst>
                <a:latin typeface="Arail"/>
              </a:defRPr>
            </a:lvl1pPr>
          </a:lstStyle>
          <a:p>
            <a:r>
              <a:rPr lang="en-US" altLang="ja-JP" dirty="0"/>
              <a:t>Click to edit Title -1line,25pt</a:t>
            </a:r>
            <a:endParaRPr kumimoji="1" lang="ja-JP" altLang="en-US" dirty="0"/>
          </a:p>
        </p:txBody>
      </p:sp>
    </p:spTree>
    <p:extLst>
      <p:ext uri="{BB962C8B-B14F-4D97-AF65-F5344CB8AC3E}">
        <p14:creationId xmlns:p14="http://schemas.microsoft.com/office/powerpoint/2010/main" val="200388579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1048859"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7165960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Agenda Slide">
    <p:spTree>
      <p:nvGrpSpPr>
        <p:cNvPr id="1" name=""/>
        <p:cNvGrpSpPr/>
        <p:nvPr/>
      </p:nvGrpSpPr>
      <p:grpSpPr>
        <a:xfrm>
          <a:off x="0" y="0"/>
          <a:ext cx="0" cy="0"/>
          <a:chOff x="0" y="0"/>
          <a:chExt cx="0" cy="0"/>
        </a:xfrm>
      </p:grpSpPr>
      <p:sp>
        <p:nvSpPr>
          <p:cNvPr id="1048882" name="タイトル 7"/>
          <p:cNvSpPr>
            <a:spLocks noGrp="1"/>
          </p:cNvSpPr>
          <p:nvPr>
            <p:ph type="title" hasCustomPrompt="1"/>
          </p:nvPr>
        </p:nvSpPr>
        <p:spPr/>
        <p:txBody>
          <a:bodyPr wrap="square" rIns="1080000"/>
          <a:lstStyle/>
          <a:p>
            <a:r>
              <a:rPr lang="en-US" altLang="ja-JP"/>
              <a:t>Click to edit Title -1line,25pt</a:t>
            </a:r>
            <a:endParaRPr kumimoji="1" lang="ja-JP" altLang="en-US" dirty="0"/>
          </a:p>
        </p:txBody>
      </p:sp>
      <p:sp>
        <p:nvSpPr>
          <p:cNvPr id="1048883" name="テキスト プレースホルダー 9"/>
          <p:cNvSpPr>
            <a:spLocks noGrp="1"/>
          </p:cNvSpPr>
          <p:nvPr>
            <p:ph type="body" sz="quarter" idx="10" hasCustomPrompt="1"/>
          </p:nvPr>
        </p:nvSpPr>
        <p:spPr>
          <a:xfrm>
            <a:off x="15" y="827234"/>
            <a:ext cx="9143999" cy="5035338"/>
          </a:xfrm>
          <a:prstGeom prst="rect">
            <a:avLst/>
          </a:prstGeom>
        </p:spPr>
        <p:txBody>
          <a:bodyPr lIns="144000" tIns="396000" rIns="648000"/>
          <a:lstStyle>
            <a:lvl1pPr marL="665480" marR="0" indent="0" defTabSz="845185" eaLnBrk="1" fontAlgn="auto" latinLnBrk="0" hangingPunct="1">
              <a:lnSpc>
                <a:spcPct val="120000"/>
              </a:lnSpc>
              <a:spcBef>
                <a:spcPts val="0"/>
              </a:spcBef>
              <a:spcAft>
                <a:spcPts val="555"/>
              </a:spcAft>
              <a:buClrTx/>
              <a:buSzTx/>
              <a:buFont typeface="+mj-lt"/>
              <a:buAutoNum type="arabicPeriod"/>
              <a:defRPr sz="3140" baseline="0">
                <a:latin typeface="+mn-ea"/>
                <a:ea typeface="+mn-ea"/>
              </a:defRPr>
            </a:lvl1pPr>
            <a:lvl2pPr marL="739140" indent="-316865">
              <a:buFont typeface="+mj-lt"/>
              <a:buAutoNum type="arabicPeriod"/>
            </a:lvl2pPr>
            <a:lvl3pPr marL="1162050" indent="-316865">
              <a:buFont typeface="+mj-lt"/>
              <a:buAutoNum type="arabicPeriod"/>
            </a:lvl3pPr>
            <a:lvl4pPr marL="1584325" indent="-316865">
              <a:buFont typeface="+mj-lt"/>
              <a:buAutoNum type="arabicPeriod"/>
            </a:lvl4pPr>
            <a:lvl5pPr marL="2006600" indent="-316865">
              <a:buFont typeface="+mj-lt"/>
              <a:buAutoNum type="arabicPeriod"/>
            </a:lvl5pPr>
          </a:lstStyle>
          <a:p>
            <a:pPr marL="665480" marR="0" lvl="0" indent="0" defTabSz="845185" eaLnBrk="1" fontAlgn="auto" latinLnBrk="0" hangingPunct="1">
              <a:lnSpc>
                <a:spcPct val="120000"/>
              </a:lnSpc>
              <a:spcBef>
                <a:spcPts val="0"/>
              </a:spcBef>
              <a:spcAft>
                <a:spcPts val="555"/>
              </a:spcAft>
              <a:buClrTx/>
              <a:buSzTx/>
              <a:buFont typeface="+mj-lt"/>
              <a:buAutoNum type="arabicPeriod"/>
            </a:pPr>
            <a:r>
              <a:rPr lang="en-US" altLang="ja-JP"/>
              <a:t>Click to edit Chapter title -Font size</a:t>
            </a:r>
            <a:r>
              <a:rPr lang="ja-JP" altLang="en-US"/>
              <a:t>：</a:t>
            </a:r>
            <a:r>
              <a:rPr lang="en-US" altLang="ja-JP"/>
              <a:t>34pt</a:t>
            </a:r>
          </a:p>
        </p:txBody>
      </p:sp>
    </p:spTree>
    <p:extLst>
      <p:ext uri="{BB962C8B-B14F-4D97-AF65-F5344CB8AC3E}">
        <p14:creationId xmlns:p14="http://schemas.microsoft.com/office/powerpoint/2010/main" val="279032258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Title Slide 1-">
    <p:bg>
      <p:bgPr>
        <a:solidFill>
          <a:schemeClr val="bg1"/>
        </a:solidFill>
        <a:effectLst/>
      </p:bgPr>
    </p:bg>
    <p:spTree>
      <p:nvGrpSpPr>
        <p:cNvPr id="1" name=""/>
        <p:cNvGrpSpPr/>
        <p:nvPr/>
      </p:nvGrpSpPr>
      <p:grpSpPr>
        <a:xfrm>
          <a:off x="0" y="0"/>
          <a:ext cx="0" cy="0"/>
          <a:chOff x="0" y="0"/>
          <a:chExt cx="0" cy="0"/>
        </a:xfrm>
      </p:grpSpPr>
      <p:pic>
        <p:nvPicPr>
          <p:cNvPr id="2097179" name="図 2"/>
          <p:cNvPicPr>
            <a:picLocks noChangeAspect="1"/>
          </p:cNvPicPr>
          <p:nvPr userDrawn="1"/>
        </p:nvPicPr>
        <p:blipFill>
          <a:blip r:embed="rId2"/>
          <a:stretch>
            <a:fillRect/>
          </a:stretch>
        </p:blipFill>
        <p:spPr bwMode="white">
          <a:xfrm>
            <a:off x="-35996" y="-23803"/>
            <a:ext cx="9216000" cy="6905606"/>
          </a:xfrm>
          <a:prstGeom prst="rect">
            <a:avLst/>
          </a:prstGeom>
        </p:spPr>
      </p:pic>
      <p:sp>
        <p:nvSpPr>
          <p:cNvPr id="1048860" name="テキスト プレースホルダー 3"/>
          <p:cNvSpPr>
            <a:spLocks noGrp="1"/>
          </p:cNvSpPr>
          <p:nvPr>
            <p:ph type="body" sz="quarter" idx="11" hasCustomPrompt="1"/>
          </p:nvPr>
        </p:nvSpPr>
        <p:spPr>
          <a:xfrm>
            <a:off x="-35996" y="30"/>
            <a:ext cx="9216000" cy="1186023"/>
          </a:xfrm>
          <a:prstGeom prst="rect">
            <a:avLst/>
          </a:prstGeom>
        </p:spPr>
        <p:txBody>
          <a:bodyPr wrap="square" lIns="288000" rIns="360000">
            <a:noAutofit/>
          </a:bodyPr>
          <a:lstStyle>
            <a:lvl1pPr marL="0" indent="0">
              <a:buNone/>
              <a:defRPr sz="6560" b="1" i="0">
                <a:solidFill>
                  <a:schemeClr val="bg1"/>
                </a:solidFill>
                <a:latin typeface="+mj-ea"/>
                <a:ea typeface="+mj-ea"/>
                <a:cs typeface="Verdana" panose="020B0604030504040204" pitchFamily="34" charset="0"/>
              </a:defRPr>
            </a:lvl1pPr>
          </a:lstStyle>
          <a:p>
            <a:pPr lvl="0"/>
            <a:r>
              <a:rPr lang="en-US" altLang="ja-JP"/>
              <a:t>Click to edit Chapter number:71pt</a:t>
            </a:r>
          </a:p>
        </p:txBody>
      </p:sp>
      <p:pic>
        <p:nvPicPr>
          <p:cNvPr id="2097180" name="図 7"/>
          <p:cNvPicPr>
            <a:picLocks noChangeAspect="1"/>
          </p:cNvPicPr>
          <p:nvPr userDrawn="1"/>
        </p:nvPicPr>
        <p:blipFill>
          <a:blip r:embed="rId3" cstate="print"/>
          <a:stretch>
            <a:fillRect/>
          </a:stretch>
        </p:blipFill>
        <p:spPr bwMode="black">
          <a:xfrm>
            <a:off x="322776" y="6249161"/>
            <a:ext cx="1131196" cy="428922"/>
          </a:xfrm>
          <a:prstGeom prst="rect">
            <a:avLst/>
          </a:prstGeom>
        </p:spPr>
      </p:pic>
      <p:sp>
        <p:nvSpPr>
          <p:cNvPr id="1048861" name="タイトル 6"/>
          <p:cNvSpPr>
            <a:spLocks noGrp="1"/>
          </p:cNvSpPr>
          <p:nvPr>
            <p:ph type="title"/>
          </p:nvPr>
        </p:nvSpPr>
        <p:spPr>
          <a:xfrm>
            <a:off x="-35996" y="1157813"/>
            <a:ext cx="9216000" cy="1254566"/>
          </a:xfrm>
        </p:spPr>
        <p:txBody>
          <a:bodyPr wrap="square" rIns="648000" anchor="t">
            <a:noAutofit/>
          </a:bodyPr>
          <a:lstStyle>
            <a:lvl1pPr marL="0" indent="0" algn="l">
              <a:lnSpc>
                <a:spcPct val="120000"/>
              </a:lnSpc>
              <a:buSzPct val="120000"/>
              <a:buFont typeface="+mj-lt"/>
              <a:buNone/>
              <a:defRPr sz="3140" b="1" baseline="0">
                <a:solidFill>
                  <a:schemeClr val="bg1"/>
                </a:solidFill>
                <a:latin typeface="+mn-ea"/>
                <a:ea typeface="+mn-ea"/>
              </a:defRPr>
            </a:lvl1pPr>
          </a:lstStyle>
          <a:p>
            <a:r>
              <a:rPr lang="en-US" altLang="ja-JP"/>
              <a:t>Click to edit Master title style</a:t>
            </a:r>
            <a:endParaRPr kumimoji="1" lang="ja-JP" altLang="en-US" dirty="0"/>
          </a:p>
        </p:txBody>
      </p:sp>
    </p:spTree>
    <p:extLst>
      <p:ext uri="{BB962C8B-B14F-4D97-AF65-F5344CB8AC3E}">
        <p14:creationId xmlns:p14="http://schemas.microsoft.com/office/powerpoint/2010/main" val="277524172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Content Slide">
    <p:spTree>
      <p:nvGrpSpPr>
        <p:cNvPr id="1" name=""/>
        <p:cNvGrpSpPr/>
        <p:nvPr/>
      </p:nvGrpSpPr>
      <p:grpSpPr>
        <a:xfrm>
          <a:off x="0" y="0"/>
          <a:ext cx="0" cy="0"/>
          <a:chOff x="0" y="0"/>
          <a:chExt cx="0" cy="0"/>
        </a:xfrm>
      </p:grpSpPr>
      <p:sp>
        <p:nvSpPr>
          <p:cNvPr id="1048616" name="タイトル 1"/>
          <p:cNvSpPr>
            <a:spLocks noGrp="1"/>
          </p:cNvSpPr>
          <p:nvPr>
            <p:ph type="title" hasCustomPrompt="1"/>
          </p:nvPr>
        </p:nvSpPr>
        <p:spPr/>
        <p:txBody>
          <a:bodyPr wrap="square" rIns="1440000"/>
          <a:lstStyle/>
          <a:p>
            <a:r>
              <a:rPr lang="en-US" altLang="ja-JP"/>
              <a:t>Click to edit Title -1line,25pt</a:t>
            </a:r>
            <a:endParaRPr kumimoji="1" lang="ja-JP" altLang="en-US" dirty="0"/>
          </a:p>
        </p:txBody>
      </p:sp>
      <p:sp>
        <p:nvSpPr>
          <p:cNvPr id="1048617" name="コンテンツ プレースホルダー 5"/>
          <p:cNvSpPr>
            <a:spLocks noGrp="1"/>
          </p:cNvSpPr>
          <p:nvPr>
            <p:ph sz="quarter" idx="12" hasCustomPrompt="1"/>
          </p:nvPr>
        </p:nvSpPr>
        <p:spPr>
          <a:xfrm>
            <a:off x="15" y="827234"/>
            <a:ext cx="9143999" cy="5035338"/>
          </a:xfrm>
          <a:prstGeom prst="rect">
            <a:avLst/>
          </a:prstGeom>
        </p:spPr>
        <p:txBody>
          <a:bodyPr lIns="720000" rIns="648000"/>
          <a:lstStyle>
            <a:lvl1pPr>
              <a:spcAft>
                <a:spcPts val="555"/>
              </a:spcAft>
              <a:defRPr sz="1850" baseline="0">
                <a:latin typeface="+mn-ea"/>
                <a:ea typeface="+mn-ea"/>
              </a:defRPr>
            </a:lvl1pPr>
            <a:lvl2pPr>
              <a:spcAft>
                <a:spcPts val="555"/>
              </a:spcAft>
              <a:defRPr sz="1850" baseline="0">
                <a:latin typeface="+mn-ea"/>
                <a:ea typeface="+mn-ea"/>
              </a:defRPr>
            </a:lvl2pPr>
            <a:lvl3pPr>
              <a:spcAft>
                <a:spcPts val="555"/>
              </a:spcAft>
              <a:defRPr sz="1665" baseline="0">
                <a:latin typeface="+mn-ea"/>
                <a:ea typeface="+mn-ea"/>
              </a:defRPr>
            </a:lvl3pPr>
            <a:lvl4pPr>
              <a:spcAft>
                <a:spcPts val="555"/>
              </a:spcAft>
              <a:defRPr sz="1480" baseline="0">
                <a:latin typeface="+mn-ea"/>
                <a:ea typeface="+mn-ea"/>
              </a:defRPr>
            </a:lvl4pPr>
            <a:lvl5pPr>
              <a:spcAft>
                <a:spcPts val="555"/>
              </a:spcAft>
              <a:defRPr sz="740" baseline="0">
                <a:latin typeface="+mn-ea"/>
                <a:ea typeface="+mn-ea"/>
              </a:defRPr>
            </a:lvl5pPr>
          </a:lstStyle>
          <a:p>
            <a:pPr lvl="0"/>
            <a:r>
              <a:rPr lang="en-US" altLang="ja-JP"/>
              <a:t>Click to edit Master text styles (20pt-16pt)</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de-DE" altLang="ja-JP"/>
          </a:p>
        </p:txBody>
      </p:sp>
    </p:spTree>
    <p:extLst>
      <p:ext uri="{BB962C8B-B14F-4D97-AF65-F5344CB8AC3E}">
        <p14:creationId xmlns:p14="http://schemas.microsoft.com/office/powerpoint/2010/main" val="194298015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Content+Summary Slide">
    <p:spTree>
      <p:nvGrpSpPr>
        <p:cNvPr id="1" name=""/>
        <p:cNvGrpSpPr/>
        <p:nvPr/>
      </p:nvGrpSpPr>
      <p:grpSpPr>
        <a:xfrm>
          <a:off x="0" y="0"/>
          <a:ext cx="0" cy="0"/>
          <a:chOff x="0" y="0"/>
          <a:chExt cx="0" cy="0"/>
        </a:xfrm>
      </p:grpSpPr>
      <p:sp>
        <p:nvSpPr>
          <p:cNvPr id="1048865" name="コンテンツ プレースホルダー 5"/>
          <p:cNvSpPr>
            <a:spLocks noGrp="1"/>
          </p:cNvSpPr>
          <p:nvPr>
            <p:ph sz="quarter" idx="12" hasCustomPrompt="1"/>
          </p:nvPr>
        </p:nvSpPr>
        <p:spPr>
          <a:xfrm>
            <a:off x="15" y="827234"/>
            <a:ext cx="9143999" cy="5035338"/>
          </a:xfrm>
          <a:prstGeom prst="rect">
            <a:avLst/>
          </a:prstGeom>
        </p:spPr>
        <p:txBody>
          <a:bodyPr lIns="720000" rIns="648000"/>
          <a:lstStyle>
            <a:lvl1pPr>
              <a:spcAft>
                <a:spcPts val="555"/>
              </a:spcAft>
              <a:defRPr sz="1850" baseline="0">
                <a:latin typeface="+mn-ea"/>
                <a:ea typeface="+mn-ea"/>
              </a:defRPr>
            </a:lvl1pPr>
            <a:lvl2pPr>
              <a:spcAft>
                <a:spcPts val="555"/>
              </a:spcAft>
              <a:defRPr sz="1850" baseline="0">
                <a:latin typeface="+mn-ea"/>
                <a:ea typeface="+mn-ea"/>
              </a:defRPr>
            </a:lvl2pPr>
            <a:lvl3pPr>
              <a:spcAft>
                <a:spcPts val="555"/>
              </a:spcAft>
              <a:defRPr sz="1665" baseline="0">
                <a:latin typeface="+mn-ea"/>
                <a:ea typeface="+mn-ea"/>
              </a:defRPr>
            </a:lvl3pPr>
            <a:lvl4pPr>
              <a:spcAft>
                <a:spcPts val="555"/>
              </a:spcAft>
              <a:defRPr sz="1480" baseline="0">
                <a:latin typeface="+mn-ea"/>
                <a:ea typeface="+mn-ea"/>
              </a:defRPr>
            </a:lvl4pPr>
            <a:lvl5pPr>
              <a:spcAft>
                <a:spcPts val="555"/>
              </a:spcAft>
              <a:defRPr sz="740" baseline="0">
                <a:latin typeface="+mn-ea"/>
                <a:ea typeface="+mn-ea"/>
              </a:defRPr>
            </a:lvl5pPr>
          </a:lstStyle>
          <a:p>
            <a:pPr lvl="0"/>
            <a:r>
              <a:rPr lang="en-US" altLang="ja-JP"/>
              <a:t>Click to edit Master text styles (20pt-16pt)</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de-DE" altLang="ja-JP"/>
          </a:p>
        </p:txBody>
      </p:sp>
      <p:sp>
        <p:nvSpPr>
          <p:cNvPr id="1048866" name="タイトル 1"/>
          <p:cNvSpPr>
            <a:spLocks noGrp="1"/>
          </p:cNvSpPr>
          <p:nvPr>
            <p:ph type="title" hasCustomPrompt="1"/>
          </p:nvPr>
        </p:nvSpPr>
        <p:spPr>
          <a:xfrm>
            <a:off x="0" y="-1"/>
            <a:ext cx="8467725" cy="337525"/>
          </a:xfrm>
        </p:spPr>
        <p:txBody>
          <a:bodyPr wrap="square" rIns="1440000"/>
          <a:lstStyle/>
          <a:p>
            <a:r>
              <a:rPr lang="en-US" altLang="ja-JP"/>
              <a:t>Click to edit Title -1line,25pt</a:t>
            </a:r>
            <a:endParaRPr kumimoji="1" lang="ja-JP" altLang="en-US" dirty="0"/>
          </a:p>
        </p:txBody>
      </p:sp>
      <p:sp>
        <p:nvSpPr>
          <p:cNvPr id="1048867" name="テキスト プレースホルダー 4"/>
          <p:cNvSpPr>
            <a:spLocks noGrp="1"/>
          </p:cNvSpPr>
          <p:nvPr>
            <p:ph type="body" sz="quarter" idx="14" hasCustomPrompt="1"/>
          </p:nvPr>
        </p:nvSpPr>
        <p:spPr>
          <a:xfrm>
            <a:off x="0" y="5682738"/>
            <a:ext cx="9144000" cy="431600"/>
          </a:xfrm>
        </p:spPr>
        <p:txBody>
          <a:bodyPr lIns="216000" tIns="36000" rIns="216000" bIns="36000" anchor="b" anchorCtr="0">
            <a:noAutofit/>
          </a:bodyPr>
          <a:lstStyle>
            <a:lvl1pPr marL="0" indent="0" algn="ctr">
              <a:spcBef>
                <a:spcPts val="0"/>
              </a:spcBef>
              <a:spcAft>
                <a:spcPts val="0"/>
              </a:spcAft>
              <a:buNone/>
              <a:defRPr sz="2310" b="1">
                <a:solidFill>
                  <a:schemeClr val="bg2"/>
                </a:solidFill>
              </a:defRPr>
            </a:lvl1pPr>
          </a:lstStyle>
          <a:p>
            <a:pPr lvl="0"/>
            <a:r>
              <a:rPr kumimoji="1" lang="en-US" altLang="ja-JP"/>
              <a:t>Click to edit summary -1line,25pt recommended</a:t>
            </a:r>
            <a:endParaRPr kumimoji="1" lang="ja-JP" altLang="en-US"/>
          </a:p>
        </p:txBody>
      </p:sp>
    </p:spTree>
    <p:extLst>
      <p:ext uri="{BB962C8B-B14F-4D97-AF65-F5344CB8AC3E}">
        <p14:creationId xmlns:p14="http://schemas.microsoft.com/office/powerpoint/2010/main" val="296765619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1048884" name="タイトル 5"/>
          <p:cNvSpPr>
            <a:spLocks noGrp="1"/>
          </p:cNvSpPr>
          <p:nvPr>
            <p:ph type="title" hasCustomPrompt="1"/>
          </p:nvPr>
        </p:nvSpPr>
        <p:spPr/>
        <p:txBody>
          <a:bodyPr wrap="square" rIns="1440000"/>
          <a:lstStyle/>
          <a:p>
            <a:r>
              <a:rPr lang="en-US" altLang="ja-JP"/>
              <a:t>Click to edit Title -1line,25pt</a:t>
            </a:r>
            <a:endParaRPr kumimoji="1" lang="ja-JP" altLang="en-US" dirty="0"/>
          </a:p>
        </p:txBody>
      </p:sp>
    </p:spTree>
    <p:extLst>
      <p:ext uri="{BB962C8B-B14F-4D97-AF65-F5344CB8AC3E}">
        <p14:creationId xmlns:p14="http://schemas.microsoft.com/office/powerpoint/2010/main" val="23556544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Corporate">
    <p:bg>
      <p:bgPr>
        <a:solidFill>
          <a:schemeClr val="bg1"/>
        </a:solidFill>
        <a:effectLst/>
      </p:bgPr>
    </p:bg>
    <p:spTree>
      <p:nvGrpSpPr>
        <p:cNvPr id="1" name=""/>
        <p:cNvGrpSpPr/>
        <p:nvPr/>
      </p:nvGrpSpPr>
      <p:grpSpPr>
        <a:xfrm>
          <a:off x="0" y="0"/>
          <a:ext cx="0" cy="0"/>
          <a:chOff x="0" y="0"/>
          <a:chExt cx="0" cy="0"/>
        </a:xfrm>
      </p:grpSpPr>
      <p:pic>
        <p:nvPicPr>
          <p:cNvPr id="2097178" name="図 3"/>
          <p:cNvPicPr>
            <a:picLocks noChangeAspect="1"/>
          </p:cNvPicPr>
          <p:nvPr userDrawn="1"/>
        </p:nvPicPr>
        <p:blipFill>
          <a:blip r:embed="rId2"/>
          <a:stretch>
            <a:fillRect/>
          </a:stretch>
        </p:blipFill>
        <p:spPr>
          <a:xfrm>
            <a:off x="2617333" y="2566248"/>
            <a:ext cx="3909351" cy="1489021"/>
          </a:xfrm>
          <a:prstGeom prst="rect">
            <a:avLst/>
          </a:prstGeom>
        </p:spPr>
      </p:pic>
    </p:spTree>
    <p:extLst>
      <p:ext uri="{BB962C8B-B14F-4D97-AF65-F5344CB8AC3E}">
        <p14:creationId xmlns:p14="http://schemas.microsoft.com/office/powerpoint/2010/main" val="103204713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fourObj">
  <p:cSld name="タイトルと 4 つのコンテンツ">
    <p:spTree>
      <p:nvGrpSpPr>
        <p:cNvPr id="1" name=""/>
        <p:cNvGrpSpPr/>
        <p:nvPr/>
      </p:nvGrpSpPr>
      <p:grpSpPr>
        <a:xfrm>
          <a:off x="0" y="0"/>
          <a:ext cx="0" cy="0"/>
          <a:chOff x="0" y="0"/>
          <a:chExt cx="0" cy="0"/>
        </a:xfrm>
      </p:grpSpPr>
      <p:sp>
        <p:nvSpPr>
          <p:cNvPr id="1048874" name="タイトル 1"/>
          <p:cNvSpPr>
            <a:spLocks noGrp="1"/>
          </p:cNvSpPr>
          <p:nvPr>
            <p:ph type="title" sz="quarter"/>
          </p:nvPr>
        </p:nvSpPr>
        <p:spPr>
          <a:xfrm>
            <a:off x="685802" y="609600"/>
            <a:ext cx="7772400" cy="1143000"/>
          </a:xfrm>
        </p:spPr>
        <p:txBody>
          <a:bodyPr/>
          <a:lstStyle/>
          <a:p>
            <a:r>
              <a:rPr lang="ja-JP" altLang="en-US"/>
              <a:t>マスター タイトルの書式設定</a:t>
            </a:r>
          </a:p>
        </p:txBody>
      </p:sp>
      <p:sp>
        <p:nvSpPr>
          <p:cNvPr id="1048875" name="コンテンツ プレースホルダー 2"/>
          <p:cNvSpPr>
            <a:spLocks noGrp="1"/>
          </p:cNvSpPr>
          <p:nvPr>
            <p:ph sz="quarter" idx="1"/>
          </p:nvPr>
        </p:nvSpPr>
        <p:spPr>
          <a:xfrm>
            <a:off x="685802" y="1981200"/>
            <a:ext cx="3810000" cy="198120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1048876" name="コンテンツ プレースホルダー 3"/>
          <p:cNvSpPr>
            <a:spLocks noGrp="1"/>
          </p:cNvSpPr>
          <p:nvPr>
            <p:ph sz="quarter" idx="2"/>
          </p:nvPr>
        </p:nvSpPr>
        <p:spPr>
          <a:xfrm>
            <a:off x="4648200" y="1981200"/>
            <a:ext cx="3810000" cy="198120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1048877" name="コンテンツ プレースホルダー 4"/>
          <p:cNvSpPr>
            <a:spLocks noGrp="1"/>
          </p:cNvSpPr>
          <p:nvPr>
            <p:ph sz="quarter" idx="3"/>
          </p:nvPr>
        </p:nvSpPr>
        <p:spPr>
          <a:xfrm>
            <a:off x="685802" y="4114800"/>
            <a:ext cx="3810000" cy="198120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1048878" name="コンテンツ プレースホルダー 5"/>
          <p:cNvSpPr>
            <a:spLocks noGrp="1"/>
          </p:cNvSpPr>
          <p:nvPr>
            <p:ph sz="quarter" idx="4"/>
          </p:nvPr>
        </p:nvSpPr>
        <p:spPr>
          <a:xfrm>
            <a:off x="4648200" y="4114800"/>
            <a:ext cx="3810000" cy="198120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1048879" name="Rectangle 4"/>
          <p:cNvSpPr>
            <a:spLocks noGrp="1" noChangeArrowheads="1"/>
          </p:cNvSpPr>
          <p:nvPr>
            <p:ph type="dt" sz="half" idx="10"/>
          </p:nvPr>
        </p:nvSpPr>
        <p:spPr>
          <a:xfrm>
            <a:off x="685800" y="6248416"/>
            <a:ext cx="1905001" cy="457200"/>
          </a:xfrm>
          <a:prstGeom prst="rect">
            <a:avLst/>
          </a:prstGeom>
        </p:spPr>
        <p:txBody>
          <a:bodyPr/>
          <a:lstStyle/>
          <a:p>
            <a:endParaRPr lang="th-TH">
              <a:solidFill>
                <a:srgbClr val="000000"/>
              </a:solidFill>
            </a:endParaRPr>
          </a:p>
        </p:txBody>
      </p:sp>
      <p:sp>
        <p:nvSpPr>
          <p:cNvPr id="1048880" name="Rectangle 5"/>
          <p:cNvSpPr>
            <a:spLocks noGrp="1" noChangeArrowheads="1"/>
          </p:cNvSpPr>
          <p:nvPr>
            <p:ph type="ftr" sz="quarter" idx="11"/>
          </p:nvPr>
        </p:nvSpPr>
        <p:spPr>
          <a:xfrm>
            <a:off x="3124200" y="6248416"/>
            <a:ext cx="2895601" cy="457200"/>
          </a:xfrm>
          <a:prstGeom prst="rect">
            <a:avLst/>
          </a:prstGeom>
        </p:spPr>
        <p:txBody>
          <a:bodyPr/>
          <a:lstStyle/>
          <a:p>
            <a:endParaRPr lang="th-TH">
              <a:solidFill>
                <a:srgbClr val="000000"/>
              </a:solidFill>
            </a:endParaRPr>
          </a:p>
        </p:txBody>
      </p:sp>
      <p:sp>
        <p:nvSpPr>
          <p:cNvPr id="1048881" name="Rectangle 6"/>
          <p:cNvSpPr>
            <a:spLocks noGrp="1" noChangeArrowheads="1"/>
          </p:cNvSpPr>
          <p:nvPr>
            <p:ph type="sldNum" sz="quarter" idx="12"/>
          </p:nvPr>
        </p:nvSpPr>
        <p:spPr>
          <a:xfrm>
            <a:off x="7203831" y="44459"/>
            <a:ext cx="1905001" cy="457200"/>
          </a:xfrm>
          <a:prstGeom prst="rect">
            <a:avLst/>
          </a:prstGeom>
        </p:spPr>
        <p:txBody>
          <a:bodyPr/>
          <a:lstStyle/>
          <a:p>
            <a:fld id="{A3378BDE-CA22-463C-812A-24F8679628EA}" type="slidenum">
              <a:rPr lang="ja-JP" altLang="en-US">
                <a:solidFill>
                  <a:srgbClr val="000000"/>
                </a:solidFill>
              </a:rPr>
              <a:t>‹#›</a:t>
            </a:fld>
            <a:r>
              <a:rPr lang="th-TH" altLang="ja-JP">
                <a:solidFill>
                  <a:srgbClr val="000000"/>
                </a:solidFill>
              </a:rPr>
              <a:t>/</a:t>
            </a:r>
            <a:r>
              <a:rPr lang="en-US" altLang="ja-JP" sz="925">
                <a:solidFill>
                  <a:srgbClr val="000000"/>
                </a:solidFill>
              </a:rPr>
              <a:t>18</a:t>
            </a:r>
            <a:endParaRPr lang="th-TH" altLang="ja-JP" sz="925">
              <a:solidFill>
                <a:srgbClr val="000000"/>
              </a:solidFill>
            </a:endParaRPr>
          </a:p>
        </p:txBody>
      </p:sp>
    </p:spTree>
    <p:extLst>
      <p:ext uri="{BB962C8B-B14F-4D97-AF65-F5344CB8AC3E}">
        <p14:creationId xmlns:p14="http://schemas.microsoft.com/office/powerpoint/2010/main" val="5983171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800" b="1" i="1">
                <a:solidFill>
                  <a:schemeClr val="tx1"/>
                </a:solidFill>
                <a:latin typeface="Carlito"/>
                <a:cs typeface="Carlito"/>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6/7/2024</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1_Cover Slide">
    <p:spTree>
      <p:nvGrpSpPr>
        <p:cNvPr id="1" name=""/>
        <p:cNvGrpSpPr/>
        <p:nvPr/>
      </p:nvGrpSpPr>
      <p:grpSpPr>
        <a:xfrm>
          <a:off x="0" y="0"/>
          <a:ext cx="0" cy="0"/>
          <a:chOff x="0" y="0"/>
          <a:chExt cx="0" cy="0"/>
        </a:xfrm>
      </p:grpSpPr>
      <p:pic>
        <p:nvPicPr>
          <p:cNvPr id="2097175" name="図 3"/>
          <p:cNvPicPr>
            <a:picLocks noChangeAspect="1"/>
          </p:cNvPicPr>
          <p:nvPr userDrawn="1"/>
        </p:nvPicPr>
        <p:blipFill>
          <a:blip r:embed="rId2"/>
          <a:stretch>
            <a:fillRect/>
          </a:stretch>
        </p:blipFill>
        <p:spPr>
          <a:xfrm>
            <a:off x="-35996" y="-33125"/>
            <a:ext cx="9216000" cy="6905606"/>
          </a:xfrm>
          <a:prstGeom prst="rect">
            <a:avLst/>
          </a:prstGeom>
        </p:spPr>
      </p:pic>
      <p:sp>
        <p:nvSpPr>
          <p:cNvPr id="1048848" name="Holder 2"/>
          <p:cNvSpPr>
            <a:spLocks noGrp="1"/>
          </p:cNvSpPr>
          <p:nvPr>
            <p:ph type="ctrTitle" hasCustomPrompt="1"/>
          </p:nvPr>
        </p:nvSpPr>
        <p:spPr>
          <a:xfrm>
            <a:off x="-35999" y="935512"/>
            <a:ext cx="6120000" cy="1258834"/>
          </a:xfrm>
          <a:prstGeom prst="rect">
            <a:avLst/>
          </a:prstGeom>
        </p:spPr>
        <p:txBody>
          <a:bodyPr wrap="square" lIns="468000" tIns="0" rIns="0" bIns="0" anchor="t">
            <a:noAutofit/>
          </a:bodyPr>
          <a:lstStyle>
            <a:lvl1pPr>
              <a:lnSpc>
                <a:spcPct val="110000"/>
              </a:lnSpc>
              <a:defRPr sz="3140" baseline="0">
                <a:latin typeface="+mj-ea"/>
                <a:ea typeface="+mj-ea"/>
              </a:defRPr>
            </a:lvl1pPr>
          </a:lstStyle>
          <a:p>
            <a:r>
              <a:rPr lang="en-US" altLang="ja-JP" dirty="0"/>
              <a:t>Click to edit Title -Font size</a:t>
            </a:r>
            <a:r>
              <a:rPr lang="ja-JP" altLang="en-US" dirty="0"/>
              <a:t> </a:t>
            </a:r>
            <a:r>
              <a:rPr lang="en-US" altLang="ja-JP" dirty="0"/>
              <a:t>: 34pt</a:t>
            </a:r>
            <a:endParaRPr dirty="0"/>
          </a:p>
        </p:txBody>
      </p:sp>
      <p:sp>
        <p:nvSpPr>
          <p:cNvPr id="1048849" name="Holder 3"/>
          <p:cNvSpPr>
            <a:spLocks noGrp="1"/>
          </p:cNvSpPr>
          <p:nvPr>
            <p:ph type="subTitle" idx="4" hasCustomPrompt="1"/>
          </p:nvPr>
        </p:nvSpPr>
        <p:spPr>
          <a:xfrm>
            <a:off x="-35994" y="6075223"/>
            <a:ext cx="5040000" cy="368990"/>
          </a:xfrm>
          <a:prstGeom prst="rect">
            <a:avLst/>
          </a:prstGeom>
        </p:spPr>
        <p:txBody>
          <a:bodyPr wrap="square" lIns="468000" tIns="0" rIns="0" bIns="0" anchor="t" anchorCtr="0">
            <a:noAutofit/>
          </a:bodyPr>
          <a:lstStyle>
            <a:lvl1pPr marL="0" indent="0">
              <a:lnSpc>
                <a:spcPct val="90000"/>
              </a:lnSpc>
              <a:spcBef>
                <a:spcPts val="0"/>
              </a:spcBef>
              <a:spcAft>
                <a:spcPts val="0"/>
              </a:spcAft>
              <a:buNone/>
              <a:defRPr sz="2220" baseline="0">
                <a:latin typeface="+mn-ea"/>
                <a:ea typeface="+mn-ea"/>
              </a:defRPr>
            </a:lvl1pPr>
          </a:lstStyle>
          <a:p>
            <a:r>
              <a:rPr lang="en-US" altLang="ja-JP" dirty="0"/>
              <a:t>Presenter -Font size</a:t>
            </a:r>
            <a:r>
              <a:rPr lang="ja-JP" altLang="en-US" dirty="0"/>
              <a:t> </a:t>
            </a:r>
            <a:r>
              <a:rPr lang="en-US" altLang="ja-JP" dirty="0"/>
              <a:t>: 24pt</a:t>
            </a:r>
          </a:p>
        </p:txBody>
      </p:sp>
      <p:sp>
        <p:nvSpPr>
          <p:cNvPr id="1048850" name="テキスト プレースホルダー 8"/>
          <p:cNvSpPr>
            <a:spLocks noGrp="1"/>
          </p:cNvSpPr>
          <p:nvPr>
            <p:ph type="body" sz="quarter" idx="10" hasCustomPrompt="1"/>
          </p:nvPr>
        </p:nvSpPr>
        <p:spPr>
          <a:xfrm>
            <a:off x="-35994" y="6450812"/>
            <a:ext cx="5040000" cy="390342"/>
          </a:xfrm>
          <a:prstGeom prst="rect">
            <a:avLst/>
          </a:prstGeom>
        </p:spPr>
        <p:txBody>
          <a:bodyPr lIns="468000" tIns="0" rIns="0" bIns="0" anchor="t">
            <a:noAutofit/>
          </a:bodyPr>
          <a:lstStyle>
            <a:lvl1pPr marL="0" indent="0">
              <a:lnSpc>
                <a:spcPct val="90000"/>
              </a:lnSpc>
              <a:spcBef>
                <a:spcPts val="0"/>
              </a:spcBef>
              <a:spcAft>
                <a:spcPts val="0"/>
              </a:spcAft>
              <a:buNone/>
              <a:defRPr sz="1480" baseline="0">
                <a:latin typeface="+mn-ea"/>
                <a:ea typeface="+mn-ea"/>
              </a:defRPr>
            </a:lvl1pPr>
            <a:lvl2pPr>
              <a:defRPr sz="1480"/>
            </a:lvl2pPr>
            <a:lvl3pPr>
              <a:defRPr sz="1480"/>
            </a:lvl3pPr>
            <a:lvl4pPr>
              <a:defRPr sz="1480"/>
            </a:lvl4pPr>
          </a:lstStyle>
          <a:p>
            <a:pPr lvl="0"/>
            <a:r>
              <a:rPr kumimoji="1" lang="en-US" altLang="ja-JP" dirty="0"/>
              <a:t>Department -Font size</a:t>
            </a:r>
            <a:r>
              <a:rPr kumimoji="1" lang="ja-JP" altLang="en-US" dirty="0"/>
              <a:t> </a:t>
            </a:r>
            <a:r>
              <a:rPr kumimoji="1" lang="en-US" altLang="ja-JP" dirty="0"/>
              <a:t>: 16pt</a:t>
            </a:r>
          </a:p>
        </p:txBody>
      </p:sp>
      <p:pic>
        <p:nvPicPr>
          <p:cNvPr id="2097176" name="図 7"/>
          <p:cNvPicPr>
            <a:picLocks noChangeAspect="1"/>
          </p:cNvPicPr>
          <p:nvPr userDrawn="1"/>
        </p:nvPicPr>
        <p:blipFill>
          <a:blip r:embed="rId3"/>
          <a:stretch>
            <a:fillRect/>
          </a:stretch>
        </p:blipFill>
        <p:spPr>
          <a:xfrm>
            <a:off x="115047" y="64199"/>
            <a:ext cx="1542337" cy="741595"/>
          </a:xfrm>
          <a:prstGeom prst="rect">
            <a:avLst/>
          </a:prstGeom>
        </p:spPr>
      </p:pic>
      <p:pic>
        <p:nvPicPr>
          <p:cNvPr id="2097177" name="図 6"/>
          <p:cNvPicPr>
            <a:picLocks noChangeAspect="1"/>
          </p:cNvPicPr>
          <p:nvPr userDrawn="1"/>
        </p:nvPicPr>
        <p:blipFill>
          <a:blip r:embed="rId4" cstate="print"/>
          <a:stretch>
            <a:fillRect/>
          </a:stretch>
        </p:blipFill>
        <p:spPr>
          <a:xfrm>
            <a:off x="7776023" y="6312165"/>
            <a:ext cx="1071354" cy="277296"/>
          </a:xfrm>
          <a:prstGeom prst="rect">
            <a:avLst/>
          </a:prstGeom>
        </p:spPr>
      </p:pic>
    </p:spTree>
    <p:extLst>
      <p:ext uri="{BB962C8B-B14F-4D97-AF65-F5344CB8AC3E}">
        <p14:creationId xmlns:p14="http://schemas.microsoft.com/office/powerpoint/2010/main" val="189613951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4_Agenda Slide">
    <p:spTree>
      <p:nvGrpSpPr>
        <p:cNvPr id="1" name=""/>
        <p:cNvGrpSpPr/>
        <p:nvPr/>
      </p:nvGrpSpPr>
      <p:grpSpPr>
        <a:xfrm>
          <a:off x="0" y="0"/>
          <a:ext cx="0" cy="0"/>
          <a:chOff x="0" y="0"/>
          <a:chExt cx="0" cy="0"/>
        </a:xfrm>
      </p:grpSpPr>
      <p:sp>
        <p:nvSpPr>
          <p:cNvPr id="1048868" name="タイトル 7"/>
          <p:cNvSpPr>
            <a:spLocks noGrp="1"/>
          </p:cNvSpPr>
          <p:nvPr>
            <p:ph type="title" hasCustomPrompt="1"/>
          </p:nvPr>
        </p:nvSpPr>
        <p:spPr/>
        <p:txBody>
          <a:bodyPr wrap="square" rIns="1440000"/>
          <a:lstStyle/>
          <a:p>
            <a:r>
              <a:rPr lang="en-US" altLang="ja-JP"/>
              <a:t>Click to Edit Title -1Line,25pt</a:t>
            </a:r>
            <a:endParaRPr kumimoji="1" lang="ja-JP" altLang="en-US" dirty="0"/>
          </a:p>
        </p:txBody>
      </p:sp>
      <p:sp>
        <p:nvSpPr>
          <p:cNvPr id="1048869" name="テキスト プレースホルダー 9"/>
          <p:cNvSpPr>
            <a:spLocks noGrp="1"/>
          </p:cNvSpPr>
          <p:nvPr>
            <p:ph type="body" sz="quarter" idx="10" hasCustomPrompt="1"/>
          </p:nvPr>
        </p:nvSpPr>
        <p:spPr>
          <a:xfrm>
            <a:off x="3" y="827235"/>
            <a:ext cx="9143999" cy="5033687"/>
          </a:xfrm>
          <a:prstGeom prst="rect">
            <a:avLst/>
          </a:prstGeom>
        </p:spPr>
        <p:txBody>
          <a:bodyPr lIns="144000" tIns="396000" rIns="648000"/>
          <a:lstStyle>
            <a:lvl1pPr marL="665480" marR="0" indent="0" defTabSz="845185" eaLnBrk="1" fontAlgn="auto" latinLnBrk="0" hangingPunct="1">
              <a:lnSpc>
                <a:spcPct val="120000"/>
              </a:lnSpc>
              <a:spcBef>
                <a:spcPts val="0"/>
              </a:spcBef>
              <a:spcAft>
                <a:spcPts val="555"/>
              </a:spcAft>
              <a:buClrTx/>
              <a:buSzTx/>
              <a:buFont typeface="+mj-lt"/>
              <a:buAutoNum type="arabicPeriod"/>
              <a:defRPr sz="3140" baseline="0">
                <a:latin typeface="+mn-ea"/>
                <a:ea typeface="+mn-ea"/>
              </a:defRPr>
            </a:lvl1pPr>
            <a:lvl2pPr marL="739140" indent="-316865">
              <a:buFont typeface="+mj-lt"/>
              <a:buAutoNum type="arabicPeriod"/>
            </a:lvl2pPr>
            <a:lvl3pPr marL="1162050" indent="-316865">
              <a:buFont typeface="+mj-lt"/>
              <a:buAutoNum type="arabicPeriod"/>
            </a:lvl3pPr>
            <a:lvl4pPr marL="1584325" indent="-316865">
              <a:buFont typeface="+mj-lt"/>
              <a:buAutoNum type="arabicPeriod"/>
            </a:lvl4pPr>
            <a:lvl5pPr marL="2006600" indent="-316865">
              <a:buFont typeface="+mj-lt"/>
              <a:buAutoNum type="arabicPeriod"/>
            </a:lvl5pPr>
          </a:lstStyle>
          <a:p>
            <a:pPr marL="665480" marR="0" lvl="0" indent="0" defTabSz="845185" eaLnBrk="1" fontAlgn="auto" latinLnBrk="0" hangingPunct="1">
              <a:lnSpc>
                <a:spcPct val="120000"/>
              </a:lnSpc>
              <a:spcBef>
                <a:spcPts val="0"/>
              </a:spcBef>
              <a:spcAft>
                <a:spcPts val="555"/>
              </a:spcAft>
              <a:buClrTx/>
              <a:buSzTx/>
              <a:buFont typeface="+mj-lt"/>
              <a:buAutoNum type="arabicPeriod"/>
            </a:pPr>
            <a:r>
              <a:rPr lang="en-US" altLang="ja-JP"/>
              <a:t>Click to Edit Chapter Title -Font Size</a:t>
            </a:r>
            <a:r>
              <a:rPr lang="ja-JP" altLang="en-US"/>
              <a:t> </a:t>
            </a:r>
            <a:r>
              <a:rPr lang="en-US" altLang="ja-JP"/>
              <a:t>: 34pt</a:t>
            </a:r>
          </a:p>
        </p:txBody>
      </p:sp>
      <p:sp>
        <p:nvSpPr>
          <p:cNvPr id="1048870" name="スライド番号プレースホルダー 1"/>
          <p:cNvSpPr>
            <a:spLocks noGrp="1"/>
          </p:cNvSpPr>
          <p:nvPr>
            <p:ph type="sldNum" sz="quarter" idx="11"/>
          </p:nvPr>
        </p:nvSpPr>
        <p:spPr>
          <a:xfrm>
            <a:off x="7627622" y="6351773"/>
            <a:ext cx="1027818" cy="364787"/>
          </a:xfrm>
          <a:prstGeom prst="rect">
            <a:avLst/>
          </a:prstGeom>
        </p:spPr>
        <p:txBody>
          <a:bodyPr/>
          <a:lstStyle/>
          <a:p>
            <a:fld id="{80F554CA-2BEA-3E4B-997B-FC51848F792A}" type="slidenum">
              <a:rPr lang="ja-JP" altLang="en-US" smtClean="0"/>
              <a:t>‹#›</a:t>
            </a:fld>
            <a:r>
              <a:rPr lang="en-US" altLang="ja-JP"/>
              <a:t> </a:t>
            </a:r>
            <a:endParaRPr lang="ja-JP" altLang="en-US" dirty="0"/>
          </a:p>
        </p:txBody>
      </p:sp>
    </p:spTree>
    <p:extLst>
      <p:ext uri="{BB962C8B-B14F-4D97-AF65-F5344CB8AC3E}">
        <p14:creationId xmlns:p14="http://schemas.microsoft.com/office/powerpoint/2010/main" val="122462720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2_Title Slide 1-">
    <p:bg>
      <p:bgPr>
        <a:solidFill>
          <a:schemeClr val="bg1">
            <a:alpha val="54000"/>
          </a:schemeClr>
        </a:solidFill>
        <a:effectLst/>
      </p:bgPr>
    </p:bg>
    <p:spTree>
      <p:nvGrpSpPr>
        <p:cNvPr id="1" name=""/>
        <p:cNvGrpSpPr/>
        <p:nvPr/>
      </p:nvGrpSpPr>
      <p:grpSpPr>
        <a:xfrm>
          <a:off x="0" y="0"/>
          <a:ext cx="0" cy="0"/>
          <a:chOff x="0" y="0"/>
          <a:chExt cx="0" cy="0"/>
        </a:xfrm>
      </p:grpSpPr>
      <p:sp>
        <p:nvSpPr>
          <p:cNvPr id="1048845" name="テキスト プレースホルダー 3"/>
          <p:cNvSpPr>
            <a:spLocks noGrp="1"/>
          </p:cNvSpPr>
          <p:nvPr>
            <p:ph type="body" sz="quarter" idx="11" hasCustomPrompt="1"/>
          </p:nvPr>
        </p:nvSpPr>
        <p:spPr>
          <a:xfrm>
            <a:off x="-35996" y="14"/>
            <a:ext cx="9216000" cy="1186023"/>
          </a:xfrm>
          <a:prstGeom prst="rect">
            <a:avLst/>
          </a:prstGeom>
        </p:spPr>
        <p:txBody>
          <a:bodyPr wrap="square" lIns="288000" rIns="360000">
            <a:noAutofit/>
          </a:bodyPr>
          <a:lstStyle>
            <a:lvl1pPr marL="0" indent="0">
              <a:buNone/>
              <a:defRPr sz="6560" b="1" i="0">
                <a:solidFill>
                  <a:schemeClr val="bg2"/>
                </a:solidFill>
                <a:latin typeface="+mj-ea"/>
                <a:ea typeface="+mj-ea"/>
                <a:cs typeface="Verdana" panose="020B0604030504040204" pitchFamily="34" charset="0"/>
              </a:defRPr>
            </a:lvl1pPr>
          </a:lstStyle>
          <a:p>
            <a:pPr lvl="0"/>
            <a:r>
              <a:rPr lang="en-US" altLang="ja-JP"/>
              <a:t>Click to Edit Chapter Number:71pt</a:t>
            </a:r>
          </a:p>
        </p:txBody>
      </p:sp>
      <p:sp>
        <p:nvSpPr>
          <p:cNvPr id="1048846" name="タイトル 6"/>
          <p:cNvSpPr>
            <a:spLocks noGrp="1"/>
          </p:cNvSpPr>
          <p:nvPr>
            <p:ph type="title" hasCustomPrompt="1"/>
          </p:nvPr>
        </p:nvSpPr>
        <p:spPr>
          <a:xfrm>
            <a:off x="-35996" y="1157813"/>
            <a:ext cx="9216000" cy="1254566"/>
          </a:xfrm>
        </p:spPr>
        <p:txBody>
          <a:bodyPr wrap="square" rIns="648000" anchor="t">
            <a:noAutofit/>
          </a:bodyPr>
          <a:lstStyle>
            <a:lvl1pPr marL="0" indent="0" algn="l">
              <a:lnSpc>
                <a:spcPct val="120000"/>
              </a:lnSpc>
              <a:buSzPct val="120000"/>
              <a:buFont typeface="+mj-lt"/>
              <a:buNone/>
              <a:defRPr sz="3140" b="0" baseline="0">
                <a:solidFill>
                  <a:schemeClr val="bg2"/>
                </a:solidFill>
                <a:latin typeface="+mn-ea"/>
                <a:ea typeface="+mn-ea"/>
              </a:defRPr>
            </a:lvl1pPr>
          </a:lstStyle>
          <a:p>
            <a:r>
              <a:rPr lang="en-US" altLang="ja-JP"/>
              <a:t>Click to Edit Master Title</a:t>
            </a:r>
            <a:endParaRPr kumimoji="1" lang="ja-JP" altLang="en-US" dirty="0"/>
          </a:p>
        </p:txBody>
      </p:sp>
      <p:sp>
        <p:nvSpPr>
          <p:cNvPr id="1048847" name="スライド番号プレースホルダー 8"/>
          <p:cNvSpPr>
            <a:spLocks noGrp="1"/>
          </p:cNvSpPr>
          <p:nvPr>
            <p:ph type="sldNum" sz="quarter" idx="4"/>
          </p:nvPr>
        </p:nvSpPr>
        <p:spPr>
          <a:xfrm>
            <a:off x="7627622" y="6351773"/>
            <a:ext cx="1027818" cy="364787"/>
          </a:xfrm>
          <a:prstGeom prst="rect">
            <a:avLst/>
          </a:prstGeom>
        </p:spPr>
        <p:txBody>
          <a:bodyPr vert="horz" lIns="91440" tIns="45720" rIns="91440" bIns="45720" rtlCol="0" anchor="ctr"/>
          <a:lstStyle>
            <a:lvl1pPr algn="r">
              <a:defRPr sz="1200">
                <a:solidFill>
                  <a:srgbClr val="828282"/>
                </a:solidFill>
                <a:latin typeface="Verdana" panose="020B0604030504040204" pitchFamily="34" charset="0"/>
                <a:cs typeface="Verdana" panose="020B0604030504040204" pitchFamily="34" charset="0"/>
              </a:defRPr>
            </a:lvl1pPr>
          </a:lstStyle>
          <a:p>
            <a:fld id="{80F554CA-2BEA-3E4B-997B-FC51848F792A}" type="slidenum">
              <a:rPr lang="ja-JP" altLang="en-US" smtClean="0"/>
              <a:t>‹#›</a:t>
            </a:fld>
            <a:r>
              <a:rPr lang="en-US" altLang="ja-JP"/>
              <a:t> </a:t>
            </a:r>
            <a:endParaRPr lang="ja-JP" altLang="en-US" dirty="0"/>
          </a:p>
        </p:txBody>
      </p:sp>
    </p:spTree>
    <p:extLst>
      <p:ext uri="{BB962C8B-B14F-4D97-AF65-F5344CB8AC3E}">
        <p14:creationId xmlns:p14="http://schemas.microsoft.com/office/powerpoint/2010/main" val="92164471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2_Title.Content Slide">
    <p:spTree>
      <p:nvGrpSpPr>
        <p:cNvPr id="1" name=""/>
        <p:cNvGrpSpPr/>
        <p:nvPr/>
      </p:nvGrpSpPr>
      <p:grpSpPr>
        <a:xfrm>
          <a:off x="0" y="0"/>
          <a:ext cx="0" cy="0"/>
          <a:chOff x="0" y="0"/>
          <a:chExt cx="0" cy="0"/>
        </a:xfrm>
      </p:grpSpPr>
      <p:sp>
        <p:nvSpPr>
          <p:cNvPr id="1048585" name="タイトル 1"/>
          <p:cNvSpPr>
            <a:spLocks noGrp="1"/>
          </p:cNvSpPr>
          <p:nvPr>
            <p:ph type="title" hasCustomPrompt="1"/>
          </p:nvPr>
        </p:nvSpPr>
        <p:spPr/>
        <p:txBody>
          <a:bodyPr wrap="square" rIns="1440000"/>
          <a:lstStyle/>
          <a:p>
            <a:r>
              <a:rPr lang="en-US" altLang="ja-JP"/>
              <a:t>Click to Edit Title -1Line,25pt</a:t>
            </a:r>
            <a:endParaRPr kumimoji="1" lang="ja-JP" altLang="en-US" dirty="0"/>
          </a:p>
        </p:txBody>
      </p:sp>
      <p:sp>
        <p:nvSpPr>
          <p:cNvPr id="1048586" name="コンテンツ プレースホルダー 5"/>
          <p:cNvSpPr>
            <a:spLocks noGrp="1"/>
          </p:cNvSpPr>
          <p:nvPr>
            <p:ph sz="quarter" idx="12" hasCustomPrompt="1"/>
          </p:nvPr>
        </p:nvSpPr>
        <p:spPr>
          <a:xfrm>
            <a:off x="3" y="827234"/>
            <a:ext cx="9143999" cy="5035338"/>
          </a:xfrm>
          <a:prstGeom prst="rect">
            <a:avLst/>
          </a:prstGeom>
        </p:spPr>
        <p:txBody>
          <a:bodyPr lIns="720000" rIns="648000"/>
          <a:lstStyle>
            <a:lvl1pPr>
              <a:spcAft>
                <a:spcPts val="555"/>
              </a:spcAft>
              <a:defRPr sz="1850" baseline="0">
                <a:latin typeface="+mn-ea"/>
                <a:ea typeface="+mn-ea"/>
              </a:defRPr>
            </a:lvl1pPr>
            <a:lvl2pPr>
              <a:spcAft>
                <a:spcPts val="555"/>
              </a:spcAft>
              <a:defRPr sz="1850" baseline="0">
                <a:latin typeface="+mn-ea"/>
                <a:ea typeface="+mn-ea"/>
              </a:defRPr>
            </a:lvl2pPr>
            <a:lvl3pPr>
              <a:spcAft>
                <a:spcPts val="555"/>
              </a:spcAft>
              <a:defRPr sz="1665" baseline="0">
                <a:latin typeface="+mn-ea"/>
                <a:ea typeface="+mn-ea"/>
              </a:defRPr>
            </a:lvl3pPr>
            <a:lvl4pPr>
              <a:spcAft>
                <a:spcPts val="555"/>
              </a:spcAft>
              <a:defRPr sz="1480" baseline="0">
                <a:latin typeface="+mn-ea"/>
                <a:ea typeface="+mn-ea"/>
              </a:defRPr>
            </a:lvl4pPr>
            <a:lvl5pPr>
              <a:spcAft>
                <a:spcPts val="555"/>
              </a:spcAft>
              <a:defRPr sz="740" baseline="0">
                <a:latin typeface="+mn-ea"/>
                <a:ea typeface="+mn-ea"/>
              </a:defRPr>
            </a:lvl5pPr>
          </a:lstStyle>
          <a:p>
            <a:pPr lvl="0"/>
            <a:r>
              <a:rPr lang="en-US" altLang="ja-JP"/>
              <a:t>Click to Edit Master Text Styles (20pt-16pt)</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de-DE" altLang="ja-JP"/>
          </a:p>
        </p:txBody>
      </p:sp>
      <p:sp>
        <p:nvSpPr>
          <p:cNvPr id="1048587" name="スライド番号プレースホルダー 3"/>
          <p:cNvSpPr>
            <a:spLocks noGrp="1"/>
          </p:cNvSpPr>
          <p:nvPr>
            <p:ph type="sldNum" sz="quarter" idx="13"/>
          </p:nvPr>
        </p:nvSpPr>
        <p:spPr>
          <a:xfrm>
            <a:off x="7627622" y="6351773"/>
            <a:ext cx="1027818" cy="364787"/>
          </a:xfrm>
          <a:prstGeom prst="rect">
            <a:avLst/>
          </a:prstGeom>
        </p:spPr>
        <p:txBody>
          <a:bodyPr/>
          <a:lstStyle/>
          <a:p>
            <a:fld id="{80F554CA-2BEA-3E4B-997B-FC51848F792A}" type="slidenum">
              <a:rPr lang="ja-JP" altLang="en-US" smtClean="0"/>
              <a:t>‹#›</a:t>
            </a:fld>
            <a:r>
              <a:rPr lang="en-US" altLang="ja-JP"/>
              <a:t> </a:t>
            </a:r>
            <a:endParaRPr lang="ja-JP" altLang="en-US" dirty="0"/>
          </a:p>
        </p:txBody>
      </p:sp>
    </p:spTree>
    <p:extLst>
      <p:ext uri="{BB962C8B-B14F-4D97-AF65-F5344CB8AC3E}">
        <p14:creationId xmlns:p14="http://schemas.microsoft.com/office/powerpoint/2010/main" val="110237557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2_Title,Content+Summary Slide">
    <p:spTree>
      <p:nvGrpSpPr>
        <p:cNvPr id="1" name=""/>
        <p:cNvGrpSpPr/>
        <p:nvPr/>
      </p:nvGrpSpPr>
      <p:grpSpPr>
        <a:xfrm>
          <a:off x="0" y="0"/>
          <a:ext cx="0" cy="0"/>
          <a:chOff x="0" y="0"/>
          <a:chExt cx="0" cy="0"/>
        </a:xfrm>
      </p:grpSpPr>
      <p:sp>
        <p:nvSpPr>
          <p:cNvPr id="1048855" name="コンテンツ プレースホルダー 5"/>
          <p:cNvSpPr>
            <a:spLocks noGrp="1"/>
          </p:cNvSpPr>
          <p:nvPr>
            <p:ph sz="quarter" idx="12" hasCustomPrompt="1"/>
          </p:nvPr>
        </p:nvSpPr>
        <p:spPr>
          <a:xfrm>
            <a:off x="3" y="827234"/>
            <a:ext cx="9143999" cy="5035338"/>
          </a:xfrm>
          <a:prstGeom prst="rect">
            <a:avLst/>
          </a:prstGeom>
        </p:spPr>
        <p:txBody>
          <a:bodyPr lIns="720000" rIns="648000"/>
          <a:lstStyle>
            <a:lvl1pPr>
              <a:spcAft>
                <a:spcPts val="555"/>
              </a:spcAft>
              <a:defRPr sz="1850" baseline="0">
                <a:latin typeface="+mn-ea"/>
                <a:ea typeface="+mn-ea"/>
              </a:defRPr>
            </a:lvl1pPr>
            <a:lvl2pPr>
              <a:spcAft>
                <a:spcPts val="555"/>
              </a:spcAft>
              <a:defRPr sz="1850" baseline="0">
                <a:latin typeface="+mn-ea"/>
                <a:ea typeface="+mn-ea"/>
              </a:defRPr>
            </a:lvl2pPr>
            <a:lvl3pPr>
              <a:spcAft>
                <a:spcPts val="555"/>
              </a:spcAft>
              <a:defRPr sz="1665" baseline="0">
                <a:latin typeface="+mn-ea"/>
                <a:ea typeface="+mn-ea"/>
              </a:defRPr>
            </a:lvl3pPr>
            <a:lvl4pPr>
              <a:spcAft>
                <a:spcPts val="555"/>
              </a:spcAft>
              <a:defRPr sz="1480" baseline="0">
                <a:latin typeface="+mn-ea"/>
                <a:ea typeface="+mn-ea"/>
              </a:defRPr>
            </a:lvl4pPr>
            <a:lvl5pPr>
              <a:spcAft>
                <a:spcPts val="555"/>
              </a:spcAft>
              <a:defRPr sz="740" baseline="0">
                <a:latin typeface="+mn-ea"/>
                <a:ea typeface="+mn-ea"/>
              </a:defRPr>
            </a:lvl5pPr>
          </a:lstStyle>
          <a:p>
            <a:pPr lvl="0"/>
            <a:r>
              <a:rPr lang="en-US" altLang="ja-JP"/>
              <a:t>Click to Edit Master Text Styles (20pt-16pt)</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de-DE" altLang="ja-JP"/>
          </a:p>
        </p:txBody>
      </p:sp>
      <p:sp>
        <p:nvSpPr>
          <p:cNvPr id="1048856" name="タイトル 1"/>
          <p:cNvSpPr>
            <a:spLocks noGrp="1"/>
          </p:cNvSpPr>
          <p:nvPr>
            <p:ph type="title" hasCustomPrompt="1"/>
          </p:nvPr>
        </p:nvSpPr>
        <p:spPr/>
        <p:txBody>
          <a:bodyPr wrap="square" rIns="1440000"/>
          <a:lstStyle/>
          <a:p>
            <a:r>
              <a:rPr lang="en-US" altLang="ja-JP"/>
              <a:t>Click to Edit Title -1Line,25pt</a:t>
            </a:r>
            <a:endParaRPr kumimoji="1" lang="ja-JP" altLang="en-US" dirty="0"/>
          </a:p>
        </p:txBody>
      </p:sp>
      <p:sp>
        <p:nvSpPr>
          <p:cNvPr id="1048857" name="スライド番号プレースホルダー 3"/>
          <p:cNvSpPr>
            <a:spLocks noGrp="1"/>
          </p:cNvSpPr>
          <p:nvPr>
            <p:ph type="sldNum" sz="quarter" idx="13"/>
          </p:nvPr>
        </p:nvSpPr>
        <p:spPr>
          <a:xfrm>
            <a:off x="7627622" y="6351773"/>
            <a:ext cx="1027818" cy="364787"/>
          </a:xfrm>
          <a:prstGeom prst="rect">
            <a:avLst/>
          </a:prstGeom>
        </p:spPr>
        <p:txBody>
          <a:bodyPr/>
          <a:lstStyle/>
          <a:p>
            <a:fld id="{80F554CA-2BEA-3E4B-997B-FC51848F792A}" type="slidenum">
              <a:rPr lang="ja-JP" altLang="en-US" smtClean="0"/>
              <a:t>‹#›</a:t>
            </a:fld>
            <a:r>
              <a:rPr lang="en-US" altLang="ja-JP"/>
              <a:t> </a:t>
            </a:r>
            <a:endParaRPr lang="ja-JP" altLang="en-US" dirty="0"/>
          </a:p>
        </p:txBody>
      </p:sp>
      <p:sp>
        <p:nvSpPr>
          <p:cNvPr id="1048858" name="テキスト プレースホルダー 4"/>
          <p:cNvSpPr>
            <a:spLocks noGrp="1"/>
          </p:cNvSpPr>
          <p:nvPr>
            <p:ph type="body" sz="quarter" idx="14" hasCustomPrompt="1"/>
          </p:nvPr>
        </p:nvSpPr>
        <p:spPr>
          <a:xfrm>
            <a:off x="0" y="5682738"/>
            <a:ext cx="9144000" cy="431600"/>
          </a:xfrm>
        </p:spPr>
        <p:txBody>
          <a:bodyPr wrap="square" lIns="216000" tIns="36000" rIns="216000" bIns="36000" anchor="b" anchorCtr="0">
            <a:noAutofit/>
          </a:bodyPr>
          <a:lstStyle>
            <a:lvl1pPr marL="0" indent="0" algn="ctr">
              <a:spcBef>
                <a:spcPts val="0"/>
              </a:spcBef>
              <a:spcAft>
                <a:spcPts val="0"/>
              </a:spcAft>
              <a:buNone/>
              <a:defRPr sz="2310" b="1">
                <a:solidFill>
                  <a:schemeClr val="bg2"/>
                </a:solidFill>
              </a:defRPr>
            </a:lvl1pPr>
          </a:lstStyle>
          <a:p>
            <a:pPr lvl="0"/>
            <a:r>
              <a:rPr kumimoji="1" lang="en-US" altLang="ja-JP"/>
              <a:t>Click to Edit Summary -1Line,25pt</a:t>
            </a:r>
            <a:endParaRPr kumimoji="1" lang="ja-JP" altLang="en-US"/>
          </a:p>
        </p:txBody>
      </p:sp>
    </p:spTree>
    <p:extLst>
      <p:ext uri="{BB962C8B-B14F-4D97-AF65-F5344CB8AC3E}">
        <p14:creationId xmlns:p14="http://schemas.microsoft.com/office/powerpoint/2010/main" val="149643816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1048779" name="Title 1"/>
          <p:cNvSpPr>
            <a:spLocks noGrp="1"/>
          </p:cNvSpPr>
          <p:nvPr>
            <p:ph type="title"/>
          </p:nvPr>
        </p:nvSpPr>
        <p:spPr/>
        <p:txBody>
          <a:bodyPr/>
          <a:lstStyle/>
          <a:p>
            <a:r>
              <a:rPr lang="en-US"/>
              <a:t>Click to edit Master title style</a:t>
            </a:r>
            <a:endParaRPr lang="en-US" dirty="0"/>
          </a:p>
        </p:txBody>
      </p:sp>
      <p:sp>
        <p:nvSpPr>
          <p:cNvPr id="1048780"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48781" name="Date Placeholder 3"/>
          <p:cNvSpPr>
            <a:spLocks noGrp="1"/>
          </p:cNvSpPr>
          <p:nvPr>
            <p:ph type="dt" sz="half" idx="10"/>
          </p:nvPr>
        </p:nvSpPr>
        <p:spPr/>
        <p:txBody>
          <a:bodyPr/>
          <a:lstStyle/>
          <a:p>
            <a:fld id="{6A142964-2346-4299-9264-03BF0FE60480}" type="datetimeFigureOut">
              <a:rPr lang="en-US" smtClean="0"/>
              <a:t>6/7/2024</a:t>
            </a:fld>
            <a:endParaRPr lang="en-US"/>
          </a:p>
        </p:txBody>
      </p:sp>
      <p:sp>
        <p:nvSpPr>
          <p:cNvPr id="1048782" name="Footer Placeholder 4"/>
          <p:cNvSpPr>
            <a:spLocks noGrp="1"/>
          </p:cNvSpPr>
          <p:nvPr>
            <p:ph type="ftr" sz="quarter" idx="11"/>
          </p:nvPr>
        </p:nvSpPr>
        <p:spPr/>
        <p:txBody>
          <a:bodyPr/>
          <a:lstStyle/>
          <a:p>
            <a:endParaRPr lang="en-US"/>
          </a:p>
        </p:txBody>
      </p:sp>
      <p:sp>
        <p:nvSpPr>
          <p:cNvPr id="1048783" name="Slide Number Placeholder 5"/>
          <p:cNvSpPr>
            <a:spLocks noGrp="1"/>
          </p:cNvSpPr>
          <p:nvPr>
            <p:ph type="sldNum" sz="quarter" idx="12"/>
          </p:nvPr>
        </p:nvSpPr>
        <p:spPr/>
        <p:txBody>
          <a:bodyPr/>
          <a:lstStyle/>
          <a:p>
            <a:fld id="{36EE341F-61DA-4F1A-8AEF-C74F694ECFEB}" type="slidenum">
              <a:rPr lang="en-US" smtClean="0"/>
              <a:t>‹#›</a:t>
            </a:fld>
            <a:endParaRPr lang="en-US"/>
          </a:p>
        </p:txBody>
      </p:sp>
    </p:spTree>
    <p:extLst>
      <p:ext uri="{BB962C8B-B14F-4D97-AF65-F5344CB8AC3E}">
        <p14:creationId xmlns:p14="http://schemas.microsoft.com/office/powerpoint/2010/main" val="311751306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userDrawn="1">
  <p:cSld name="コーポレートマーク">
    <p:bg>
      <p:bgPr>
        <a:solidFill>
          <a:schemeClr val="bg1"/>
        </a:solidFill>
        <a:effectLst/>
      </p:bgPr>
    </p:bg>
    <p:spTree>
      <p:nvGrpSpPr>
        <p:cNvPr id="1" name=""/>
        <p:cNvGrpSpPr/>
        <p:nvPr/>
      </p:nvGrpSpPr>
      <p:grpSpPr>
        <a:xfrm>
          <a:off x="0" y="0"/>
          <a:ext cx="0" cy="0"/>
          <a:chOff x="0" y="0"/>
          <a:chExt cx="0" cy="0"/>
        </a:xfrm>
      </p:grpSpPr>
      <p:pic>
        <p:nvPicPr>
          <p:cNvPr id="2097154" name="図 3"/>
          <p:cNvPicPr>
            <a:picLocks noChangeAspect="1"/>
          </p:cNvPicPr>
          <p:nvPr userDrawn="1"/>
        </p:nvPicPr>
        <p:blipFill>
          <a:blip r:embed="rId2"/>
          <a:stretch>
            <a:fillRect/>
          </a:stretch>
        </p:blipFill>
        <p:spPr>
          <a:xfrm>
            <a:off x="2617325" y="2566223"/>
            <a:ext cx="3909351" cy="1489021"/>
          </a:xfrm>
          <a:prstGeom prst="rect">
            <a:avLst/>
          </a:prstGeom>
        </p:spPr>
      </p:pic>
    </p:spTree>
    <p:extLst>
      <p:ext uri="{BB962C8B-B14F-4D97-AF65-F5344CB8AC3E}">
        <p14:creationId xmlns:p14="http://schemas.microsoft.com/office/powerpoint/2010/main" val="36993591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表紙1">
    <p:spTree>
      <p:nvGrpSpPr>
        <p:cNvPr id="1" name=""/>
        <p:cNvGrpSpPr/>
        <p:nvPr/>
      </p:nvGrpSpPr>
      <p:grpSpPr>
        <a:xfrm>
          <a:off x="0" y="0"/>
          <a:ext cx="0" cy="0"/>
          <a:chOff x="0" y="0"/>
          <a:chExt cx="0" cy="0"/>
        </a:xfrm>
      </p:grpSpPr>
      <p:pic>
        <p:nvPicPr>
          <p:cNvPr id="2097172" name="図 3"/>
          <p:cNvPicPr>
            <a:picLocks noChangeAspect="1"/>
          </p:cNvPicPr>
          <p:nvPr userDrawn="1"/>
        </p:nvPicPr>
        <p:blipFill>
          <a:blip r:embed="rId2"/>
          <a:stretch>
            <a:fillRect/>
          </a:stretch>
        </p:blipFill>
        <p:spPr>
          <a:xfrm>
            <a:off x="-36000" y="-23803"/>
            <a:ext cx="9216000" cy="6905606"/>
          </a:xfrm>
          <a:prstGeom prst="rect">
            <a:avLst/>
          </a:prstGeom>
        </p:spPr>
      </p:pic>
      <p:sp>
        <p:nvSpPr>
          <p:cNvPr id="1048842" name="Holder 2"/>
          <p:cNvSpPr>
            <a:spLocks noGrp="1"/>
          </p:cNvSpPr>
          <p:nvPr>
            <p:ph type="ctrTitle" hasCustomPrompt="1"/>
          </p:nvPr>
        </p:nvSpPr>
        <p:spPr>
          <a:xfrm>
            <a:off x="-36001" y="2445736"/>
            <a:ext cx="5940000" cy="1258834"/>
          </a:xfrm>
          <a:prstGeom prst="rect">
            <a:avLst/>
          </a:prstGeom>
        </p:spPr>
        <p:txBody>
          <a:bodyPr wrap="square" lIns="468000" tIns="0" rIns="0" bIns="0" anchor="t">
            <a:noAutofit/>
          </a:bodyPr>
          <a:lstStyle>
            <a:lvl1pPr>
              <a:lnSpc>
                <a:spcPct val="110000"/>
              </a:lnSpc>
              <a:defRPr sz="2350" baseline="0">
                <a:latin typeface="Meiryo UI" panose="020B0604030504040204" pitchFamily="50" charset="-128"/>
              </a:defRPr>
            </a:lvl1pPr>
          </a:lstStyle>
          <a:p>
            <a:r>
              <a:rPr lang="ja-JP" altLang="en-US"/>
              <a:t>タイトル記入 </a:t>
            </a:r>
            <a:r>
              <a:rPr lang="en-US" altLang="ja-JP"/>
              <a:t>2</a:t>
            </a:r>
            <a:r>
              <a:rPr lang="ja-JP" altLang="en-US"/>
              <a:t>行</a:t>
            </a:r>
            <a:r>
              <a:rPr lang="en-US" altLang="ja-JP"/>
              <a:t>34pt</a:t>
            </a:r>
            <a:r>
              <a:rPr lang="ja-JP" altLang="en-US"/>
              <a:t>推奨　 発表者情報より大きく記載</a:t>
            </a:r>
            <a:endParaRPr dirty="0"/>
          </a:p>
        </p:txBody>
      </p:sp>
      <p:sp>
        <p:nvSpPr>
          <p:cNvPr id="1048843" name="Holder 3"/>
          <p:cNvSpPr>
            <a:spLocks noGrp="1"/>
          </p:cNvSpPr>
          <p:nvPr>
            <p:ph type="subTitle" idx="4" hasCustomPrompt="1"/>
          </p:nvPr>
        </p:nvSpPr>
        <p:spPr>
          <a:xfrm>
            <a:off x="-35999" y="4136173"/>
            <a:ext cx="5040000" cy="359667"/>
          </a:xfrm>
          <a:prstGeom prst="rect">
            <a:avLst/>
          </a:prstGeom>
        </p:spPr>
        <p:txBody>
          <a:bodyPr wrap="square" lIns="468000" tIns="0" rIns="0" bIns="0" anchor="t" anchorCtr="0">
            <a:noAutofit/>
          </a:bodyPr>
          <a:lstStyle>
            <a:lvl1pPr algn="l">
              <a:lnSpc>
                <a:spcPct val="90000"/>
              </a:lnSpc>
              <a:spcAft>
                <a:spcPts val="0"/>
              </a:spcAft>
              <a:defRPr sz="1660" baseline="0">
                <a:latin typeface="Meiryo UI" panose="020B0604030504040204" pitchFamily="50" charset="-128"/>
              </a:defRPr>
            </a:lvl1pPr>
          </a:lstStyle>
          <a:p>
            <a:r>
              <a:rPr lang="ja-JP" altLang="en-US"/>
              <a:t>クリックして 氏名 を記入 </a:t>
            </a:r>
            <a:r>
              <a:rPr lang="en-US" altLang="ja-JP"/>
              <a:t>24pt </a:t>
            </a:r>
            <a:r>
              <a:rPr lang="ja-JP" altLang="en-US"/>
              <a:t>推奨</a:t>
            </a:r>
            <a:endParaRPr lang="ja-JP" altLang="en-US" dirty="0"/>
          </a:p>
        </p:txBody>
      </p:sp>
      <p:sp>
        <p:nvSpPr>
          <p:cNvPr id="1048844" name="テキスト プレースホルダー 8"/>
          <p:cNvSpPr>
            <a:spLocks noGrp="1"/>
          </p:cNvSpPr>
          <p:nvPr>
            <p:ph type="body" sz="quarter" idx="10" hasCustomPrompt="1"/>
          </p:nvPr>
        </p:nvSpPr>
        <p:spPr>
          <a:xfrm>
            <a:off x="-36000" y="4675674"/>
            <a:ext cx="5040000" cy="1186901"/>
          </a:xfrm>
          <a:prstGeom prst="rect">
            <a:avLst/>
          </a:prstGeom>
        </p:spPr>
        <p:txBody>
          <a:bodyPr lIns="468000" tIns="0" rIns="0" bIns="0" anchor="t" anchorCtr="0">
            <a:noAutofit/>
          </a:bodyPr>
          <a:lstStyle>
            <a:lvl1pPr algn="l">
              <a:lnSpc>
                <a:spcPct val="90000"/>
              </a:lnSpc>
              <a:spcAft>
                <a:spcPts val="0"/>
              </a:spcAft>
              <a:defRPr sz="1105" baseline="0">
                <a:latin typeface="Meiryo UI" panose="020B0604030504040204" pitchFamily="50" charset="-128"/>
              </a:defRPr>
            </a:lvl1pPr>
            <a:lvl2pPr>
              <a:defRPr sz="1105"/>
            </a:lvl2pPr>
            <a:lvl3pPr>
              <a:defRPr sz="1105"/>
            </a:lvl3pPr>
            <a:lvl4pPr>
              <a:defRPr sz="1105"/>
            </a:lvl4pPr>
          </a:lstStyle>
          <a:p>
            <a:pPr lvl="0"/>
            <a:r>
              <a:rPr kumimoji="1" lang="ja-JP" altLang="en-US"/>
              <a:t>クリックして 部署名 を記入 </a:t>
            </a:r>
            <a:r>
              <a:rPr kumimoji="1" lang="en-US" altLang="ja-JP"/>
              <a:t>16pt</a:t>
            </a:r>
            <a:r>
              <a:rPr kumimoji="1" lang="ja-JP" altLang="en-US"/>
              <a:t>推奨</a:t>
            </a:r>
          </a:p>
        </p:txBody>
      </p:sp>
      <p:pic>
        <p:nvPicPr>
          <p:cNvPr id="2097173" name="図 7"/>
          <p:cNvPicPr>
            <a:picLocks noChangeAspect="1"/>
          </p:cNvPicPr>
          <p:nvPr userDrawn="1"/>
        </p:nvPicPr>
        <p:blipFill>
          <a:blip r:embed="rId3"/>
          <a:stretch>
            <a:fillRect/>
          </a:stretch>
        </p:blipFill>
        <p:spPr>
          <a:xfrm>
            <a:off x="432285" y="453621"/>
            <a:ext cx="2266290" cy="863201"/>
          </a:xfrm>
          <a:prstGeom prst="rect">
            <a:avLst/>
          </a:prstGeom>
        </p:spPr>
      </p:pic>
      <p:pic>
        <p:nvPicPr>
          <p:cNvPr id="2097174" name="図 10"/>
          <p:cNvPicPr>
            <a:picLocks noChangeAspect="1"/>
          </p:cNvPicPr>
          <p:nvPr userDrawn="1"/>
        </p:nvPicPr>
        <p:blipFill>
          <a:blip r:embed="rId4" cstate="print"/>
          <a:stretch>
            <a:fillRect/>
          </a:stretch>
        </p:blipFill>
        <p:spPr>
          <a:xfrm>
            <a:off x="8247602" y="6308559"/>
            <a:ext cx="616199" cy="280540"/>
          </a:xfrm>
          <a:prstGeom prst="rect">
            <a:avLst/>
          </a:prstGeom>
          <a:noFill/>
        </p:spPr>
      </p:pic>
    </p:spTree>
    <p:extLst>
      <p:ext uri="{BB962C8B-B14F-4D97-AF65-F5344CB8AC3E}">
        <p14:creationId xmlns:p14="http://schemas.microsoft.com/office/powerpoint/2010/main" val="237000714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アジェンダ">
    <p:spTree>
      <p:nvGrpSpPr>
        <p:cNvPr id="1" name=""/>
        <p:cNvGrpSpPr/>
        <p:nvPr/>
      </p:nvGrpSpPr>
      <p:grpSpPr>
        <a:xfrm>
          <a:off x="0" y="0"/>
          <a:ext cx="0" cy="0"/>
          <a:chOff x="0" y="0"/>
          <a:chExt cx="0" cy="0"/>
        </a:xfrm>
      </p:grpSpPr>
      <p:sp>
        <p:nvSpPr>
          <p:cNvPr id="1048862" name="タイトル 7"/>
          <p:cNvSpPr>
            <a:spLocks noGrp="1"/>
          </p:cNvSpPr>
          <p:nvPr>
            <p:ph type="title" hasCustomPrompt="1"/>
          </p:nvPr>
        </p:nvSpPr>
        <p:spPr>
          <a:xfrm>
            <a:off x="0" y="198325"/>
            <a:ext cx="9144000" cy="359667"/>
          </a:xfrm>
        </p:spPr>
        <p:txBody>
          <a:bodyPr wrap="square" rIns="1080000"/>
          <a:lstStyle/>
          <a:p>
            <a:r>
              <a:rPr kumimoji="1" lang="ja-JP" altLang="en-US"/>
              <a:t>クリックしてタイトルを記入 </a:t>
            </a:r>
            <a:r>
              <a:rPr kumimoji="1" lang="en-US" altLang="ja-JP"/>
              <a:t>1</a:t>
            </a:r>
            <a:r>
              <a:rPr kumimoji="1" lang="ja-JP" altLang="en-US"/>
              <a:t>行</a:t>
            </a:r>
            <a:r>
              <a:rPr kumimoji="1" lang="en-US" altLang="ja-JP"/>
              <a:t>/25pt </a:t>
            </a:r>
            <a:r>
              <a:rPr kumimoji="1" lang="ja-JP" altLang="en-US"/>
              <a:t>推奨</a:t>
            </a:r>
            <a:endParaRPr kumimoji="1" lang="ja-JP" altLang="en-US" dirty="0"/>
          </a:p>
        </p:txBody>
      </p:sp>
      <p:sp>
        <p:nvSpPr>
          <p:cNvPr id="1048863" name="スライド番号プレースホルダー 1"/>
          <p:cNvSpPr>
            <a:spLocks noGrp="1"/>
          </p:cNvSpPr>
          <p:nvPr>
            <p:ph type="sldNum" sz="quarter" idx="11"/>
          </p:nvPr>
        </p:nvSpPr>
        <p:spPr>
          <a:xfrm>
            <a:off x="7665721" y="6351762"/>
            <a:ext cx="989718" cy="364787"/>
          </a:xfrm>
          <a:prstGeom prst="rect">
            <a:avLst/>
          </a:prstGeom>
        </p:spPr>
        <p:txBody>
          <a:bodyPr/>
          <a:lstStyle/>
          <a:p>
            <a:fld id="{80F554CA-2BEA-3E4B-997B-FC51848F792A}" type="slidenum">
              <a:rPr lang="ja-JP" altLang="en-US" smtClean="0"/>
              <a:t>‹#›</a:t>
            </a:fld>
            <a:r>
              <a:rPr lang="en-US" altLang="ja-JP">
                <a:ea typeface="Verdana" panose="020B0604030504040204" pitchFamily="34" charset="0"/>
              </a:rPr>
              <a:t> </a:t>
            </a:r>
            <a:endParaRPr lang="ja-JP" altLang="en-US" dirty="0"/>
          </a:p>
        </p:txBody>
      </p:sp>
      <p:sp>
        <p:nvSpPr>
          <p:cNvPr id="1048864" name="テキスト プレースホルダー 3"/>
          <p:cNvSpPr>
            <a:spLocks noGrp="1"/>
          </p:cNvSpPr>
          <p:nvPr>
            <p:ph type="body" sz="quarter" idx="12" hasCustomPrompt="1"/>
          </p:nvPr>
        </p:nvSpPr>
        <p:spPr>
          <a:xfrm>
            <a:off x="0" y="827234"/>
            <a:ext cx="9144000" cy="5215171"/>
          </a:xfrm>
        </p:spPr>
        <p:txBody>
          <a:bodyPr lIns="360000" tIns="360000" rIns="360000"/>
          <a:lstStyle>
            <a:lvl1pPr marL="199390" indent="0">
              <a:lnSpc>
                <a:spcPct val="120000"/>
              </a:lnSpc>
              <a:spcAft>
                <a:spcPts val="415"/>
              </a:spcAft>
              <a:buFont typeface="+mj-lt"/>
              <a:buAutoNum type="arabicPeriod"/>
              <a:defRPr sz="2350"/>
            </a:lvl1pPr>
            <a:lvl2pPr marL="671830" indent="-355600">
              <a:buFont typeface="+mj-lt"/>
              <a:buAutoNum type="arabicPeriod"/>
              <a:defRPr sz="2350"/>
            </a:lvl2pPr>
            <a:lvl3pPr marL="1102995" indent="-355600">
              <a:buFont typeface="+mj-lt"/>
              <a:buAutoNum type="arabicPeriod"/>
              <a:defRPr sz="2350"/>
            </a:lvl3pPr>
            <a:lvl4pPr marL="1476375" indent="-355600">
              <a:buFont typeface="+mj-lt"/>
              <a:buAutoNum type="arabicPeriod"/>
              <a:defRPr sz="2350"/>
            </a:lvl4pPr>
            <a:lvl5pPr marL="1725295" indent="-355600">
              <a:buFont typeface="+mj-lt"/>
              <a:buAutoNum type="arabicPeriod"/>
              <a:defRPr sz="2350"/>
            </a:lvl5pPr>
          </a:lstStyle>
          <a:p>
            <a:pPr lvl="0"/>
            <a:r>
              <a:rPr kumimoji="1" lang="ja-JP" altLang="en-US"/>
              <a:t>クリックしてアジェンダを記入 </a:t>
            </a:r>
            <a:r>
              <a:rPr kumimoji="1" lang="en-US" altLang="ja-JP"/>
              <a:t>34pt</a:t>
            </a:r>
            <a:r>
              <a:rPr kumimoji="1" lang="ja-JP" altLang="en-US"/>
              <a:t>推奨</a:t>
            </a:r>
          </a:p>
        </p:txBody>
      </p:sp>
    </p:spTree>
    <p:extLst>
      <p:ext uri="{BB962C8B-B14F-4D97-AF65-F5344CB8AC3E}">
        <p14:creationId xmlns:p14="http://schemas.microsoft.com/office/powerpoint/2010/main" val="186480187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扉">
    <p:bg>
      <p:bgPr>
        <a:solidFill>
          <a:schemeClr val="bg1">
            <a:alpha val="54000"/>
          </a:schemeClr>
        </a:solidFill>
        <a:effectLst/>
      </p:bgPr>
    </p:bg>
    <p:spTree>
      <p:nvGrpSpPr>
        <p:cNvPr id="1" name=""/>
        <p:cNvGrpSpPr/>
        <p:nvPr/>
      </p:nvGrpSpPr>
      <p:grpSpPr>
        <a:xfrm>
          <a:off x="0" y="0"/>
          <a:ext cx="0" cy="0"/>
          <a:chOff x="0" y="0"/>
          <a:chExt cx="0" cy="0"/>
        </a:xfrm>
      </p:grpSpPr>
      <p:sp>
        <p:nvSpPr>
          <p:cNvPr id="1048871" name="テキスト プレースホルダー 3"/>
          <p:cNvSpPr>
            <a:spLocks noGrp="1"/>
          </p:cNvSpPr>
          <p:nvPr>
            <p:ph type="body" sz="quarter" idx="11" hasCustomPrompt="1"/>
          </p:nvPr>
        </p:nvSpPr>
        <p:spPr>
          <a:xfrm>
            <a:off x="-36000" y="3"/>
            <a:ext cx="9216000" cy="1186023"/>
          </a:xfrm>
          <a:prstGeom prst="rect">
            <a:avLst/>
          </a:prstGeom>
        </p:spPr>
        <p:txBody>
          <a:bodyPr wrap="square" lIns="288000" rIns="360000">
            <a:noAutofit/>
          </a:bodyPr>
          <a:lstStyle>
            <a:lvl1pPr>
              <a:defRPr sz="4910" b="1" i="0">
                <a:solidFill>
                  <a:schemeClr val="bg2"/>
                </a:solidFill>
                <a:latin typeface="Meiryo UI" panose="020B0604030504040204" pitchFamily="50" charset="-128"/>
                <a:ea typeface="Meiryo UI" panose="020B0604030504040204" pitchFamily="50" charset="-128"/>
                <a:cs typeface="Verdana" panose="020B0604030504040204" pitchFamily="34" charset="0"/>
              </a:defRPr>
            </a:lvl1pPr>
          </a:lstStyle>
          <a:p>
            <a:pPr lvl="0"/>
            <a:r>
              <a:rPr kumimoji="1" lang="en-US" altLang="ja-JP"/>
              <a:t>0.</a:t>
            </a:r>
            <a:r>
              <a:rPr kumimoji="1" lang="ja-JP" altLang="en-US"/>
              <a:t>扉</a:t>
            </a:r>
            <a:r>
              <a:rPr kumimoji="1" lang="en-US" altLang="ja-JP"/>
              <a:t>No.</a:t>
            </a:r>
            <a:r>
              <a:rPr kumimoji="1" lang="ja-JP" altLang="en-US"/>
              <a:t>記載</a:t>
            </a:r>
            <a:r>
              <a:rPr kumimoji="1" lang="en-US" altLang="ja-JP"/>
              <a:t>71pt</a:t>
            </a:r>
            <a:endParaRPr kumimoji="1" lang="ja-JP" altLang="en-US"/>
          </a:p>
        </p:txBody>
      </p:sp>
      <p:sp>
        <p:nvSpPr>
          <p:cNvPr id="1048872" name="タイトル 6"/>
          <p:cNvSpPr>
            <a:spLocks noGrp="1"/>
          </p:cNvSpPr>
          <p:nvPr>
            <p:ph type="title" hasCustomPrompt="1"/>
          </p:nvPr>
        </p:nvSpPr>
        <p:spPr>
          <a:xfrm>
            <a:off x="-36000" y="1157813"/>
            <a:ext cx="9216000" cy="1254566"/>
          </a:xfrm>
        </p:spPr>
        <p:txBody>
          <a:bodyPr wrap="square" rIns="648000" anchor="t">
            <a:noAutofit/>
          </a:bodyPr>
          <a:lstStyle>
            <a:lvl1pPr marL="0" indent="0" algn="l">
              <a:lnSpc>
                <a:spcPct val="120000"/>
              </a:lnSpc>
              <a:buSzPct val="120000"/>
              <a:buFont typeface="+mj-lt"/>
              <a:buNone/>
              <a:defRPr sz="2350" b="0" baseline="0">
                <a:solidFill>
                  <a:schemeClr val="bg2"/>
                </a:solidFill>
                <a:latin typeface="Meiryo UI" panose="020B0604030504040204" pitchFamily="50" charset="-128"/>
              </a:defRPr>
            </a:lvl1pPr>
          </a:lstStyle>
          <a:p>
            <a:r>
              <a:rPr kumimoji="1" lang="ja-JP" altLang="en-US"/>
              <a:t>マスター タイトルの書式設定　</a:t>
            </a:r>
            <a:r>
              <a:rPr kumimoji="1" lang="en-US" altLang="ja-JP"/>
              <a:t>34pt</a:t>
            </a:r>
            <a:endParaRPr kumimoji="1" lang="ja-JP" altLang="en-US" dirty="0"/>
          </a:p>
        </p:txBody>
      </p:sp>
      <p:sp>
        <p:nvSpPr>
          <p:cNvPr id="1048873" name="スライド番号プレースホルダー 8"/>
          <p:cNvSpPr>
            <a:spLocks noGrp="1"/>
          </p:cNvSpPr>
          <p:nvPr>
            <p:ph type="sldNum" sz="quarter" idx="4"/>
          </p:nvPr>
        </p:nvSpPr>
        <p:spPr>
          <a:xfrm>
            <a:off x="7665721" y="6351762"/>
            <a:ext cx="989718" cy="364787"/>
          </a:xfrm>
          <a:prstGeom prst="rect">
            <a:avLst/>
          </a:prstGeom>
        </p:spPr>
        <p:txBody>
          <a:bodyPr vert="horz" lIns="91440" tIns="45720" rIns="91440" bIns="45720" rtlCol="0" anchor="ctr"/>
          <a:lstStyle>
            <a:lvl1pPr algn="r">
              <a:defRPr sz="900">
                <a:solidFill>
                  <a:srgbClr val="828282"/>
                </a:solidFill>
                <a:latin typeface="Verdana" panose="020B0604030504040204" pitchFamily="34" charset="0"/>
                <a:cs typeface="Verdana" panose="020B0604030504040204" pitchFamily="34" charset="0"/>
              </a:defRPr>
            </a:lvl1pPr>
          </a:lstStyle>
          <a:p>
            <a:fld id="{80F554CA-2BEA-3E4B-997B-FC51848F792A}" type="slidenum">
              <a:rPr lang="ja-JP" altLang="en-US" smtClean="0"/>
              <a:t>‹#›</a:t>
            </a:fld>
            <a:r>
              <a:rPr lang="en-US" altLang="ja-JP">
                <a:ea typeface="Verdana" panose="020B0604030504040204" pitchFamily="34" charset="0"/>
              </a:rPr>
              <a:t> </a:t>
            </a:r>
            <a:endParaRPr lang="ja-JP" altLang="en-US" dirty="0"/>
          </a:p>
        </p:txBody>
      </p:sp>
    </p:spTree>
    <p:extLst>
      <p:ext uri="{BB962C8B-B14F-4D97-AF65-F5344CB8AC3E}">
        <p14:creationId xmlns:p14="http://schemas.microsoft.com/office/powerpoint/2010/main" val="16239956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6/7/2024</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タイトルとコンテンツ">
    <p:spTree>
      <p:nvGrpSpPr>
        <p:cNvPr id="1" name=""/>
        <p:cNvGrpSpPr/>
        <p:nvPr/>
      </p:nvGrpSpPr>
      <p:grpSpPr>
        <a:xfrm>
          <a:off x="0" y="0"/>
          <a:ext cx="0" cy="0"/>
          <a:chOff x="0" y="0"/>
          <a:chExt cx="0" cy="0"/>
        </a:xfrm>
      </p:grpSpPr>
      <p:sp>
        <p:nvSpPr>
          <p:cNvPr id="1048796" name="タイトル 1"/>
          <p:cNvSpPr>
            <a:spLocks noGrp="1"/>
          </p:cNvSpPr>
          <p:nvPr>
            <p:ph type="title" hasCustomPrompt="1"/>
          </p:nvPr>
        </p:nvSpPr>
        <p:spPr/>
        <p:txBody>
          <a:bodyPr wrap="square" rIns="1080000"/>
          <a:lstStyle/>
          <a:p>
            <a:r>
              <a:rPr kumimoji="1" lang="ja-JP" altLang="en-US"/>
              <a:t>クリックしてタイトルを記入 </a:t>
            </a:r>
            <a:r>
              <a:rPr kumimoji="1" lang="en-US" altLang="ja-JP"/>
              <a:t>1</a:t>
            </a:r>
            <a:r>
              <a:rPr kumimoji="1" lang="ja-JP" altLang="en-US"/>
              <a:t>行</a:t>
            </a:r>
            <a:r>
              <a:rPr kumimoji="1" lang="en-US" altLang="ja-JP"/>
              <a:t>/25pt </a:t>
            </a:r>
            <a:r>
              <a:rPr kumimoji="1" lang="ja-JP" altLang="en-US"/>
              <a:t>推奨</a:t>
            </a:r>
            <a:endParaRPr kumimoji="1" lang="ja-JP" altLang="en-US" dirty="0"/>
          </a:p>
        </p:txBody>
      </p:sp>
      <p:sp>
        <p:nvSpPr>
          <p:cNvPr id="1048797" name="スライド番号プレースホルダー 3"/>
          <p:cNvSpPr>
            <a:spLocks noGrp="1"/>
          </p:cNvSpPr>
          <p:nvPr>
            <p:ph type="sldNum" sz="quarter" idx="13"/>
          </p:nvPr>
        </p:nvSpPr>
        <p:spPr>
          <a:xfrm>
            <a:off x="7665721" y="6351762"/>
            <a:ext cx="989718" cy="364787"/>
          </a:xfrm>
          <a:prstGeom prst="rect">
            <a:avLst/>
          </a:prstGeom>
        </p:spPr>
        <p:txBody>
          <a:bodyPr/>
          <a:lstStyle/>
          <a:p>
            <a:fld id="{80F554CA-2BEA-3E4B-997B-FC51848F792A}" type="slidenum">
              <a:rPr lang="ja-JP" altLang="en-US" smtClean="0"/>
              <a:t>‹#›</a:t>
            </a:fld>
            <a:r>
              <a:rPr lang="en-US" altLang="ja-JP">
                <a:ea typeface="Verdana" panose="020B0604030504040204" pitchFamily="34" charset="0"/>
              </a:rPr>
              <a:t> </a:t>
            </a:r>
            <a:endParaRPr lang="ja-JP" altLang="en-US" dirty="0"/>
          </a:p>
        </p:txBody>
      </p:sp>
      <p:sp>
        <p:nvSpPr>
          <p:cNvPr id="1048798" name="コンテンツ プレースホルダー 5"/>
          <p:cNvSpPr>
            <a:spLocks noGrp="1"/>
          </p:cNvSpPr>
          <p:nvPr>
            <p:ph sz="quarter" idx="14" hasCustomPrompt="1"/>
          </p:nvPr>
        </p:nvSpPr>
        <p:spPr>
          <a:xfrm>
            <a:off x="0" y="827234"/>
            <a:ext cx="9144000" cy="5215171"/>
          </a:xfrm>
        </p:spPr>
        <p:txBody>
          <a:bodyPr/>
          <a:lstStyle/>
          <a:p>
            <a:pPr lvl="0"/>
            <a:r>
              <a:rPr kumimoji="1" lang="ja-JP" altLang="en-US"/>
              <a:t>本文タイトル</a:t>
            </a:r>
            <a:r>
              <a:rPr kumimoji="1" lang="en-US" altLang="ja-JP"/>
              <a:t>20pt </a:t>
            </a:r>
            <a:r>
              <a:rPr kumimoji="1" lang="ja-JP" altLang="en-US"/>
              <a:t>本文最小</a:t>
            </a:r>
            <a:r>
              <a:rPr kumimoji="1" lang="en-US" altLang="ja-JP"/>
              <a:t>16pt</a:t>
            </a:r>
            <a:r>
              <a:rPr kumimoji="1" lang="ja-JP" altLang="en-US"/>
              <a:t>迄</a:t>
            </a:r>
          </a:p>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Tree>
    <p:extLst>
      <p:ext uri="{BB962C8B-B14F-4D97-AF65-F5344CB8AC3E}">
        <p14:creationId xmlns:p14="http://schemas.microsoft.com/office/powerpoint/2010/main" val="254247260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タイトルとコンテンツ+サマリー">
    <p:spTree>
      <p:nvGrpSpPr>
        <p:cNvPr id="1" name=""/>
        <p:cNvGrpSpPr/>
        <p:nvPr/>
      </p:nvGrpSpPr>
      <p:grpSpPr>
        <a:xfrm>
          <a:off x="0" y="0"/>
          <a:ext cx="0" cy="0"/>
          <a:chOff x="0" y="0"/>
          <a:chExt cx="0" cy="0"/>
        </a:xfrm>
      </p:grpSpPr>
      <p:sp>
        <p:nvSpPr>
          <p:cNvPr id="1048851" name="コンテンツ プレースホルダー 6"/>
          <p:cNvSpPr>
            <a:spLocks noGrp="1"/>
          </p:cNvSpPr>
          <p:nvPr>
            <p:ph sz="quarter" idx="15" hasCustomPrompt="1"/>
          </p:nvPr>
        </p:nvSpPr>
        <p:spPr>
          <a:xfrm>
            <a:off x="0" y="827234"/>
            <a:ext cx="9144000" cy="5215171"/>
          </a:xfrm>
        </p:spPr>
        <p:txBody>
          <a:bodyPr/>
          <a:lstStyle/>
          <a:p>
            <a:pPr lvl="0"/>
            <a:r>
              <a:rPr kumimoji="1" lang="ja-JP" altLang="en-US"/>
              <a:t>本文タイトル</a:t>
            </a:r>
            <a:r>
              <a:rPr kumimoji="1" lang="en-US" altLang="ja-JP"/>
              <a:t>20pt </a:t>
            </a:r>
            <a:r>
              <a:rPr kumimoji="1" lang="ja-JP" altLang="en-US"/>
              <a:t>本文最小</a:t>
            </a:r>
            <a:r>
              <a:rPr kumimoji="1" lang="en-US" altLang="ja-JP"/>
              <a:t>16pt</a:t>
            </a:r>
            <a:r>
              <a:rPr kumimoji="1" lang="ja-JP" altLang="en-US"/>
              <a:t>迄</a:t>
            </a:r>
          </a:p>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1048852" name="タイトル 1"/>
          <p:cNvSpPr>
            <a:spLocks noGrp="1"/>
          </p:cNvSpPr>
          <p:nvPr>
            <p:ph type="title" hasCustomPrompt="1"/>
          </p:nvPr>
        </p:nvSpPr>
        <p:spPr/>
        <p:txBody>
          <a:bodyPr wrap="square" rIns="1080000"/>
          <a:lstStyle/>
          <a:p>
            <a:r>
              <a:rPr kumimoji="1" lang="ja-JP" altLang="en-US"/>
              <a:t>クリックしてタイトルを記入 </a:t>
            </a:r>
            <a:r>
              <a:rPr kumimoji="1" lang="en-US" altLang="ja-JP"/>
              <a:t>1</a:t>
            </a:r>
            <a:r>
              <a:rPr kumimoji="1" lang="ja-JP" altLang="en-US"/>
              <a:t>行</a:t>
            </a:r>
            <a:r>
              <a:rPr kumimoji="1" lang="en-US" altLang="ja-JP"/>
              <a:t>/25pt </a:t>
            </a:r>
            <a:r>
              <a:rPr kumimoji="1" lang="ja-JP" altLang="en-US"/>
              <a:t>推奨</a:t>
            </a:r>
            <a:endParaRPr kumimoji="1" lang="ja-JP" altLang="en-US" dirty="0"/>
          </a:p>
        </p:txBody>
      </p:sp>
      <p:sp>
        <p:nvSpPr>
          <p:cNvPr id="1048853" name="スライド番号プレースホルダー 3"/>
          <p:cNvSpPr>
            <a:spLocks noGrp="1"/>
          </p:cNvSpPr>
          <p:nvPr>
            <p:ph type="sldNum" sz="quarter" idx="13"/>
          </p:nvPr>
        </p:nvSpPr>
        <p:spPr>
          <a:xfrm>
            <a:off x="7665721" y="6351762"/>
            <a:ext cx="989718" cy="364787"/>
          </a:xfrm>
          <a:prstGeom prst="rect">
            <a:avLst/>
          </a:prstGeom>
        </p:spPr>
        <p:txBody>
          <a:bodyPr/>
          <a:lstStyle/>
          <a:p>
            <a:fld id="{80F554CA-2BEA-3E4B-997B-FC51848F792A}" type="slidenum">
              <a:rPr lang="ja-JP" altLang="en-US" smtClean="0"/>
              <a:t>‹#›</a:t>
            </a:fld>
            <a:r>
              <a:rPr lang="en-US" altLang="ja-JP">
                <a:ea typeface="Verdana" panose="020B0604030504040204" pitchFamily="34" charset="0"/>
              </a:rPr>
              <a:t> </a:t>
            </a:r>
            <a:endParaRPr lang="ja-JP" altLang="en-US" dirty="0"/>
          </a:p>
        </p:txBody>
      </p:sp>
      <p:sp>
        <p:nvSpPr>
          <p:cNvPr id="1048854" name="テキスト プレースホルダー 4"/>
          <p:cNvSpPr>
            <a:spLocks noGrp="1"/>
          </p:cNvSpPr>
          <p:nvPr>
            <p:ph type="body" sz="quarter" idx="14" hasCustomPrompt="1"/>
          </p:nvPr>
        </p:nvSpPr>
        <p:spPr>
          <a:xfrm>
            <a:off x="0" y="5775410"/>
            <a:ext cx="9144000" cy="338930"/>
          </a:xfrm>
          <a:prstGeom prst="rect">
            <a:avLst/>
          </a:prstGeom>
        </p:spPr>
        <p:txBody>
          <a:bodyPr lIns="216000" rIns="216000" bIns="36000" anchor="b" anchorCtr="0">
            <a:spAutoFit/>
          </a:bodyPr>
          <a:lstStyle>
            <a:lvl1pPr algn="ctr">
              <a:spcAft>
                <a:spcPts val="0"/>
              </a:spcAft>
              <a:defRPr sz="1730" b="1">
                <a:solidFill>
                  <a:schemeClr val="bg2"/>
                </a:solidFill>
              </a:defRPr>
            </a:lvl1pPr>
          </a:lstStyle>
          <a:p>
            <a:pPr lvl="0"/>
            <a:r>
              <a:rPr kumimoji="1" lang="ja-JP" altLang="en-US"/>
              <a:t>サマリー 原則</a:t>
            </a:r>
            <a:r>
              <a:rPr kumimoji="1" lang="en-US" altLang="ja-JP"/>
              <a:t>1</a:t>
            </a:r>
            <a:r>
              <a:rPr kumimoji="1" lang="ja-JP" altLang="en-US"/>
              <a:t>行 </a:t>
            </a:r>
            <a:r>
              <a:rPr kumimoji="1" lang="en-US" altLang="ja-JP"/>
              <a:t>25pt</a:t>
            </a:r>
            <a:r>
              <a:rPr kumimoji="1" lang="ja-JP" altLang="en-US"/>
              <a:t>～</a:t>
            </a:r>
            <a:r>
              <a:rPr kumimoji="1" lang="en-US" altLang="ja-JP"/>
              <a:t>20pt</a:t>
            </a:r>
            <a:r>
              <a:rPr kumimoji="1" lang="ja-JP" altLang="en-US"/>
              <a:t>推奨　位置下げない</a:t>
            </a:r>
          </a:p>
        </p:txBody>
      </p:sp>
    </p:spTree>
    <p:extLst>
      <p:ext uri="{BB962C8B-B14F-4D97-AF65-F5344CB8AC3E}">
        <p14:creationId xmlns:p14="http://schemas.microsoft.com/office/powerpoint/2010/main" val="151426112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1048595" name="フッター プレースホルダー 2"/>
          <p:cNvSpPr>
            <a:spLocks noGrp="1"/>
          </p:cNvSpPr>
          <p:nvPr>
            <p:ph type="ftr" sz="quarter" idx="10"/>
          </p:nvPr>
        </p:nvSpPr>
        <p:spPr/>
        <p:txBody>
          <a:bodyPr/>
          <a:lstStyle/>
          <a:p>
            <a:r>
              <a:rPr lang="en-US" altLang="ja-JP"/>
              <a:t>Title / Month XX, 2020 (Please enter it from the "Insert" → "Header and Footer")</a:t>
            </a:r>
            <a:endParaRPr lang="ja-JP" altLang="en-US" dirty="0"/>
          </a:p>
        </p:txBody>
      </p:sp>
      <p:sp>
        <p:nvSpPr>
          <p:cNvPr id="1048596" name="スライド番号プレースホルダー 3"/>
          <p:cNvSpPr>
            <a:spLocks noGrp="1"/>
          </p:cNvSpPr>
          <p:nvPr>
            <p:ph type="sldNum" sz="quarter" idx="11"/>
          </p:nvPr>
        </p:nvSpPr>
        <p:spPr/>
        <p:txBody>
          <a:bodyPr/>
          <a:lstStyle>
            <a:lvl1pPr>
              <a:defRPr sz="970"/>
            </a:lvl1pPr>
          </a:lstStyle>
          <a:p>
            <a:fld id="{A4345066-4952-40C1-BC8B-CE2851EC3EF2}" type="slidenum">
              <a:rPr lang="ja-JP" altLang="en-US" smtClean="0">
                <a:solidFill>
                  <a:schemeClr val="bg1">
                    <a:lumMod val="65000"/>
                  </a:schemeClr>
                </a:solidFill>
                <a:ea typeface="Yu Gothic UI Light" panose="020B0300000000000000" pitchFamily="50" charset="-128"/>
              </a:rPr>
              <a:t>‹#›</a:t>
            </a:fld>
            <a:endParaRPr lang="en-US" altLang="ja-JP" sz="625" dirty="0">
              <a:solidFill>
                <a:schemeClr val="bg1">
                  <a:lumMod val="65000"/>
                </a:schemeClr>
              </a:solidFill>
              <a:ea typeface="Yu Gothic UI Light" panose="020B0300000000000000" pitchFamily="50" charset="-128"/>
            </a:endParaRPr>
          </a:p>
        </p:txBody>
      </p:sp>
      <p:sp>
        <p:nvSpPr>
          <p:cNvPr id="1048597" name="タイトル 4"/>
          <p:cNvSpPr>
            <a:spLocks noGrp="1"/>
          </p:cNvSpPr>
          <p:nvPr>
            <p:ph type="title" hasCustomPrompt="1"/>
          </p:nvPr>
        </p:nvSpPr>
        <p:spPr/>
        <p:txBody>
          <a:bodyPr/>
          <a:lstStyle/>
          <a:p>
            <a:r>
              <a:rPr kumimoji="1" lang="en-US" altLang="ja-JP" dirty="0"/>
              <a:t>Title</a:t>
            </a:r>
            <a:endParaRPr kumimoji="1" lang="ja-JP" altLang="en-US" dirty="0"/>
          </a:p>
        </p:txBody>
      </p:sp>
      <p:sp>
        <p:nvSpPr>
          <p:cNvPr id="1048598" name="テキスト プレースホルダー 5"/>
          <p:cNvSpPr>
            <a:spLocks noGrp="1"/>
          </p:cNvSpPr>
          <p:nvPr>
            <p:ph type="body" sz="quarter" idx="16" hasCustomPrompt="1"/>
          </p:nvPr>
        </p:nvSpPr>
        <p:spPr>
          <a:xfrm>
            <a:off x="2" y="6246815"/>
            <a:ext cx="9143998" cy="611187"/>
          </a:xfrm>
          <a:prstGeom prst="rect">
            <a:avLst/>
          </a:prstGeom>
          <a:noFill/>
        </p:spPr>
        <p:txBody>
          <a:bodyPr lIns="108000" tIns="324000" rIns="108000" anchor="ctr"/>
          <a:lstStyle>
            <a:lvl1pPr algn="ctr">
              <a:defRPr sz="1660" b="1" spc="0">
                <a:solidFill>
                  <a:schemeClr val="bg2">
                    <a:alpha val="20000"/>
                  </a:schemeClr>
                </a:solidFill>
                <a:latin typeface="+mn-ea"/>
                <a:ea typeface="+mn-ea"/>
              </a:defRPr>
            </a:lvl1pPr>
          </a:lstStyle>
          <a:p>
            <a:r>
              <a:rPr kumimoji="1" lang="en-US" altLang="ja-JP" dirty="0"/>
              <a:t>Do not place any text or content in the footer area.</a:t>
            </a:r>
            <a:endParaRPr kumimoji="1" lang="ja-JP" altLang="en-US" dirty="0"/>
          </a:p>
        </p:txBody>
      </p:sp>
    </p:spTree>
    <p:extLst>
      <p:ext uri="{BB962C8B-B14F-4D97-AF65-F5344CB8AC3E}">
        <p14:creationId xmlns:p14="http://schemas.microsoft.com/office/powerpoint/2010/main" val="210817371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cSld name="2_Title Only">
    <p:spTree>
      <p:nvGrpSpPr>
        <p:cNvPr id="1" name=""/>
        <p:cNvGrpSpPr/>
        <p:nvPr/>
      </p:nvGrpSpPr>
      <p:grpSpPr>
        <a:xfrm>
          <a:off x="0" y="0"/>
          <a:ext cx="0" cy="0"/>
          <a:chOff x="0" y="0"/>
          <a:chExt cx="0" cy="0"/>
        </a:xfrm>
      </p:grpSpPr>
      <p:sp>
        <p:nvSpPr>
          <p:cNvPr id="1048641" name="Title 1"/>
          <p:cNvSpPr>
            <a:spLocks noGrp="1"/>
          </p:cNvSpPr>
          <p:nvPr>
            <p:ph type="title"/>
          </p:nvPr>
        </p:nvSpPr>
        <p:spPr/>
        <p:txBody>
          <a:bodyPr/>
          <a:lstStyle/>
          <a:p>
            <a:r>
              <a:rPr lang="en-US"/>
              <a:t>Click to edit Master title style</a:t>
            </a:r>
            <a:endParaRPr lang="en-US" dirty="0"/>
          </a:p>
        </p:txBody>
      </p:sp>
      <p:sp>
        <p:nvSpPr>
          <p:cNvPr id="1048642" name="Date Placeholder 2"/>
          <p:cNvSpPr>
            <a:spLocks noGrp="1"/>
          </p:cNvSpPr>
          <p:nvPr>
            <p:ph type="dt" sz="half" idx="10"/>
          </p:nvPr>
        </p:nvSpPr>
        <p:spPr/>
        <p:txBody>
          <a:bodyPr/>
          <a:lstStyle/>
          <a:p>
            <a:fld id="{6A142964-2346-4299-9264-03BF0FE60480}" type="datetimeFigureOut">
              <a:rPr lang="en-US" smtClean="0"/>
              <a:t>6/7/2024</a:t>
            </a:fld>
            <a:endParaRPr lang="en-US"/>
          </a:p>
        </p:txBody>
      </p:sp>
      <p:sp>
        <p:nvSpPr>
          <p:cNvPr id="1048643" name="Footer Placeholder 3"/>
          <p:cNvSpPr>
            <a:spLocks noGrp="1"/>
          </p:cNvSpPr>
          <p:nvPr>
            <p:ph type="ftr" sz="quarter" idx="11"/>
          </p:nvPr>
        </p:nvSpPr>
        <p:spPr/>
        <p:txBody>
          <a:bodyPr/>
          <a:lstStyle/>
          <a:p>
            <a:endParaRPr lang="en-US"/>
          </a:p>
        </p:txBody>
      </p:sp>
      <p:sp>
        <p:nvSpPr>
          <p:cNvPr id="1048644" name="Slide Number Placeholder 4"/>
          <p:cNvSpPr>
            <a:spLocks noGrp="1"/>
          </p:cNvSpPr>
          <p:nvPr>
            <p:ph type="sldNum" sz="quarter" idx="12"/>
          </p:nvPr>
        </p:nvSpPr>
        <p:spPr>
          <a:xfrm>
            <a:off x="7665721" y="6351762"/>
            <a:ext cx="989718" cy="364787"/>
          </a:xfrm>
        </p:spPr>
        <p:txBody>
          <a:bodyPr/>
          <a:lstStyle/>
          <a:p>
            <a:fld id="{36EE341F-61DA-4F1A-8AEF-C74F694ECFEB}" type="slidenum">
              <a:rPr lang="en-US" smtClean="0"/>
              <a:t>‹#›</a:t>
            </a:fld>
            <a:endParaRPr lang="en-US"/>
          </a:p>
        </p:txBody>
      </p:sp>
    </p:spTree>
    <p:extLst>
      <p:ext uri="{BB962C8B-B14F-4D97-AF65-F5344CB8AC3E}">
        <p14:creationId xmlns:p14="http://schemas.microsoft.com/office/powerpoint/2010/main" val="187600506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8F917DE-E865-4D48-9F5E-A758E916409F}" type="datetimeFigureOut">
              <a:rPr lang="en-US" smtClean="0"/>
              <a:t>6/7/2024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C7A43A7-1631-4D48-A6C5-26526185DEB2}" type="slidenum">
              <a:rPr lang="en-US" smtClean="0"/>
              <a:t>‹#›</a:t>
            </a:fld>
            <a:endParaRPr lang="en-US"/>
          </a:p>
        </p:txBody>
      </p:sp>
    </p:spTree>
    <p:extLst>
      <p:ext uri="{BB962C8B-B14F-4D97-AF65-F5344CB8AC3E}">
        <p14:creationId xmlns:p14="http://schemas.microsoft.com/office/powerpoint/2010/main" val="2939724004"/>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C5DDCA3-301B-4020-BB28-B04EB5A5CB60}" type="datetimeFigureOut">
              <a:rPr lang="en-US" smtClean="0"/>
              <a:t>6/7/2024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57DA28-C163-498C-8BFD-2D5352AD1F4B}" type="slidenum">
              <a:rPr lang="en-US" smtClean="0"/>
              <a:t>‹#›</a:t>
            </a:fld>
            <a:endParaRPr lang="en-US"/>
          </a:p>
        </p:txBody>
      </p:sp>
    </p:spTree>
    <p:extLst>
      <p:ext uri="{BB962C8B-B14F-4D97-AF65-F5344CB8AC3E}">
        <p14:creationId xmlns:p14="http://schemas.microsoft.com/office/powerpoint/2010/main" val="246714720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C5DDCA3-301B-4020-BB28-B04EB5A5CB60}" type="datetimeFigureOut">
              <a:rPr lang="en-US" smtClean="0"/>
              <a:t>6/7/2024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57DA28-C163-498C-8BFD-2D5352AD1F4B}" type="slidenum">
              <a:rPr lang="en-US" smtClean="0"/>
              <a:t>‹#›</a:t>
            </a:fld>
            <a:endParaRPr lang="en-US"/>
          </a:p>
        </p:txBody>
      </p:sp>
    </p:spTree>
    <p:extLst>
      <p:ext uri="{BB962C8B-B14F-4D97-AF65-F5344CB8AC3E}">
        <p14:creationId xmlns:p14="http://schemas.microsoft.com/office/powerpoint/2010/main" val="828791959"/>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C5DDCA3-301B-4020-BB28-B04EB5A5CB60}" type="datetimeFigureOut">
              <a:rPr lang="en-US" smtClean="0"/>
              <a:t>6/7/2024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57DA28-C163-498C-8BFD-2D5352AD1F4B}" type="slidenum">
              <a:rPr lang="en-US" smtClean="0"/>
              <a:t>‹#›</a:t>
            </a:fld>
            <a:endParaRPr lang="en-US"/>
          </a:p>
        </p:txBody>
      </p:sp>
    </p:spTree>
    <p:extLst>
      <p:ext uri="{BB962C8B-B14F-4D97-AF65-F5344CB8AC3E}">
        <p14:creationId xmlns:p14="http://schemas.microsoft.com/office/powerpoint/2010/main" val="3886058121"/>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C5DDCA3-301B-4020-BB28-B04EB5A5CB60}" type="datetimeFigureOut">
              <a:rPr lang="en-US" smtClean="0"/>
              <a:t>6/7/2024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457DA28-C163-498C-8BFD-2D5352AD1F4B}" type="slidenum">
              <a:rPr lang="en-US" smtClean="0"/>
              <a:t>‹#›</a:t>
            </a:fld>
            <a:endParaRPr lang="en-US"/>
          </a:p>
        </p:txBody>
      </p:sp>
    </p:spTree>
    <p:extLst>
      <p:ext uri="{BB962C8B-B14F-4D97-AF65-F5344CB8AC3E}">
        <p14:creationId xmlns:p14="http://schemas.microsoft.com/office/powerpoint/2010/main" val="279562637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C5DDCA3-301B-4020-BB28-B04EB5A5CB60}" type="datetimeFigureOut">
              <a:rPr lang="en-US" smtClean="0"/>
              <a:t>6/7/2024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457DA28-C163-498C-8BFD-2D5352AD1F4B}" type="slidenum">
              <a:rPr lang="en-US" smtClean="0"/>
              <a:t>‹#›</a:t>
            </a:fld>
            <a:endParaRPr lang="en-US"/>
          </a:p>
        </p:txBody>
      </p:sp>
    </p:spTree>
    <p:extLst>
      <p:ext uri="{BB962C8B-B14F-4D97-AF65-F5344CB8AC3E}">
        <p14:creationId xmlns:p14="http://schemas.microsoft.com/office/powerpoint/2010/main" val="27917165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Title.Content Slide">
    <p:spTree>
      <p:nvGrpSpPr>
        <p:cNvPr id="1" name=""/>
        <p:cNvGrpSpPr/>
        <p:nvPr/>
      </p:nvGrpSpPr>
      <p:grpSpPr>
        <a:xfrm>
          <a:off x="0" y="0"/>
          <a:ext cx="0" cy="0"/>
          <a:chOff x="0" y="0"/>
          <a:chExt cx="0" cy="0"/>
        </a:xfrm>
      </p:grpSpPr>
      <p:sp>
        <p:nvSpPr>
          <p:cNvPr id="1048616" name="タイトル 1"/>
          <p:cNvSpPr>
            <a:spLocks noGrp="1"/>
          </p:cNvSpPr>
          <p:nvPr>
            <p:ph type="title" hasCustomPrompt="1"/>
          </p:nvPr>
        </p:nvSpPr>
        <p:spPr/>
        <p:txBody>
          <a:bodyPr wrap="square" rIns="1440000"/>
          <a:lstStyle/>
          <a:p>
            <a:r>
              <a:rPr lang="en-US" altLang="ja-JP"/>
              <a:t>Click to edit Title -1line,25pt</a:t>
            </a:r>
            <a:endParaRPr kumimoji="1" lang="ja-JP" altLang="en-US" dirty="0"/>
          </a:p>
        </p:txBody>
      </p:sp>
      <p:sp>
        <p:nvSpPr>
          <p:cNvPr id="1048617" name="コンテンツ プレースホルダー 5"/>
          <p:cNvSpPr>
            <a:spLocks noGrp="1"/>
          </p:cNvSpPr>
          <p:nvPr>
            <p:ph sz="quarter" idx="12" hasCustomPrompt="1"/>
          </p:nvPr>
        </p:nvSpPr>
        <p:spPr>
          <a:xfrm>
            <a:off x="15" y="827234"/>
            <a:ext cx="9143999" cy="5035338"/>
          </a:xfrm>
          <a:prstGeom prst="rect">
            <a:avLst/>
          </a:prstGeom>
        </p:spPr>
        <p:txBody>
          <a:bodyPr lIns="720000" rIns="648000"/>
          <a:lstStyle>
            <a:lvl1pPr>
              <a:spcAft>
                <a:spcPts val="555"/>
              </a:spcAft>
              <a:defRPr sz="1850" baseline="0">
                <a:latin typeface="+mn-ea"/>
                <a:ea typeface="+mn-ea"/>
              </a:defRPr>
            </a:lvl1pPr>
            <a:lvl2pPr>
              <a:spcAft>
                <a:spcPts val="555"/>
              </a:spcAft>
              <a:defRPr sz="1850" baseline="0">
                <a:latin typeface="+mn-ea"/>
                <a:ea typeface="+mn-ea"/>
              </a:defRPr>
            </a:lvl2pPr>
            <a:lvl3pPr>
              <a:spcAft>
                <a:spcPts val="555"/>
              </a:spcAft>
              <a:defRPr sz="1665" baseline="0">
                <a:latin typeface="+mn-ea"/>
                <a:ea typeface="+mn-ea"/>
              </a:defRPr>
            </a:lvl3pPr>
            <a:lvl4pPr>
              <a:spcAft>
                <a:spcPts val="555"/>
              </a:spcAft>
              <a:defRPr sz="1480" baseline="0">
                <a:latin typeface="+mn-ea"/>
                <a:ea typeface="+mn-ea"/>
              </a:defRPr>
            </a:lvl4pPr>
            <a:lvl5pPr>
              <a:spcAft>
                <a:spcPts val="555"/>
              </a:spcAft>
              <a:defRPr sz="740" baseline="0">
                <a:latin typeface="+mn-ea"/>
                <a:ea typeface="+mn-ea"/>
              </a:defRPr>
            </a:lvl5pPr>
          </a:lstStyle>
          <a:p>
            <a:pPr lvl="0"/>
            <a:r>
              <a:rPr lang="en-US" altLang="ja-JP"/>
              <a:t>Click to edit Master text styles (20pt-16pt)</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de-DE" altLang="ja-JP"/>
          </a:p>
        </p:txBody>
      </p:sp>
    </p:spTree>
    <p:extLst>
      <p:ext uri="{BB962C8B-B14F-4D97-AF65-F5344CB8AC3E}">
        <p14:creationId xmlns:p14="http://schemas.microsoft.com/office/powerpoint/2010/main" val="3338293644"/>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C5DDCA3-301B-4020-BB28-B04EB5A5CB60}" type="datetimeFigureOut">
              <a:rPr lang="en-US" smtClean="0"/>
              <a:t>6/7/2024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457DA28-C163-498C-8BFD-2D5352AD1F4B}" type="slidenum">
              <a:rPr lang="en-US" smtClean="0"/>
              <a:t>‹#›</a:t>
            </a:fld>
            <a:endParaRPr lang="en-US"/>
          </a:p>
        </p:txBody>
      </p:sp>
    </p:spTree>
    <p:extLst>
      <p:ext uri="{BB962C8B-B14F-4D97-AF65-F5344CB8AC3E}">
        <p14:creationId xmlns:p14="http://schemas.microsoft.com/office/powerpoint/2010/main" val="740055779"/>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C5DDCA3-301B-4020-BB28-B04EB5A5CB60}" type="datetimeFigureOut">
              <a:rPr lang="en-US" smtClean="0"/>
              <a:t>6/7/2024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457DA28-C163-498C-8BFD-2D5352AD1F4B}" type="slidenum">
              <a:rPr lang="en-US" smtClean="0"/>
              <a:t>‹#›</a:t>
            </a:fld>
            <a:endParaRPr lang="en-US"/>
          </a:p>
        </p:txBody>
      </p:sp>
    </p:spTree>
    <p:extLst>
      <p:ext uri="{BB962C8B-B14F-4D97-AF65-F5344CB8AC3E}">
        <p14:creationId xmlns:p14="http://schemas.microsoft.com/office/powerpoint/2010/main" val="210942609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C5DDCA3-301B-4020-BB28-B04EB5A5CB60}" type="datetimeFigureOut">
              <a:rPr lang="en-US" smtClean="0"/>
              <a:t>6/7/2024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457DA28-C163-498C-8BFD-2D5352AD1F4B}" type="slidenum">
              <a:rPr lang="en-US" smtClean="0"/>
              <a:t>‹#›</a:t>
            </a:fld>
            <a:endParaRPr lang="en-US"/>
          </a:p>
        </p:txBody>
      </p:sp>
    </p:spTree>
    <p:extLst>
      <p:ext uri="{BB962C8B-B14F-4D97-AF65-F5344CB8AC3E}">
        <p14:creationId xmlns:p14="http://schemas.microsoft.com/office/powerpoint/2010/main" val="676562811"/>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C5DDCA3-301B-4020-BB28-B04EB5A5CB60}" type="datetimeFigureOut">
              <a:rPr lang="en-US" smtClean="0"/>
              <a:t>6/7/2024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457DA28-C163-498C-8BFD-2D5352AD1F4B}" type="slidenum">
              <a:rPr lang="en-US" smtClean="0"/>
              <a:t>‹#›</a:t>
            </a:fld>
            <a:endParaRPr lang="en-US"/>
          </a:p>
        </p:txBody>
      </p:sp>
    </p:spTree>
    <p:extLst>
      <p:ext uri="{BB962C8B-B14F-4D97-AF65-F5344CB8AC3E}">
        <p14:creationId xmlns:p14="http://schemas.microsoft.com/office/powerpoint/2010/main" val="4149782028"/>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C5DDCA3-301B-4020-BB28-B04EB5A5CB60}" type="datetimeFigureOut">
              <a:rPr lang="en-US" smtClean="0"/>
              <a:t>6/7/2024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57DA28-C163-498C-8BFD-2D5352AD1F4B}" type="slidenum">
              <a:rPr lang="en-US" smtClean="0"/>
              <a:t>‹#›</a:t>
            </a:fld>
            <a:endParaRPr lang="en-US"/>
          </a:p>
        </p:txBody>
      </p:sp>
    </p:spTree>
    <p:extLst>
      <p:ext uri="{BB962C8B-B14F-4D97-AF65-F5344CB8AC3E}">
        <p14:creationId xmlns:p14="http://schemas.microsoft.com/office/powerpoint/2010/main" val="2467883710"/>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C5DDCA3-301B-4020-BB28-B04EB5A5CB60}" type="datetimeFigureOut">
              <a:rPr lang="en-US" smtClean="0"/>
              <a:t>6/7/2024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57DA28-C163-498C-8BFD-2D5352AD1F4B}" type="slidenum">
              <a:rPr lang="en-US" smtClean="0"/>
              <a:t>‹#›</a:t>
            </a:fld>
            <a:endParaRPr lang="en-US"/>
          </a:p>
        </p:txBody>
      </p:sp>
    </p:spTree>
    <p:extLst>
      <p:ext uri="{BB962C8B-B14F-4D97-AF65-F5344CB8AC3E}">
        <p14:creationId xmlns:p14="http://schemas.microsoft.com/office/powerpoint/2010/main" val="438506781"/>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9" indent="0" algn="ctr">
              <a:buNone/>
              <a:defRPr sz="2000"/>
            </a:lvl2pPr>
            <a:lvl3pPr marL="914418" indent="0" algn="ctr">
              <a:buNone/>
              <a:defRPr sz="1800"/>
            </a:lvl3pPr>
            <a:lvl4pPr marL="1371627" indent="0" algn="ctr">
              <a:buNone/>
              <a:defRPr sz="1600"/>
            </a:lvl4pPr>
            <a:lvl5pPr marL="1828837" indent="0" algn="ctr">
              <a:buNone/>
              <a:defRPr sz="1600"/>
            </a:lvl5pPr>
            <a:lvl6pPr marL="2286046" indent="0" algn="ctr">
              <a:buNone/>
              <a:defRPr sz="1600"/>
            </a:lvl6pPr>
            <a:lvl7pPr marL="2743255" indent="0" algn="ctr">
              <a:buNone/>
              <a:defRPr sz="1600"/>
            </a:lvl7pPr>
            <a:lvl8pPr marL="3200464" indent="0" algn="ctr">
              <a:buNone/>
              <a:defRPr sz="1600"/>
            </a:lvl8pPr>
            <a:lvl9pPr marL="3657673"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042FB98E-E563-4BD2-973F-6B124C10B3BF}" type="datetimeFigureOut">
              <a:rPr lang="en-US" smtClean="0"/>
              <a:t>6/7/2024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D721363-3FF9-4855-B872-35A45CB6C299}" type="slidenum">
              <a:rPr lang="en-US" smtClean="0"/>
              <a:t>‹#›</a:t>
            </a:fld>
            <a:endParaRPr lang="en-US"/>
          </a:p>
        </p:txBody>
      </p:sp>
    </p:spTree>
    <p:extLst>
      <p:ext uri="{BB962C8B-B14F-4D97-AF65-F5344CB8AC3E}">
        <p14:creationId xmlns:p14="http://schemas.microsoft.com/office/powerpoint/2010/main" val="2843783296"/>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42FB98E-E563-4BD2-973F-6B124C10B3BF}" type="datetimeFigureOut">
              <a:rPr lang="en-US" smtClean="0"/>
              <a:t>6/7/2024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D721363-3FF9-4855-B872-35A45CB6C299}" type="slidenum">
              <a:rPr lang="en-US" smtClean="0"/>
              <a:t>‹#›</a:t>
            </a:fld>
            <a:endParaRPr lang="en-US"/>
          </a:p>
        </p:txBody>
      </p:sp>
    </p:spTree>
    <p:extLst>
      <p:ext uri="{BB962C8B-B14F-4D97-AF65-F5344CB8AC3E}">
        <p14:creationId xmlns:p14="http://schemas.microsoft.com/office/powerpoint/2010/main" val="685407277"/>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9" indent="0">
              <a:buNone/>
              <a:defRPr sz="2000">
                <a:solidFill>
                  <a:schemeClr val="tx1">
                    <a:tint val="75000"/>
                  </a:schemeClr>
                </a:solidFill>
              </a:defRPr>
            </a:lvl2pPr>
            <a:lvl3pPr marL="914418" indent="0">
              <a:buNone/>
              <a:defRPr sz="1800">
                <a:solidFill>
                  <a:schemeClr val="tx1">
                    <a:tint val="75000"/>
                  </a:schemeClr>
                </a:solidFill>
              </a:defRPr>
            </a:lvl3pPr>
            <a:lvl4pPr marL="1371627" indent="0">
              <a:buNone/>
              <a:defRPr sz="1600">
                <a:solidFill>
                  <a:schemeClr val="tx1">
                    <a:tint val="75000"/>
                  </a:schemeClr>
                </a:solidFill>
              </a:defRPr>
            </a:lvl4pPr>
            <a:lvl5pPr marL="1828837" indent="0">
              <a:buNone/>
              <a:defRPr sz="1600">
                <a:solidFill>
                  <a:schemeClr val="tx1">
                    <a:tint val="75000"/>
                  </a:schemeClr>
                </a:solidFill>
              </a:defRPr>
            </a:lvl5pPr>
            <a:lvl6pPr marL="2286046" indent="0">
              <a:buNone/>
              <a:defRPr sz="1600">
                <a:solidFill>
                  <a:schemeClr val="tx1">
                    <a:tint val="75000"/>
                  </a:schemeClr>
                </a:solidFill>
              </a:defRPr>
            </a:lvl6pPr>
            <a:lvl7pPr marL="2743255" indent="0">
              <a:buNone/>
              <a:defRPr sz="1600">
                <a:solidFill>
                  <a:schemeClr val="tx1">
                    <a:tint val="75000"/>
                  </a:schemeClr>
                </a:solidFill>
              </a:defRPr>
            </a:lvl7pPr>
            <a:lvl8pPr marL="3200464" indent="0">
              <a:buNone/>
              <a:defRPr sz="1600">
                <a:solidFill>
                  <a:schemeClr val="tx1">
                    <a:tint val="75000"/>
                  </a:schemeClr>
                </a:solidFill>
              </a:defRPr>
            </a:lvl8pPr>
            <a:lvl9pPr marL="3657673"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42FB98E-E563-4BD2-973F-6B124C10B3BF}" type="datetimeFigureOut">
              <a:rPr lang="en-US" smtClean="0"/>
              <a:t>6/7/2024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D721363-3FF9-4855-B872-35A45CB6C299}" type="slidenum">
              <a:rPr lang="en-US" smtClean="0"/>
              <a:t>‹#›</a:t>
            </a:fld>
            <a:endParaRPr lang="en-US"/>
          </a:p>
        </p:txBody>
      </p:sp>
    </p:spTree>
    <p:extLst>
      <p:ext uri="{BB962C8B-B14F-4D97-AF65-F5344CB8AC3E}">
        <p14:creationId xmlns:p14="http://schemas.microsoft.com/office/powerpoint/2010/main" val="2202081"/>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42FB98E-E563-4BD2-973F-6B124C10B3BF}" type="datetimeFigureOut">
              <a:rPr lang="en-US" smtClean="0"/>
              <a:t>6/7/2024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D721363-3FF9-4855-B872-35A45CB6C299}" type="slidenum">
              <a:rPr lang="en-US" smtClean="0"/>
              <a:t>‹#›</a:t>
            </a:fld>
            <a:endParaRPr lang="en-US"/>
          </a:p>
        </p:txBody>
      </p:sp>
    </p:spTree>
    <p:extLst>
      <p:ext uri="{BB962C8B-B14F-4D97-AF65-F5344CB8AC3E}">
        <p14:creationId xmlns:p14="http://schemas.microsoft.com/office/powerpoint/2010/main" val="28353923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02_表紙">
    <p:spTree>
      <p:nvGrpSpPr>
        <p:cNvPr id="1" name=""/>
        <p:cNvGrpSpPr/>
        <p:nvPr/>
      </p:nvGrpSpPr>
      <p:grpSpPr>
        <a:xfrm>
          <a:off x="0" y="0"/>
          <a:ext cx="0" cy="0"/>
          <a:chOff x="0" y="0"/>
          <a:chExt cx="0" cy="0"/>
        </a:xfrm>
      </p:grpSpPr>
      <p:pic>
        <p:nvPicPr>
          <p:cNvPr id="4" name="図 3"/>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6000" y="-23803"/>
            <a:ext cx="9216000" cy="6905606"/>
          </a:xfrm>
          <a:prstGeom prst="rect">
            <a:avLst/>
          </a:prstGeom>
        </p:spPr>
      </p:pic>
      <p:sp>
        <p:nvSpPr>
          <p:cNvPr id="2" name="Holder 2"/>
          <p:cNvSpPr>
            <a:spLocks noGrp="1"/>
          </p:cNvSpPr>
          <p:nvPr>
            <p:ph type="ctrTitle" hasCustomPrompt="1"/>
          </p:nvPr>
        </p:nvSpPr>
        <p:spPr>
          <a:xfrm>
            <a:off x="-36000" y="2482101"/>
            <a:ext cx="4608001" cy="1270006"/>
          </a:xfrm>
          <a:prstGeom prst="rect">
            <a:avLst/>
          </a:prstGeom>
        </p:spPr>
        <p:txBody>
          <a:bodyPr wrap="square" lIns="468000" tIns="0" rIns="0" bIns="0" anchor="t">
            <a:noAutofit/>
          </a:bodyPr>
          <a:lstStyle>
            <a:lvl1pPr>
              <a:lnSpc>
                <a:spcPct val="110000"/>
              </a:lnSpc>
              <a:defRPr sz="3397" baseline="0">
                <a:latin typeface="Meiryo UI" panose="020B0604030504040204" pitchFamily="50" charset="-128"/>
              </a:defRPr>
            </a:lvl1pPr>
          </a:lstStyle>
          <a:p>
            <a:r>
              <a:rPr lang="en-US" altLang="ja-JP" dirty="0"/>
              <a:t>Title Font:34</a:t>
            </a:r>
            <a:endParaRPr dirty="0"/>
          </a:p>
        </p:txBody>
      </p:sp>
      <p:sp>
        <p:nvSpPr>
          <p:cNvPr id="3" name="Holder 3"/>
          <p:cNvSpPr>
            <a:spLocks noGrp="1"/>
          </p:cNvSpPr>
          <p:nvPr>
            <p:ph type="subTitle" idx="4" hasCustomPrompt="1"/>
          </p:nvPr>
        </p:nvSpPr>
        <p:spPr>
          <a:xfrm>
            <a:off x="-35999" y="4146537"/>
            <a:ext cx="4608000" cy="368990"/>
          </a:xfrm>
          <a:prstGeom prst="rect">
            <a:avLst/>
          </a:prstGeom>
        </p:spPr>
        <p:txBody>
          <a:bodyPr wrap="square" lIns="468000" tIns="0" rIns="0" bIns="0" anchor="b">
            <a:noAutofit/>
          </a:bodyPr>
          <a:lstStyle>
            <a:lvl1pPr>
              <a:defRPr sz="2398" baseline="0">
                <a:latin typeface="Meiryo UI" panose="020B0604030504040204" pitchFamily="50" charset="-128"/>
              </a:defRPr>
            </a:lvl1pPr>
          </a:lstStyle>
          <a:p>
            <a:r>
              <a:rPr lang="en-US" altLang="ja-JP" dirty="0"/>
              <a:t>Presenter name Font:24</a:t>
            </a:r>
            <a:endParaRPr dirty="0"/>
          </a:p>
        </p:txBody>
      </p:sp>
      <p:sp>
        <p:nvSpPr>
          <p:cNvPr id="9" name="テキスト プレースホルダー 8"/>
          <p:cNvSpPr>
            <a:spLocks noGrp="1"/>
          </p:cNvSpPr>
          <p:nvPr>
            <p:ph type="body" sz="quarter" idx="10" hasCustomPrompt="1"/>
          </p:nvPr>
        </p:nvSpPr>
        <p:spPr>
          <a:xfrm>
            <a:off x="-36000" y="4657993"/>
            <a:ext cx="4608000" cy="1214592"/>
          </a:xfrm>
          <a:prstGeom prst="rect">
            <a:avLst/>
          </a:prstGeom>
        </p:spPr>
        <p:txBody>
          <a:bodyPr lIns="468000" tIns="0" rIns="0" bIns="0" anchor="t">
            <a:noAutofit/>
          </a:bodyPr>
          <a:lstStyle>
            <a:lvl1pPr>
              <a:defRPr sz="1599" baseline="0">
                <a:latin typeface="Meiryo UI" panose="020B0604030504040204" pitchFamily="50" charset="-128"/>
              </a:defRPr>
            </a:lvl1pPr>
            <a:lvl2pPr>
              <a:defRPr sz="1599"/>
            </a:lvl2pPr>
            <a:lvl3pPr>
              <a:defRPr sz="1599"/>
            </a:lvl3pPr>
            <a:lvl4pPr>
              <a:defRPr sz="1599"/>
            </a:lvl4pPr>
          </a:lstStyle>
          <a:p>
            <a:pPr lvl="0"/>
            <a:r>
              <a:rPr kumimoji="1" lang="en-US" altLang="ja-JP" dirty="0"/>
              <a:t>Department or Presentation item list Font: 16</a:t>
            </a:r>
            <a:endParaRPr kumimoji="1" lang="ja-JP" altLang="en-US" dirty="0"/>
          </a:p>
        </p:txBody>
      </p:sp>
      <p:pic>
        <p:nvPicPr>
          <p:cNvPr id="8" name="図 7"/>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432285" y="453621"/>
            <a:ext cx="2266290" cy="863201"/>
          </a:xfrm>
          <a:prstGeom prst="rect">
            <a:avLst/>
          </a:prstGeom>
        </p:spPr>
      </p:pic>
      <p:pic>
        <p:nvPicPr>
          <p:cNvPr id="7" name="図 6"/>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7776009" y="6312156"/>
            <a:ext cx="1071353" cy="277296"/>
          </a:xfrm>
          <a:prstGeom prst="rect">
            <a:avLst/>
          </a:prstGeom>
        </p:spPr>
      </p:pic>
    </p:spTree>
    <p:extLst>
      <p:ext uri="{BB962C8B-B14F-4D97-AF65-F5344CB8AC3E}">
        <p14:creationId xmlns:p14="http://schemas.microsoft.com/office/powerpoint/2010/main" val="1375086705"/>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9" indent="0">
              <a:buNone/>
              <a:defRPr sz="2000" b="1"/>
            </a:lvl2pPr>
            <a:lvl3pPr marL="914418" indent="0">
              <a:buNone/>
              <a:defRPr sz="1800" b="1"/>
            </a:lvl3pPr>
            <a:lvl4pPr marL="1371627" indent="0">
              <a:buNone/>
              <a:defRPr sz="1600" b="1"/>
            </a:lvl4pPr>
            <a:lvl5pPr marL="1828837" indent="0">
              <a:buNone/>
              <a:defRPr sz="1600" b="1"/>
            </a:lvl5pPr>
            <a:lvl6pPr marL="2286046" indent="0">
              <a:buNone/>
              <a:defRPr sz="1600" b="1"/>
            </a:lvl6pPr>
            <a:lvl7pPr marL="2743255" indent="0">
              <a:buNone/>
              <a:defRPr sz="1600" b="1"/>
            </a:lvl7pPr>
            <a:lvl8pPr marL="3200464" indent="0">
              <a:buNone/>
              <a:defRPr sz="1600" b="1"/>
            </a:lvl8pPr>
            <a:lvl9pPr marL="3657673"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1" y="1681163"/>
            <a:ext cx="3887391" cy="823912"/>
          </a:xfrm>
        </p:spPr>
        <p:txBody>
          <a:bodyPr anchor="b"/>
          <a:lstStyle>
            <a:lvl1pPr marL="0" indent="0">
              <a:buNone/>
              <a:defRPr sz="2400" b="1"/>
            </a:lvl1pPr>
            <a:lvl2pPr marL="457209" indent="0">
              <a:buNone/>
              <a:defRPr sz="2000" b="1"/>
            </a:lvl2pPr>
            <a:lvl3pPr marL="914418" indent="0">
              <a:buNone/>
              <a:defRPr sz="1800" b="1"/>
            </a:lvl3pPr>
            <a:lvl4pPr marL="1371627" indent="0">
              <a:buNone/>
              <a:defRPr sz="1600" b="1"/>
            </a:lvl4pPr>
            <a:lvl5pPr marL="1828837" indent="0">
              <a:buNone/>
              <a:defRPr sz="1600" b="1"/>
            </a:lvl5pPr>
            <a:lvl6pPr marL="2286046" indent="0">
              <a:buNone/>
              <a:defRPr sz="1600" b="1"/>
            </a:lvl6pPr>
            <a:lvl7pPr marL="2743255" indent="0">
              <a:buNone/>
              <a:defRPr sz="1600" b="1"/>
            </a:lvl7pPr>
            <a:lvl8pPr marL="3200464" indent="0">
              <a:buNone/>
              <a:defRPr sz="1600" b="1"/>
            </a:lvl8pPr>
            <a:lvl9pPr marL="3657673"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1"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42FB98E-E563-4BD2-973F-6B124C10B3BF}" type="datetimeFigureOut">
              <a:rPr lang="en-US" smtClean="0"/>
              <a:t>6/7/2024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D721363-3FF9-4855-B872-35A45CB6C299}" type="slidenum">
              <a:rPr lang="en-US" smtClean="0"/>
              <a:t>‹#›</a:t>
            </a:fld>
            <a:endParaRPr lang="en-US"/>
          </a:p>
        </p:txBody>
      </p:sp>
    </p:spTree>
    <p:extLst>
      <p:ext uri="{BB962C8B-B14F-4D97-AF65-F5344CB8AC3E}">
        <p14:creationId xmlns:p14="http://schemas.microsoft.com/office/powerpoint/2010/main" val="3092252435"/>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42FB98E-E563-4BD2-973F-6B124C10B3BF}" type="datetimeFigureOut">
              <a:rPr lang="en-US" smtClean="0"/>
              <a:t>6/7/2024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D721363-3FF9-4855-B872-35A45CB6C299}" type="slidenum">
              <a:rPr lang="en-US" smtClean="0"/>
              <a:t>‹#›</a:t>
            </a:fld>
            <a:endParaRPr lang="en-US"/>
          </a:p>
        </p:txBody>
      </p:sp>
    </p:spTree>
    <p:extLst>
      <p:ext uri="{BB962C8B-B14F-4D97-AF65-F5344CB8AC3E}">
        <p14:creationId xmlns:p14="http://schemas.microsoft.com/office/powerpoint/2010/main" val="3121067750"/>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42FB98E-E563-4BD2-973F-6B124C10B3BF}" type="datetimeFigureOut">
              <a:rPr lang="en-US" smtClean="0"/>
              <a:t>6/7/2024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D721363-3FF9-4855-B872-35A45CB6C299}" type="slidenum">
              <a:rPr lang="en-US" smtClean="0"/>
              <a:t>‹#›</a:t>
            </a:fld>
            <a:endParaRPr lang="en-US"/>
          </a:p>
        </p:txBody>
      </p:sp>
    </p:spTree>
    <p:extLst>
      <p:ext uri="{BB962C8B-B14F-4D97-AF65-F5344CB8AC3E}">
        <p14:creationId xmlns:p14="http://schemas.microsoft.com/office/powerpoint/2010/main" val="2913925802"/>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2" y="457200"/>
            <a:ext cx="2949178"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3887391" y="987427"/>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2" y="2057400"/>
            <a:ext cx="2949178" cy="3811588"/>
          </a:xfrm>
        </p:spPr>
        <p:txBody>
          <a:bodyPr/>
          <a:lstStyle>
            <a:lvl1pPr marL="0" indent="0">
              <a:buNone/>
              <a:defRPr sz="1600"/>
            </a:lvl1pPr>
            <a:lvl2pPr marL="457209" indent="0">
              <a:buNone/>
              <a:defRPr sz="1400"/>
            </a:lvl2pPr>
            <a:lvl3pPr marL="914418" indent="0">
              <a:buNone/>
              <a:defRPr sz="1200"/>
            </a:lvl3pPr>
            <a:lvl4pPr marL="1371627" indent="0">
              <a:buNone/>
              <a:defRPr sz="1000"/>
            </a:lvl4pPr>
            <a:lvl5pPr marL="1828837" indent="0">
              <a:buNone/>
              <a:defRPr sz="1000"/>
            </a:lvl5pPr>
            <a:lvl6pPr marL="2286046" indent="0">
              <a:buNone/>
              <a:defRPr sz="1000"/>
            </a:lvl6pPr>
            <a:lvl7pPr marL="2743255" indent="0">
              <a:buNone/>
              <a:defRPr sz="1000"/>
            </a:lvl7pPr>
            <a:lvl8pPr marL="3200464" indent="0">
              <a:buNone/>
              <a:defRPr sz="1000"/>
            </a:lvl8pPr>
            <a:lvl9pPr marL="365767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42FB98E-E563-4BD2-973F-6B124C10B3BF}" type="datetimeFigureOut">
              <a:rPr lang="en-US" smtClean="0"/>
              <a:t>6/7/2024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D721363-3FF9-4855-B872-35A45CB6C299}" type="slidenum">
              <a:rPr lang="en-US" smtClean="0"/>
              <a:t>‹#›</a:t>
            </a:fld>
            <a:endParaRPr lang="en-US"/>
          </a:p>
        </p:txBody>
      </p:sp>
    </p:spTree>
    <p:extLst>
      <p:ext uri="{BB962C8B-B14F-4D97-AF65-F5344CB8AC3E}">
        <p14:creationId xmlns:p14="http://schemas.microsoft.com/office/powerpoint/2010/main" val="66965599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2" y="457200"/>
            <a:ext cx="2949178"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3887391" y="987427"/>
            <a:ext cx="4629150" cy="4873625"/>
          </a:xfrm>
        </p:spPr>
        <p:txBody>
          <a:bodyPr anchor="t"/>
          <a:lstStyle>
            <a:lvl1pPr marL="0" indent="0">
              <a:buNone/>
              <a:defRPr sz="3200"/>
            </a:lvl1pPr>
            <a:lvl2pPr marL="457209" indent="0">
              <a:buNone/>
              <a:defRPr sz="2800"/>
            </a:lvl2pPr>
            <a:lvl3pPr marL="914418" indent="0">
              <a:buNone/>
              <a:defRPr sz="2400"/>
            </a:lvl3pPr>
            <a:lvl4pPr marL="1371627" indent="0">
              <a:buNone/>
              <a:defRPr sz="2000"/>
            </a:lvl4pPr>
            <a:lvl5pPr marL="1828837" indent="0">
              <a:buNone/>
              <a:defRPr sz="2000"/>
            </a:lvl5pPr>
            <a:lvl6pPr marL="2286046" indent="0">
              <a:buNone/>
              <a:defRPr sz="2000"/>
            </a:lvl6pPr>
            <a:lvl7pPr marL="2743255" indent="0">
              <a:buNone/>
              <a:defRPr sz="2000"/>
            </a:lvl7pPr>
            <a:lvl8pPr marL="3200464" indent="0">
              <a:buNone/>
              <a:defRPr sz="2000"/>
            </a:lvl8pPr>
            <a:lvl9pPr marL="3657673" indent="0">
              <a:buNone/>
              <a:defRPr sz="2000"/>
            </a:lvl9pPr>
          </a:lstStyle>
          <a:p>
            <a:r>
              <a:rPr lang="en-US"/>
              <a:t>Click icon to add picture</a:t>
            </a:r>
          </a:p>
        </p:txBody>
      </p:sp>
      <p:sp>
        <p:nvSpPr>
          <p:cNvPr id="4" name="Text Placeholder 3"/>
          <p:cNvSpPr>
            <a:spLocks noGrp="1"/>
          </p:cNvSpPr>
          <p:nvPr>
            <p:ph type="body" sz="half" idx="2"/>
          </p:nvPr>
        </p:nvSpPr>
        <p:spPr>
          <a:xfrm>
            <a:off x="629842" y="2057400"/>
            <a:ext cx="2949178" cy="3811588"/>
          </a:xfrm>
        </p:spPr>
        <p:txBody>
          <a:bodyPr/>
          <a:lstStyle>
            <a:lvl1pPr marL="0" indent="0">
              <a:buNone/>
              <a:defRPr sz="1600"/>
            </a:lvl1pPr>
            <a:lvl2pPr marL="457209" indent="0">
              <a:buNone/>
              <a:defRPr sz="1400"/>
            </a:lvl2pPr>
            <a:lvl3pPr marL="914418" indent="0">
              <a:buNone/>
              <a:defRPr sz="1200"/>
            </a:lvl3pPr>
            <a:lvl4pPr marL="1371627" indent="0">
              <a:buNone/>
              <a:defRPr sz="1000"/>
            </a:lvl4pPr>
            <a:lvl5pPr marL="1828837" indent="0">
              <a:buNone/>
              <a:defRPr sz="1000"/>
            </a:lvl5pPr>
            <a:lvl6pPr marL="2286046" indent="0">
              <a:buNone/>
              <a:defRPr sz="1000"/>
            </a:lvl6pPr>
            <a:lvl7pPr marL="2743255" indent="0">
              <a:buNone/>
              <a:defRPr sz="1000"/>
            </a:lvl7pPr>
            <a:lvl8pPr marL="3200464" indent="0">
              <a:buNone/>
              <a:defRPr sz="1000"/>
            </a:lvl8pPr>
            <a:lvl9pPr marL="365767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42FB98E-E563-4BD2-973F-6B124C10B3BF}" type="datetimeFigureOut">
              <a:rPr lang="en-US" smtClean="0"/>
              <a:t>6/7/2024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D721363-3FF9-4855-B872-35A45CB6C299}" type="slidenum">
              <a:rPr lang="en-US" smtClean="0"/>
              <a:t>‹#›</a:t>
            </a:fld>
            <a:endParaRPr lang="en-US"/>
          </a:p>
        </p:txBody>
      </p:sp>
    </p:spTree>
    <p:extLst>
      <p:ext uri="{BB962C8B-B14F-4D97-AF65-F5344CB8AC3E}">
        <p14:creationId xmlns:p14="http://schemas.microsoft.com/office/powerpoint/2010/main" val="2912825958"/>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42FB98E-E563-4BD2-973F-6B124C10B3BF}" type="datetimeFigureOut">
              <a:rPr lang="en-US" smtClean="0"/>
              <a:t>6/7/2024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D721363-3FF9-4855-B872-35A45CB6C299}" type="slidenum">
              <a:rPr lang="en-US" smtClean="0"/>
              <a:t>‹#›</a:t>
            </a:fld>
            <a:endParaRPr lang="en-US"/>
          </a:p>
        </p:txBody>
      </p:sp>
    </p:spTree>
    <p:extLst>
      <p:ext uri="{BB962C8B-B14F-4D97-AF65-F5344CB8AC3E}">
        <p14:creationId xmlns:p14="http://schemas.microsoft.com/office/powerpoint/2010/main" val="700759671"/>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6" y="365125"/>
            <a:ext cx="1971675"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1"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42FB98E-E563-4BD2-973F-6B124C10B3BF}" type="datetimeFigureOut">
              <a:rPr lang="en-US" smtClean="0"/>
              <a:t>6/7/2024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D721363-3FF9-4855-B872-35A45CB6C299}" type="slidenum">
              <a:rPr lang="en-US" smtClean="0"/>
              <a:t>‹#›</a:t>
            </a:fld>
            <a:endParaRPr lang="en-US"/>
          </a:p>
        </p:txBody>
      </p:sp>
    </p:spTree>
    <p:extLst>
      <p:ext uri="{BB962C8B-B14F-4D97-AF65-F5344CB8AC3E}">
        <p14:creationId xmlns:p14="http://schemas.microsoft.com/office/powerpoint/2010/main" val="3935597027"/>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userDrawn="1">
  <p:cSld name="02_表紙">
    <p:spTree>
      <p:nvGrpSpPr>
        <p:cNvPr id="1" name=""/>
        <p:cNvGrpSpPr/>
        <p:nvPr/>
      </p:nvGrpSpPr>
      <p:grpSpPr>
        <a:xfrm>
          <a:off x="0" y="0"/>
          <a:ext cx="0" cy="0"/>
          <a:chOff x="0" y="0"/>
          <a:chExt cx="0" cy="0"/>
        </a:xfrm>
      </p:grpSpPr>
      <p:pic>
        <p:nvPicPr>
          <p:cNvPr id="4" name="図 3"/>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6000" y="-23803"/>
            <a:ext cx="9216000" cy="6905605"/>
          </a:xfrm>
          <a:prstGeom prst="rect">
            <a:avLst/>
          </a:prstGeom>
        </p:spPr>
      </p:pic>
      <p:sp>
        <p:nvSpPr>
          <p:cNvPr id="2" name="Holder 2"/>
          <p:cNvSpPr>
            <a:spLocks noGrp="1"/>
          </p:cNvSpPr>
          <p:nvPr>
            <p:ph type="ctrTitle" hasCustomPrompt="1"/>
          </p:nvPr>
        </p:nvSpPr>
        <p:spPr>
          <a:xfrm>
            <a:off x="-35997" y="2482104"/>
            <a:ext cx="4608001" cy="1270007"/>
          </a:xfrm>
          <a:prstGeom prst="rect">
            <a:avLst/>
          </a:prstGeom>
        </p:spPr>
        <p:txBody>
          <a:bodyPr wrap="square" lIns="468000" tIns="0" rIns="0" bIns="0" anchor="t">
            <a:noAutofit/>
          </a:bodyPr>
          <a:lstStyle>
            <a:lvl1pPr>
              <a:lnSpc>
                <a:spcPct val="110000"/>
              </a:lnSpc>
              <a:defRPr sz="2548" baseline="0">
                <a:latin typeface="Meiryo UI" panose="020B0604030504040204" pitchFamily="50" charset="-128"/>
              </a:defRPr>
            </a:lvl1pPr>
          </a:lstStyle>
          <a:p>
            <a:r>
              <a:rPr lang="en-US" altLang="ja-JP" dirty="0"/>
              <a:t>Title Font:34</a:t>
            </a:r>
            <a:endParaRPr dirty="0"/>
          </a:p>
        </p:txBody>
      </p:sp>
      <p:sp>
        <p:nvSpPr>
          <p:cNvPr id="3" name="Holder 3"/>
          <p:cNvSpPr>
            <a:spLocks noGrp="1"/>
          </p:cNvSpPr>
          <p:nvPr>
            <p:ph type="subTitle" idx="4" hasCustomPrompt="1"/>
          </p:nvPr>
        </p:nvSpPr>
        <p:spPr>
          <a:xfrm>
            <a:off x="-35999" y="4146541"/>
            <a:ext cx="4608000" cy="368991"/>
          </a:xfrm>
          <a:prstGeom prst="rect">
            <a:avLst/>
          </a:prstGeom>
        </p:spPr>
        <p:txBody>
          <a:bodyPr wrap="square" lIns="468000" tIns="0" rIns="0" bIns="0" anchor="b">
            <a:noAutofit/>
          </a:bodyPr>
          <a:lstStyle>
            <a:lvl1pPr>
              <a:defRPr sz="1798" baseline="0">
                <a:latin typeface="Meiryo UI" panose="020B0604030504040204" pitchFamily="50" charset="-128"/>
              </a:defRPr>
            </a:lvl1pPr>
          </a:lstStyle>
          <a:p>
            <a:r>
              <a:rPr lang="en-US" altLang="ja-JP" dirty="0"/>
              <a:t>Presenter name Font:24</a:t>
            </a:r>
            <a:endParaRPr dirty="0"/>
          </a:p>
        </p:txBody>
      </p:sp>
      <p:sp>
        <p:nvSpPr>
          <p:cNvPr id="9" name="テキスト プレースホルダー 8"/>
          <p:cNvSpPr>
            <a:spLocks noGrp="1"/>
          </p:cNvSpPr>
          <p:nvPr>
            <p:ph type="body" sz="quarter" idx="10" hasCustomPrompt="1"/>
          </p:nvPr>
        </p:nvSpPr>
        <p:spPr>
          <a:xfrm>
            <a:off x="-36000" y="4657993"/>
            <a:ext cx="4608000" cy="1214592"/>
          </a:xfrm>
          <a:prstGeom prst="rect">
            <a:avLst/>
          </a:prstGeom>
        </p:spPr>
        <p:txBody>
          <a:bodyPr lIns="468000" tIns="0" rIns="0" bIns="0" anchor="t">
            <a:noAutofit/>
          </a:bodyPr>
          <a:lstStyle>
            <a:lvl1pPr>
              <a:defRPr sz="1199" baseline="0">
                <a:latin typeface="Meiryo UI" panose="020B0604030504040204" pitchFamily="50" charset="-128"/>
              </a:defRPr>
            </a:lvl1pPr>
            <a:lvl2pPr>
              <a:defRPr sz="1199"/>
            </a:lvl2pPr>
            <a:lvl3pPr>
              <a:defRPr sz="1199"/>
            </a:lvl3pPr>
            <a:lvl4pPr>
              <a:defRPr sz="1199"/>
            </a:lvl4pPr>
          </a:lstStyle>
          <a:p>
            <a:pPr lvl="0"/>
            <a:r>
              <a:rPr kumimoji="1" lang="en-US" altLang="ja-JP" dirty="0"/>
              <a:t>Department or Presentation item list Font: 16</a:t>
            </a:r>
            <a:endParaRPr kumimoji="1" lang="ja-JP" altLang="en-US" dirty="0"/>
          </a:p>
        </p:txBody>
      </p:sp>
      <p:pic>
        <p:nvPicPr>
          <p:cNvPr id="8" name="図 7"/>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432285" y="453626"/>
            <a:ext cx="2266290" cy="863201"/>
          </a:xfrm>
          <a:prstGeom prst="rect">
            <a:avLst/>
          </a:prstGeom>
        </p:spPr>
      </p:pic>
      <p:pic>
        <p:nvPicPr>
          <p:cNvPr id="7" name="図 6"/>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7776011" y="6312156"/>
            <a:ext cx="1071353" cy="277296"/>
          </a:xfrm>
          <a:prstGeom prst="rect">
            <a:avLst/>
          </a:prstGeom>
        </p:spPr>
      </p:pic>
    </p:spTree>
    <p:extLst>
      <p:ext uri="{BB962C8B-B14F-4D97-AF65-F5344CB8AC3E}">
        <p14:creationId xmlns:p14="http://schemas.microsoft.com/office/powerpoint/2010/main" val="4100550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アジェンダ">
    <p:spTree>
      <p:nvGrpSpPr>
        <p:cNvPr id="1" name=""/>
        <p:cNvGrpSpPr/>
        <p:nvPr/>
      </p:nvGrpSpPr>
      <p:grpSpPr>
        <a:xfrm>
          <a:off x="0" y="0"/>
          <a:ext cx="0" cy="0"/>
          <a:chOff x="0" y="0"/>
          <a:chExt cx="0" cy="0"/>
        </a:xfrm>
      </p:grpSpPr>
      <p:sp>
        <p:nvSpPr>
          <p:cNvPr id="8" name="タイトル 7"/>
          <p:cNvSpPr>
            <a:spLocks noGrp="1"/>
          </p:cNvSpPr>
          <p:nvPr>
            <p:ph type="title" hasCustomPrompt="1"/>
          </p:nvPr>
        </p:nvSpPr>
        <p:spPr/>
        <p:txBody>
          <a:bodyPr wrap="square" rIns="1440000"/>
          <a:lstStyle>
            <a:lvl1pPr algn="ctr">
              <a:defRPr/>
            </a:lvl1pPr>
          </a:lstStyle>
          <a:p>
            <a:pPr algn="ctr"/>
            <a:r>
              <a:rPr lang="en-US" b="1" dirty="0"/>
              <a:t>DMIA PLANT LINE OVERVIEW</a:t>
            </a:r>
          </a:p>
        </p:txBody>
      </p:sp>
      <p:sp>
        <p:nvSpPr>
          <p:cNvPr id="10" name="テキスト プレースホルダー 9"/>
          <p:cNvSpPr>
            <a:spLocks noGrp="1"/>
          </p:cNvSpPr>
          <p:nvPr>
            <p:ph type="body" sz="quarter" idx="10" hasCustomPrompt="1"/>
          </p:nvPr>
        </p:nvSpPr>
        <p:spPr>
          <a:xfrm>
            <a:off x="1" y="845218"/>
            <a:ext cx="9143999" cy="5179204"/>
          </a:xfrm>
          <a:prstGeom prst="rect">
            <a:avLst/>
          </a:prstGeom>
        </p:spPr>
        <p:txBody>
          <a:bodyPr lIns="144000" tIns="396000" rIns="648000"/>
          <a:lstStyle>
            <a:lvl1pPr marL="719352" indent="0">
              <a:lnSpc>
                <a:spcPct val="120000"/>
              </a:lnSpc>
              <a:spcBef>
                <a:spcPts val="0"/>
              </a:spcBef>
              <a:buFont typeface="+mj-lt"/>
              <a:buAutoNum type="arabicPeriod"/>
              <a:defRPr sz="2398" baseline="0">
                <a:latin typeface="Meiryo UI" panose="020B0604030504040204" pitchFamily="50" charset="-128"/>
              </a:defRPr>
            </a:lvl1pPr>
            <a:lvl2pPr marL="799380" indent="-342591">
              <a:buFont typeface="+mj-lt"/>
              <a:buAutoNum type="arabicPeriod"/>
              <a:defRPr/>
            </a:lvl2pPr>
            <a:lvl3pPr marL="1256168" indent="-342591">
              <a:buFont typeface="+mj-lt"/>
              <a:buAutoNum type="arabicPeriod"/>
              <a:defRPr/>
            </a:lvl3pPr>
            <a:lvl4pPr marL="1712957" indent="-342591">
              <a:buFont typeface="+mj-lt"/>
              <a:buAutoNum type="arabicPeriod"/>
              <a:defRPr/>
            </a:lvl4pPr>
            <a:lvl5pPr marL="2169745" indent="-342591">
              <a:buFont typeface="+mj-lt"/>
              <a:buAutoNum type="arabicPeriod"/>
              <a:defRPr/>
            </a:lvl5pPr>
          </a:lstStyle>
          <a:p>
            <a:pPr lvl="0"/>
            <a:r>
              <a:rPr kumimoji="1" lang="ja-JP" altLang="en-US" dirty="0"/>
              <a:t> </a:t>
            </a:r>
            <a:r>
              <a:rPr kumimoji="1" lang="en-US" altLang="ja-JP" dirty="0"/>
              <a:t>Standardization</a:t>
            </a:r>
          </a:p>
          <a:p>
            <a:pPr lvl="0"/>
            <a:r>
              <a:rPr kumimoji="1" lang="en-US" altLang="ja-JP" dirty="0"/>
              <a:t> Automation</a:t>
            </a:r>
          </a:p>
          <a:p>
            <a:pPr lvl="0"/>
            <a:r>
              <a:rPr kumimoji="1" lang="en-US" altLang="ja-JP" dirty="0"/>
              <a:t> </a:t>
            </a:r>
            <a:r>
              <a:rPr kumimoji="1" lang="en-US" altLang="ja-JP" dirty="0" err="1"/>
              <a:t>Optimalization</a:t>
            </a:r>
            <a:endParaRPr kumimoji="1" lang="ja-JP" altLang="en-US" dirty="0"/>
          </a:p>
        </p:txBody>
      </p:sp>
    </p:spTree>
    <p:extLst>
      <p:ext uri="{BB962C8B-B14F-4D97-AF65-F5344CB8AC3E}">
        <p14:creationId xmlns:p14="http://schemas.microsoft.com/office/powerpoint/2010/main" val="27975064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扉">
    <p:bg>
      <p:bgPr>
        <a:solidFill>
          <a:schemeClr val="bg1"/>
        </a:solidFill>
        <a:effectLst/>
      </p:bgPr>
    </p:bg>
    <p:spTree>
      <p:nvGrpSpPr>
        <p:cNvPr id="1" name=""/>
        <p:cNvGrpSpPr/>
        <p:nvPr/>
      </p:nvGrpSpPr>
      <p:grpSpPr>
        <a:xfrm>
          <a:off x="0" y="0"/>
          <a:ext cx="0" cy="0"/>
          <a:chOff x="0" y="0"/>
          <a:chExt cx="0" cy="0"/>
        </a:xfrm>
      </p:grpSpPr>
      <p:pic>
        <p:nvPicPr>
          <p:cNvPr id="3" name="図 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white">
          <a:xfrm>
            <a:off x="-36000" y="-23803"/>
            <a:ext cx="9216000" cy="6905606"/>
          </a:xfrm>
          <a:prstGeom prst="rect">
            <a:avLst/>
          </a:prstGeom>
        </p:spPr>
      </p:pic>
      <p:sp>
        <p:nvSpPr>
          <p:cNvPr id="4" name="テキスト プレースホルダー 3"/>
          <p:cNvSpPr>
            <a:spLocks noGrp="1"/>
          </p:cNvSpPr>
          <p:nvPr>
            <p:ph type="body" sz="quarter" idx="11" hasCustomPrompt="1"/>
          </p:nvPr>
        </p:nvSpPr>
        <p:spPr>
          <a:xfrm>
            <a:off x="-36000" y="0"/>
            <a:ext cx="9216000" cy="1186023"/>
          </a:xfrm>
          <a:prstGeom prst="rect">
            <a:avLst/>
          </a:prstGeom>
        </p:spPr>
        <p:txBody>
          <a:bodyPr wrap="square" lIns="288000" rIns="360000">
            <a:noAutofit/>
          </a:bodyPr>
          <a:lstStyle>
            <a:lvl1pPr>
              <a:defRPr sz="7094" b="1" i="0">
                <a:solidFill>
                  <a:schemeClr val="bg1"/>
                </a:solidFill>
                <a:latin typeface="Meiryo UI" panose="020B0604030504040204" pitchFamily="50" charset="-128"/>
                <a:ea typeface="Meiryo UI" panose="020B0604030504040204" pitchFamily="50" charset="-128"/>
                <a:cs typeface="Verdana" charset="0"/>
              </a:defRPr>
            </a:lvl1pPr>
          </a:lstStyle>
          <a:p>
            <a:pPr lvl="0"/>
            <a:r>
              <a:rPr kumimoji="1" lang="en-US" altLang="ja-JP"/>
              <a:t>0.</a:t>
            </a:r>
            <a:r>
              <a:rPr kumimoji="1" lang="ja-JP" altLang="en-US"/>
              <a:t>マスター テキストの書式設定</a:t>
            </a:r>
          </a:p>
        </p:txBody>
      </p:sp>
      <p:pic>
        <p:nvPicPr>
          <p:cNvPr id="8" name="図 7"/>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322776" y="6249152"/>
            <a:ext cx="1131196" cy="428922"/>
          </a:xfrm>
          <a:prstGeom prst="rect">
            <a:avLst/>
          </a:prstGeom>
        </p:spPr>
      </p:pic>
      <p:sp>
        <p:nvSpPr>
          <p:cNvPr id="7" name="タイトル 6"/>
          <p:cNvSpPr>
            <a:spLocks noGrp="1"/>
          </p:cNvSpPr>
          <p:nvPr>
            <p:ph type="title"/>
          </p:nvPr>
        </p:nvSpPr>
        <p:spPr>
          <a:xfrm>
            <a:off x="-36000" y="1157813"/>
            <a:ext cx="9216000" cy="1254566"/>
          </a:xfrm>
        </p:spPr>
        <p:txBody>
          <a:bodyPr wrap="square" rIns="648000" anchor="t">
            <a:noAutofit/>
          </a:bodyPr>
          <a:lstStyle>
            <a:lvl1pPr marL="0" indent="0" algn="l">
              <a:lnSpc>
                <a:spcPct val="120000"/>
              </a:lnSpc>
              <a:buSzPct val="120000"/>
              <a:buFont typeface="+mj-lt"/>
              <a:buNone/>
              <a:defRPr sz="3397" b="0" baseline="0">
                <a:solidFill>
                  <a:schemeClr val="bg1"/>
                </a:solidFill>
                <a:latin typeface="Meiryo UI" panose="020B0604030504040204" pitchFamily="50" charset="-128"/>
              </a:defRPr>
            </a:lvl1pPr>
          </a:lstStyle>
          <a:p>
            <a:r>
              <a:rPr kumimoji="1" lang="ja-JP" altLang="en-US"/>
              <a:t>マスター タイトルの書式設定</a:t>
            </a:r>
            <a:endParaRPr kumimoji="1" lang="ja-JP" altLang="en-US" dirty="0"/>
          </a:p>
        </p:txBody>
      </p:sp>
    </p:spTree>
    <p:extLst>
      <p:ext uri="{BB962C8B-B14F-4D97-AF65-F5344CB8AC3E}">
        <p14:creationId xmlns:p14="http://schemas.microsoft.com/office/powerpoint/2010/main" val="22253286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9.xml"/><Relationship Id="rId7" Type="http://schemas.openxmlformats.org/officeDocument/2006/relationships/slideLayout" Target="../slideLayouts/slideLayout13.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slideLayout" Target="../slideLayouts/slideLayout12.xml"/><Relationship Id="rId5" Type="http://schemas.openxmlformats.org/officeDocument/2006/relationships/slideLayout" Target="../slideLayouts/slideLayout11.xml"/><Relationship Id="rId10" Type="http://schemas.openxmlformats.org/officeDocument/2006/relationships/image" Target="../media/image3.png"/><Relationship Id="rId4" Type="http://schemas.openxmlformats.org/officeDocument/2006/relationships/slideLayout" Target="../slideLayouts/slideLayout10.xml"/><Relationship Id="rId9" Type="http://schemas.openxmlformats.org/officeDocument/2006/relationships/image" Target="../media/image2.emf"/></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theme" Target="../theme/theme3.xml"/><Relationship Id="rId2" Type="http://schemas.openxmlformats.org/officeDocument/2006/relationships/slideLayout" Target="../slideLayouts/slideLayout15.xml"/><Relationship Id="rId16" Type="http://schemas.openxmlformats.org/officeDocument/2006/relationships/slideLayout" Target="../slideLayouts/slideLayout29.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slideLayout" Target="../slideLayouts/slideLayout2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theme" Target="../theme/theme4.xml"/><Relationship Id="rId3" Type="http://schemas.openxmlformats.org/officeDocument/2006/relationships/slideLayout" Target="../slideLayouts/slideLayout32.xml"/><Relationship Id="rId21" Type="http://schemas.openxmlformats.org/officeDocument/2006/relationships/slideLayout" Target="../slideLayouts/slideLayout50.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slideLayout" Target="../slideLayouts/slideLayout54.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28" Type="http://schemas.openxmlformats.org/officeDocument/2006/relationships/image" Target="../media/image3.png"/><Relationship Id="rId10" Type="http://schemas.openxmlformats.org/officeDocument/2006/relationships/slideLayout" Target="../slideLayouts/slideLayout39.xml"/><Relationship Id="rId19" Type="http://schemas.openxmlformats.org/officeDocument/2006/relationships/slideLayout" Target="../slideLayouts/slideLayout48.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 Id="rId27" Type="http://schemas.openxmlformats.org/officeDocument/2006/relationships/image" Target="../media/image2.emf"/></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2.xml"/><Relationship Id="rId3" Type="http://schemas.openxmlformats.org/officeDocument/2006/relationships/slideLayout" Target="../slideLayouts/slideLayout57.xml"/><Relationship Id="rId7" Type="http://schemas.openxmlformats.org/officeDocument/2006/relationships/slideLayout" Target="../slideLayouts/slideLayout61.xml"/><Relationship Id="rId12" Type="http://schemas.openxmlformats.org/officeDocument/2006/relationships/theme" Target="../theme/theme5.xml"/><Relationship Id="rId2" Type="http://schemas.openxmlformats.org/officeDocument/2006/relationships/slideLayout" Target="../slideLayouts/slideLayout56.xml"/><Relationship Id="rId1" Type="http://schemas.openxmlformats.org/officeDocument/2006/relationships/slideLayout" Target="../slideLayouts/slideLayout55.xml"/><Relationship Id="rId6" Type="http://schemas.openxmlformats.org/officeDocument/2006/relationships/slideLayout" Target="../slideLayouts/slideLayout60.xml"/><Relationship Id="rId11" Type="http://schemas.openxmlformats.org/officeDocument/2006/relationships/slideLayout" Target="../slideLayouts/slideLayout65.xml"/><Relationship Id="rId5" Type="http://schemas.openxmlformats.org/officeDocument/2006/relationships/slideLayout" Target="../slideLayouts/slideLayout59.xml"/><Relationship Id="rId10" Type="http://schemas.openxmlformats.org/officeDocument/2006/relationships/slideLayout" Target="../slideLayouts/slideLayout64.xml"/><Relationship Id="rId4" Type="http://schemas.openxmlformats.org/officeDocument/2006/relationships/slideLayout" Target="../slideLayouts/slideLayout58.xml"/><Relationship Id="rId9" Type="http://schemas.openxmlformats.org/officeDocument/2006/relationships/slideLayout" Target="../slideLayouts/slideLayout6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73.xml"/><Relationship Id="rId13" Type="http://schemas.openxmlformats.org/officeDocument/2006/relationships/theme" Target="../theme/theme6.xml"/><Relationship Id="rId3" Type="http://schemas.openxmlformats.org/officeDocument/2006/relationships/slideLayout" Target="../slideLayouts/slideLayout68.xml"/><Relationship Id="rId7" Type="http://schemas.openxmlformats.org/officeDocument/2006/relationships/slideLayout" Target="../slideLayouts/slideLayout72.xml"/><Relationship Id="rId12" Type="http://schemas.openxmlformats.org/officeDocument/2006/relationships/slideLayout" Target="../slideLayouts/slideLayout77.xml"/><Relationship Id="rId2" Type="http://schemas.openxmlformats.org/officeDocument/2006/relationships/slideLayout" Target="../slideLayouts/slideLayout67.xml"/><Relationship Id="rId1" Type="http://schemas.openxmlformats.org/officeDocument/2006/relationships/slideLayout" Target="../slideLayouts/slideLayout66.xml"/><Relationship Id="rId6" Type="http://schemas.openxmlformats.org/officeDocument/2006/relationships/slideLayout" Target="../slideLayouts/slideLayout71.xml"/><Relationship Id="rId11" Type="http://schemas.openxmlformats.org/officeDocument/2006/relationships/slideLayout" Target="../slideLayouts/slideLayout76.xml"/><Relationship Id="rId5" Type="http://schemas.openxmlformats.org/officeDocument/2006/relationships/slideLayout" Target="../slideLayouts/slideLayout70.xml"/><Relationship Id="rId10" Type="http://schemas.openxmlformats.org/officeDocument/2006/relationships/slideLayout" Target="../slideLayouts/slideLayout75.xml"/><Relationship Id="rId4" Type="http://schemas.openxmlformats.org/officeDocument/2006/relationships/slideLayout" Target="../slideLayouts/slideLayout69.xml"/><Relationship Id="rId9" Type="http://schemas.openxmlformats.org/officeDocument/2006/relationships/slideLayout" Target="../slideLayouts/slideLayout7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1767077" y="6416802"/>
            <a:ext cx="7196455" cy="0"/>
          </a:xfrm>
          <a:custGeom>
            <a:avLst/>
            <a:gdLst/>
            <a:ahLst/>
            <a:cxnLst/>
            <a:rect l="l" t="t" r="r" b="b"/>
            <a:pathLst>
              <a:path w="7196455">
                <a:moveTo>
                  <a:pt x="0" y="0"/>
                </a:moveTo>
                <a:lnTo>
                  <a:pt x="7196201" y="0"/>
                </a:lnTo>
              </a:path>
            </a:pathLst>
          </a:custGeom>
          <a:ln w="6273">
            <a:solidFill>
              <a:srgbClr val="DC0031"/>
            </a:solidFill>
          </a:ln>
        </p:spPr>
        <p:txBody>
          <a:bodyPr wrap="square" lIns="0" tIns="0" rIns="0" bIns="0" rtlCol="0"/>
          <a:lstStyle/>
          <a:p>
            <a:endParaRPr/>
          </a:p>
        </p:txBody>
      </p:sp>
      <p:sp>
        <p:nvSpPr>
          <p:cNvPr id="17" name="bg object 17"/>
          <p:cNvSpPr/>
          <p:nvPr/>
        </p:nvSpPr>
        <p:spPr>
          <a:xfrm>
            <a:off x="1577339" y="6414516"/>
            <a:ext cx="224154" cy="443865"/>
          </a:xfrm>
          <a:custGeom>
            <a:avLst/>
            <a:gdLst/>
            <a:ahLst/>
            <a:cxnLst/>
            <a:rect l="l" t="t" r="r" b="b"/>
            <a:pathLst>
              <a:path w="224155" h="443865">
                <a:moveTo>
                  <a:pt x="223901" y="0"/>
                </a:moveTo>
                <a:lnTo>
                  <a:pt x="175640" y="0"/>
                </a:lnTo>
                <a:lnTo>
                  <a:pt x="0" y="443352"/>
                </a:lnTo>
                <a:lnTo>
                  <a:pt x="48259" y="443352"/>
                </a:lnTo>
                <a:lnTo>
                  <a:pt x="223901" y="0"/>
                </a:lnTo>
                <a:close/>
              </a:path>
            </a:pathLst>
          </a:custGeom>
          <a:solidFill>
            <a:srgbClr val="DC0031"/>
          </a:solidFill>
        </p:spPr>
        <p:txBody>
          <a:bodyPr wrap="square" lIns="0" tIns="0" rIns="0" bIns="0" rtlCol="0"/>
          <a:lstStyle/>
          <a:p>
            <a:endParaRPr/>
          </a:p>
        </p:txBody>
      </p:sp>
      <p:pic>
        <p:nvPicPr>
          <p:cNvPr id="18" name="bg object 18"/>
          <p:cNvPicPr/>
          <p:nvPr/>
        </p:nvPicPr>
        <p:blipFill>
          <a:blip r:embed="rId8" cstate="print"/>
          <a:stretch>
            <a:fillRect/>
          </a:stretch>
        </p:blipFill>
        <p:spPr>
          <a:xfrm>
            <a:off x="370272" y="6711240"/>
            <a:ext cx="1105153" cy="132039"/>
          </a:xfrm>
          <a:prstGeom prst="rect">
            <a:avLst/>
          </a:prstGeom>
        </p:spPr>
      </p:pic>
      <p:sp>
        <p:nvSpPr>
          <p:cNvPr id="19" name="bg object 19"/>
          <p:cNvSpPr/>
          <p:nvPr/>
        </p:nvSpPr>
        <p:spPr>
          <a:xfrm>
            <a:off x="370272" y="6420475"/>
            <a:ext cx="1126490" cy="215265"/>
          </a:xfrm>
          <a:custGeom>
            <a:avLst/>
            <a:gdLst/>
            <a:ahLst/>
            <a:cxnLst/>
            <a:rect l="l" t="t" r="r" b="b"/>
            <a:pathLst>
              <a:path w="1126490" h="215265">
                <a:moveTo>
                  <a:pt x="140628" y="2806"/>
                </a:moveTo>
                <a:lnTo>
                  <a:pt x="49717" y="2806"/>
                </a:lnTo>
                <a:lnTo>
                  <a:pt x="59660" y="23879"/>
                </a:lnTo>
                <a:lnTo>
                  <a:pt x="0" y="210698"/>
                </a:lnTo>
                <a:lnTo>
                  <a:pt x="71022" y="210698"/>
                </a:lnTo>
                <a:lnTo>
                  <a:pt x="100254" y="209271"/>
                </a:lnTo>
                <a:lnTo>
                  <a:pt x="128020" y="204553"/>
                </a:lnTo>
                <a:lnTo>
                  <a:pt x="153920" y="195884"/>
                </a:lnTo>
                <a:lnTo>
                  <a:pt x="172553" y="185415"/>
                </a:lnTo>
                <a:lnTo>
                  <a:pt x="65341" y="185415"/>
                </a:lnTo>
                <a:lnTo>
                  <a:pt x="61079" y="181201"/>
                </a:lnTo>
                <a:lnTo>
                  <a:pt x="62506" y="174155"/>
                </a:lnTo>
                <a:lnTo>
                  <a:pt x="109375" y="29497"/>
                </a:lnTo>
                <a:lnTo>
                  <a:pt x="119318" y="28093"/>
                </a:lnTo>
                <a:lnTo>
                  <a:pt x="224696" y="28093"/>
                </a:lnTo>
                <a:lnTo>
                  <a:pt x="210231" y="14922"/>
                </a:lnTo>
                <a:lnTo>
                  <a:pt x="179691" y="5506"/>
                </a:lnTo>
                <a:lnTo>
                  <a:pt x="140628" y="2806"/>
                </a:lnTo>
                <a:close/>
              </a:path>
              <a:path w="1126490" h="215265">
                <a:moveTo>
                  <a:pt x="224696" y="28093"/>
                </a:moveTo>
                <a:lnTo>
                  <a:pt x="132104" y="28093"/>
                </a:lnTo>
                <a:lnTo>
                  <a:pt x="154321" y="29607"/>
                </a:lnTo>
                <a:lnTo>
                  <a:pt x="171344" y="34940"/>
                </a:lnTo>
                <a:lnTo>
                  <a:pt x="182241" y="45277"/>
                </a:lnTo>
                <a:lnTo>
                  <a:pt x="186081" y="61805"/>
                </a:lnTo>
                <a:lnTo>
                  <a:pt x="182663" y="85925"/>
                </a:lnTo>
                <a:lnTo>
                  <a:pt x="160913" y="144174"/>
                </a:lnTo>
                <a:lnTo>
                  <a:pt x="133170" y="174155"/>
                </a:lnTo>
                <a:lnTo>
                  <a:pt x="72446" y="185415"/>
                </a:lnTo>
                <a:lnTo>
                  <a:pt x="172553" y="185415"/>
                </a:lnTo>
                <a:lnTo>
                  <a:pt x="201862" y="159581"/>
                </a:lnTo>
                <a:lnTo>
                  <a:pt x="232892" y="95100"/>
                </a:lnTo>
                <a:lnTo>
                  <a:pt x="237220" y="61805"/>
                </a:lnTo>
                <a:lnTo>
                  <a:pt x="230118" y="33030"/>
                </a:lnTo>
                <a:lnTo>
                  <a:pt x="224696" y="28093"/>
                </a:lnTo>
                <a:close/>
              </a:path>
              <a:path w="1126490" h="215265">
                <a:moveTo>
                  <a:pt x="1049733" y="0"/>
                </a:moveTo>
                <a:lnTo>
                  <a:pt x="999119" y="6321"/>
                </a:lnTo>
                <a:lnTo>
                  <a:pt x="960226" y="25282"/>
                </a:lnTo>
                <a:lnTo>
                  <a:pt x="916905" y="83752"/>
                </a:lnTo>
                <a:lnTo>
                  <a:pt x="903899" y="121086"/>
                </a:lnTo>
                <a:lnTo>
                  <a:pt x="899149" y="155918"/>
                </a:lnTo>
                <a:lnTo>
                  <a:pt x="904788" y="182914"/>
                </a:lnTo>
                <a:lnTo>
                  <a:pt x="920819" y="201218"/>
                </a:lnTo>
                <a:lnTo>
                  <a:pt x="945910" y="211621"/>
                </a:lnTo>
                <a:lnTo>
                  <a:pt x="978732" y="214912"/>
                </a:lnTo>
                <a:lnTo>
                  <a:pt x="1003792" y="213354"/>
                </a:lnTo>
                <a:lnTo>
                  <a:pt x="1025936" y="208767"/>
                </a:lnTo>
                <a:lnTo>
                  <a:pt x="1045428" y="201282"/>
                </a:lnTo>
                <a:lnTo>
                  <a:pt x="1062533" y="191033"/>
                </a:lnTo>
                <a:lnTo>
                  <a:pt x="1065363" y="188222"/>
                </a:lnTo>
                <a:lnTo>
                  <a:pt x="987217" y="188222"/>
                </a:lnTo>
                <a:lnTo>
                  <a:pt x="972087" y="186532"/>
                </a:lnTo>
                <a:lnTo>
                  <a:pt x="960957" y="181025"/>
                </a:lnTo>
                <a:lnTo>
                  <a:pt x="954088" y="171040"/>
                </a:lnTo>
                <a:lnTo>
                  <a:pt x="951741" y="155918"/>
                </a:lnTo>
                <a:lnTo>
                  <a:pt x="955422" y="128460"/>
                </a:lnTo>
                <a:lnTo>
                  <a:pt x="979288" y="65646"/>
                </a:lnTo>
                <a:lnTo>
                  <a:pt x="1004848" y="34764"/>
                </a:lnTo>
                <a:lnTo>
                  <a:pt x="1041199" y="25282"/>
                </a:lnTo>
                <a:lnTo>
                  <a:pt x="1116570" y="25282"/>
                </a:lnTo>
                <a:lnTo>
                  <a:pt x="1106189" y="12992"/>
                </a:lnTo>
                <a:lnTo>
                  <a:pt x="1082085" y="3072"/>
                </a:lnTo>
                <a:lnTo>
                  <a:pt x="1049733" y="0"/>
                </a:lnTo>
                <a:close/>
              </a:path>
              <a:path w="1126490" h="215265">
                <a:moveTo>
                  <a:pt x="1116570" y="25282"/>
                </a:moveTo>
                <a:lnTo>
                  <a:pt x="1041199" y="25282"/>
                </a:lnTo>
                <a:lnTo>
                  <a:pt x="1056112" y="27148"/>
                </a:lnTo>
                <a:lnTo>
                  <a:pt x="1066764" y="32832"/>
                </a:lnTo>
                <a:lnTo>
                  <a:pt x="1073155" y="42468"/>
                </a:lnTo>
                <a:lnTo>
                  <a:pt x="1075285" y="56187"/>
                </a:lnTo>
                <a:lnTo>
                  <a:pt x="1071140" y="84323"/>
                </a:lnTo>
                <a:lnTo>
                  <a:pt x="1044745" y="152185"/>
                </a:lnTo>
                <a:lnTo>
                  <a:pt x="1018196" y="181114"/>
                </a:lnTo>
                <a:lnTo>
                  <a:pt x="987217" y="188222"/>
                </a:lnTo>
                <a:lnTo>
                  <a:pt x="1065363" y="188222"/>
                </a:lnTo>
                <a:lnTo>
                  <a:pt x="1088092" y="165640"/>
                </a:lnTo>
                <a:lnTo>
                  <a:pt x="1108329" y="131160"/>
                </a:lnTo>
                <a:lnTo>
                  <a:pt x="1121645" y="93255"/>
                </a:lnTo>
                <a:lnTo>
                  <a:pt x="1126439" y="57590"/>
                </a:lnTo>
                <a:lnTo>
                  <a:pt x="1121242" y="30814"/>
                </a:lnTo>
                <a:lnTo>
                  <a:pt x="1116570" y="25282"/>
                </a:lnTo>
                <a:close/>
              </a:path>
              <a:path w="1126490" h="215265">
                <a:moveTo>
                  <a:pt x="693194" y="167154"/>
                </a:moveTo>
                <a:lnTo>
                  <a:pt x="681832" y="205080"/>
                </a:lnTo>
                <a:lnTo>
                  <a:pt x="730372" y="213969"/>
                </a:lnTo>
                <a:lnTo>
                  <a:pt x="752833" y="214912"/>
                </a:lnTo>
                <a:lnTo>
                  <a:pt x="794138" y="210413"/>
                </a:lnTo>
                <a:lnTo>
                  <a:pt x="829575" y="196828"/>
                </a:lnTo>
                <a:lnTo>
                  <a:pt x="837395" y="189630"/>
                </a:lnTo>
                <a:lnTo>
                  <a:pt x="755709" y="189630"/>
                </a:lnTo>
                <a:lnTo>
                  <a:pt x="734359" y="186908"/>
                </a:lnTo>
                <a:lnTo>
                  <a:pt x="715930" y="180499"/>
                </a:lnTo>
                <a:lnTo>
                  <a:pt x="701762" y="173036"/>
                </a:lnTo>
                <a:lnTo>
                  <a:pt x="693194" y="167154"/>
                </a:lnTo>
                <a:close/>
              </a:path>
              <a:path w="1126490" h="215265">
                <a:moveTo>
                  <a:pt x="463076" y="2806"/>
                </a:moveTo>
                <a:lnTo>
                  <a:pt x="294040" y="2806"/>
                </a:lnTo>
                <a:lnTo>
                  <a:pt x="303983" y="23879"/>
                </a:lnTo>
                <a:lnTo>
                  <a:pt x="242901" y="210698"/>
                </a:lnTo>
                <a:lnTo>
                  <a:pt x="403418" y="210698"/>
                </a:lnTo>
                <a:lnTo>
                  <a:pt x="410518" y="184012"/>
                </a:lnTo>
                <a:lnTo>
                  <a:pt x="309664" y="184012"/>
                </a:lnTo>
                <a:lnTo>
                  <a:pt x="303983" y="181201"/>
                </a:lnTo>
                <a:lnTo>
                  <a:pt x="306826" y="174180"/>
                </a:lnTo>
                <a:lnTo>
                  <a:pt x="325288" y="115181"/>
                </a:lnTo>
                <a:lnTo>
                  <a:pt x="396313" y="115181"/>
                </a:lnTo>
                <a:lnTo>
                  <a:pt x="404837" y="89899"/>
                </a:lnTo>
                <a:lnTo>
                  <a:pt x="333812" y="89899"/>
                </a:lnTo>
                <a:lnTo>
                  <a:pt x="353698" y="29497"/>
                </a:lnTo>
                <a:lnTo>
                  <a:pt x="454552" y="29497"/>
                </a:lnTo>
                <a:lnTo>
                  <a:pt x="463076" y="2806"/>
                </a:lnTo>
                <a:close/>
              </a:path>
              <a:path w="1126490" h="215265">
                <a:moveTo>
                  <a:pt x="562506" y="2806"/>
                </a:moveTo>
                <a:lnTo>
                  <a:pt x="494333" y="2806"/>
                </a:lnTo>
                <a:lnTo>
                  <a:pt x="504257" y="23879"/>
                </a:lnTo>
                <a:lnTo>
                  <a:pt x="444609" y="210698"/>
                </a:lnTo>
                <a:lnTo>
                  <a:pt x="480143" y="210698"/>
                </a:lnTo>
                <a:lnTo>
                  <a:pt x="529858" y="57590"/>
                </a:lnTo>
                <a:lnTo>
                  <a:pt x="583491" y="57590"/>
                </a:lnTo>
                <a:lnTo>
                  <a:pt x="562506" y="2806"/>
                </a:lnTo>
                <a:close/>
              </a:path>
              <a:path w="1126490" h="215265">
                <a:moveTo>
                  <a:pt x="583491" y="57590"/>
                </a:moveTo>
                <a:lnTo>
                  <a:pt x="529858" y="57590"/>
                </a:lnTo>
                <a:lnTo>
                  <a:pt x="588059" y="210698"/>
                </a:lnTo>
                <a:lnTo>
                  <a:pt x="632117" y="210698"/>
                </a:lnTo>
                <a:lnTo>
                  <a:pt x="652844" y="147489"/>
                </a:lnTo>
                <a:lnTo>
                  <a:pt x="617926" y="147489"/>
                </a:lnTo>
                <a:lnTo>
                  <a:pt x="583491" y="57590"/>
                </a:lnTo>
                <a:close/>
              </a:path>
              <a:path w="1126490" h="215265">
                <a:moveTo>
                  <a:pt x="830977" y="0"/>
                </a:moveTo>
                <a:lnTo>
                  <a:pt x="788723" y="4389"/>
                </a:lnTo>
                <a:lnTo>
                  <a:pt x="752833" y="18261"/>
                </a:lnTo>
                <a:lnTo>
                  <a:pt x="727706" y="52433"/>
                </a:lnTo>
                <a:lnTo>
                  <a:pt x="725890" y="67423"/>
                </a:lnTo>
                <a:lnTo>
                  <a:pt x="738759" y="97819"/>
                </a:lnTo>
                <a:lnTo>
                  <a:pt x="767071" y="118867"/>
                </a:lnTo>
                <a:lnTo>
                  <a:pt x="795383" y="135964"/>
                </a:lnTo>
                <a:lnTo>
                  <a:pt x="808253" y="154510"/>
                </a:lnTo>
                <a:lnTo>
                  <a:pt x="804034" y="170072"/>
                </a:lnTo>
                <a:lnTo>
                  <a:pt x="792624" y="181025"/>
                </a:lnTo>
                <a:lnTo>
                  <a:pt x="775892" y="187500"/>
                </a:lnTo>
                <a:lnTo>
                  <a:pt x="755709" y="189630"/>
                </a:lnTo>
                <a:lnTo>
                  <a:pt x="837395" y="189630"/>
                </a:lnTo>
                <a:lnTo>
                  <a:pt x="854350" y="174024"/>
                </a:lnTo>
                <a:lnTo>
                  <a:pt x="863673" y="141871"/>
                </a:lnTo>
                <a:lnTo>
                  <a:pt x="850796" y="111033"/>
                </a:lnTo>
                <a:lnTo>
                  <a:pt x="822467" y="89020"/>
                </a:lnTo>
                <a:lnTo>
                  <a:pt x="794138" y="70957"/>
                </a:lnTo>
                <a:lnTo>
                  <a:pt x="781262" y="51972"/>
                </a:lnTo>
                <a:lnTo>
                  <a:pt x="784748" y="39506"/>
                </a:lnTo>
                <a:lnTo>
                  <a:pt x="794230" y="31253"/>
                </a:lnTo>
                <a:lnTo>
                  <a:pt x="808242" y="26687"/>
                </a:lnTo>
                <a:lnTo>
                  <a:pt x="825320" y="25282"/>
                </a:lnTo>
                <a:lnTo>
                  <a:pt x="886146" y="25282"/>
                </a:lnTo>
                <a:lnTo>
                  <a:pt x="892054" y="7021"/>
                </a:lnTo>
                <a:lnTo>
                  <a:pt x="881115" y="4146"/>
                </a:lnTo>
                <a:lnTo>
                  <a:pt x="866315" y="1930"/>
                </a:lnTo>
                <a:lnTo>
                  <a:pt x="849116" y="504"/>
                </a:lnTo>
                <a:lnTo>
                  <a:pt x="830977" y="0"/>
                </a:lnTo>
                <a:close/>
              </a:path>
              <a:path w="1126490" h="215265">
                <a:moveTo>
                  <a:pt x="700289" y="2806"/>
                </a:moveTo>
                <a:lnTo>
                  <a:pt x="663374" y="2806"/>
                </a:lnTo>
                <a:lnTo>
                  <a:pt x="617926" y="147489"/>
                </a:lnTo>
                <a:lnTo>
                  <a:pt x="652844" y="147489"/>
                </a:lnTo>
                <a:lnTo>
                  <a:pt x="700289" y="2806"/>
                </a:lnTo>
                <a:close/>
              </a:path>
              <a:path w="1126490" h="215265">
                <a:moveTo>
                  <a:pt x="886146" y="25282"/>
                </a:moveTo>
                <a:lnTo>
                  <a:pt x="825320" y="25282"/>
                </a:lnTo>
                <a:lnTo>
                  <a:pt x="843761" y="26928"/>
                </a:lnTo>
                <a:lnTo>
                  <a:pt x="858867" y="31076"/>
                </a:lnTo>
                <a:lnTo>
                  <a:pt x="871042" y="36542"/>
                </a:lnTo>
                <a:lnTo>
                  <a:pt x="880692" y="42140"/>
                </a:lnTo>
                <a:lnTo>
                  <a:pt x="886146" y="25282"/>
                </a:lnTo>
                <a:close/>
              </a:path>
            </a:pathLst>
          </a:custGeom>
          <a:solidFill>
            <a:srgbClr val="DD0030"/>
          </a:solidFill>
        </p:spPr>
        <p:txBody>
          <a:bodyPr wrap="square" lIns="0" tIns="0" rIns="0" bIns="0" rtlCol="0"/>
          <a:lstStyle/>
          <a:p>
            <a:endParaRPr/>
          </a:p>
        </p:txBody>
      </p:sp>
      <p:sp>
        <p:nvSpPr>
          <p:cNvPr id="2" name="Holder 2"/>
          <p:cNvSpPr>
            <a:spLocks noGrp="1"/>
          </p:cNvSpPr>
          <p:nvPr>
            <p:ph type="title"/>
          </p:nvPr>
        </p:nvSpPr>
        <p:spPr>
          <a:xfrm>
            <a:off x="55575" y="-53898"/>
            <a:ext cx="6449745" cy="495224"/>
          </a:xfrm>
          <a:prstGeom prst="rect">
            <a:avLst/>
          </a:prstGeom>
        </p:spPr>
        <p:txBody>
          <a:bodyPr wrap="square" lIns="0" tIns="0" rIns="0" bIns="0">
            <a:spAutoFit/>
          </a:bodyPr>
          <a:lstStyle>
            <a:lvl1pPr>
              <a:defRPr sz="2800" b="1" i="1">
                <a:solidFill>
                  <a:schemeClr val="tx1"/>
                </a:solidFill>
                <a:latin typeface="Carlito"/>
                <a:cs typeface="Carlito"/>
              </a:defRPr>
            </a:lvl1pPr>
          </a:lstStyle>
          <a:p>
            <a:endParaRPr/>
          </a:p>
        </p:txBody>
      </p:sp>
      <p:sp>
        <p:nvSpPr>
          <p:cNvPr id="3" name="Holder 3"/>
          <p:cNvSpPr>
            <a:spLocks noGrp="1"/>
          </p:cNvSpPr>
          <p:nvPr>
            <p:ph type="body" idx="1"/>
          </p:nvPr>
        </p:nvSpPr>
        <p:spPr>
          <a:xfrm>
            <a:off x="150063" y="3042284"/>
            <a:ext cx="4101465" cy="1672589"/>
          </a:xfrm>
          <a:prstGeom prst="rect">
            <a:avLst/>
          </a:prstGeom>
        </p:spPr>
        <p:txBody>
          <a:bodyPr wrap="square" lIns="0" tIns="0" rIns="0" bIns="0">
            <a:spAutoFit/>
          </a:bodyPr>
          <a:lstStyle>
            <a:lvl1pPr>
              <a:defRPr sz="1800" b="1" i="0">
                <a:solidFill>
                  <a:schemeClr val="tx1"/>
                </a:solidFill>
                <a:latin typeface="Arial"/>
                <a:cs typeface="Arial"/>
              </a:defRPr>
            </a:lvl1pPr>
          </a:lstStyle>
          <a:p>
            <a:endParaRPr/>
          </a:p>
        </p:txBody>
      </p:sp>
      <p:sp>
        <p:nvSpPr>
          <p:cNvPr id="4" name="Holder 4"/>
          <p:cNvSpPr>
            <a:spLocks noGrp="1"/>
          </p:cNvSpPr>
          <p:nvPr>
            <p:ph type="ftr" sz="quarter" idx="5"/>
          </p:nvPr>
        </p:nvSpPr>
        <p:spPr>
          <a:xfrm>
            <a:off x="3108960" y="6377940"/>
            <a:ext cx="292608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457200" y="6377940"/>
            <a:ext cx="210312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6/7/2024</a:t>
            </a:fld>
            <a:endParaRPr lang="en-US"/>
          </a:p>
        </p:txBody>
      </p:sp>
      <p:sp>
        <p:nvSpPr>
          <p:cNvPr id="6" name="Holder 6"/>
          <p:cNvSpPr>
            <a:spLocks noGrp="1"/>
          </p:cNvSpPr>
          <p:nvPr>
            <p:ph type="sldNum" sz="quarter" idx="7"/>
          </p:nvPr>
        </p:nvSpPr>
        <p:spPr>
          <a:xfrm>
            <a:off x="6583680" y="6377940"/>
            <a:ext cx="210312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745" r:id="rId6"/>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alpha val="54000"/>
          </a:schemeClr>
        </a:solidFill>
        <a:effectLst/>
      </p:bgPr>
    </p:bg>
    <p:spTree>
      <p:nvGrpSpPr>
        <p:cNvPr id="1" name=""/>
        <p:cNvGrpSpPr/>
        <p:nvPr/>
      </p:nvGrpSpPr>
      <p:grpSpPr>
        <a:xfrm>
          <a:off x="0" y="0"/>
          <a:ext cx="0" cy="0"/>
          <a:chOff x="0" y="0"/>
          <a:chExt cx="0" cy="0"/>
        </a:xfrm>
      </p:grpSpPr>
      <p:sp>
        <p:nvSpPr>
          <p:cNvPr id="10" name="タイトル プレースホルダー 9"/>
          <p:cNvSpPr>
            <a:spLocks noGrp="1"/>
          </p:cNvSpPr>
          <p:nvPr>
            <p:ph type="title"/>
          </p:nvPr>
        </p:nvSpPr>
        <p:spPr>
          <a:xfrm>
            <a:off x="0" y="198324"/>
            <a:ext cx="9144000" cy="353616"/>
          </a:xfrm>
          <a:prstGeom prst="rect">
            <a:avLst/>
          </a:prstGeom>
        </p:spPr>
        <p:txBody>
          <a:bodyPr vert="horz" wrap="none" lIns="360000" tIns="0" rIns="0" bIns="0" rtlCol="0" anchor="ctr">
            <a:noAutofit/>
          </a:bodyPr>
          <a:lstStyle/>
          <a:p>
            <a:r>
              <a:rPr kumimoji="1" lang="ja-JP" altLang="en-US" dirty="0"/>
              <a:t>マスター タイトルの書式設定</a:t>
            </a:r>
          </a:p>
        </p:txBody>
      </p:sp>
      <p:sp>
        <p:nvSpPr>
          <p:cNvPr id="11" name="object 7"/>
          <p:cNvSpPr/>
          <p:nvPr/>
        </p:nvSpPr>
        <p:spPr>
          <a:xfrm>
            <a:off x="1944000" y="6251531"/>
            <a:ext cx="7200000" cy="0"/>
          </a:xfrm>
          <a:custGeom>
            <a:avLst/>
            <a:gdLst/>
            <a:ahLst/>
            <a:cxnLst/>
            <a:rect l="l" t="t" r="r" b="b"/>
            <a:pathLst>
              <a:path w="7078980">
                <a:moveTo>
                  <a:pt x="0" y="0"/>
                </a:moveTo>
                <a:lnTo>
                  <a:pt x="7078827" y="0"/>
                </a:lnTo>
              </a:path>
            </a:pathLst>
          </a:custGeom>
          <a:ln w="6273">
            <a:solidFill>
              <a:srgbClr val="DC0032"/>
            </a:solidFill>
          </a:ln>
        </p:spPr>
        <p:txBody>
          <a:bodyPr wrap="square" lIns="0" tIns="0" rIns="0" bIns="0" rtlCol="0"/>
          <a:lstStyle/>
          <a:p>
            <a:endParaRPr dirty="0">
              <a:latin typeface="Meiryo UI" panose="020B0604030504040204" pitchFamily="50" charset="-128"/>
            </a:endParaRPr>
          </a:p>
        </p:txBody>
      </p:sp>
      <p:sp>
        <p:nvSpPr>
          <p:cNvPr id="14" name="object 12"/>
          <p:cNvSpPr/>
          <p:nvPr/>
        </p:nvSpPr>
        <p:spPr>
          <a:xfrm>
            <a:off x="1618322" y="6217243"/>
            <a:ext cx="259715" cy="640757"/>
          </a:xfrm>
          <a:custGeom>
            <a:avLst/>
            <a:gdLst/>
            <a:ahLst/>
            <a:cxnLst/>
            <a:rect l="l" t="t" r="r" b="b"/>
            <a:pathLst>
              <a:path w="259714" h="641350">
                <a:moveTo>
                  <a:pt x="259626" y="0"/>
                </a:moveTo>
                <a:lnTo>
                  <a:pt x="203631" y="0"/>
                </a:lnTo>
                <a:lnTo>
                  <a:pt x="0" y="641159"/>
                </a:lnTo>
                <a:lnTo>
                  <a:pt x="55994" y="641159"/>
                </a:lnTo>
                <a:lnTo>
                  <a:pt x="259626" y="0"/>
                </a:lnTo>
                <a:close/>
              </a:path>
            </a:pathLst>
          </a:custGeom>
          <a:solidFill>
            <a:srgbClr val="DC0032"/>
          </a:solidFill>
          <a:ln>
            <a:noFill/>
          </a:ln>
        </p:spPr>
        <p:txBody>
          <a:bodyPr wrap="square" lIns="0" tIns="0" rIns="0" bIns="0" rtlCol="0"/>
          <a:lstStyle/>
          <a:p>
            <a:endParaRPr dirty="0">
              <a:latin typeface="Meiryo UI" panose="020B0604030504040204" pitchFamily="50" charset="-128"/>
            </a:endParaRPr>
          </a:p>
        </p:txBody>
      </p:sp>
      <p:pic>
        <p:nvPicPr>
          <p:cNvPr id="4" name="図 3"/>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324246" y="6249152"/>
            <a:ext cx="1129726" cy="430298"/>
          </a:xfrm>
          <a:prstGeom prst="rect">
            <a:avLst/>
          </a:prstGeom>
        </p:spPr>
      </p:pic>
      <p:grpSp>
        <p:nvGrpSpPr>
          <p:cNvPr id="2" name="Group 1"/>
          <p:cNvGrpSpPr/>
          <p:nvPr userDrawn="1"/>
        </p:nvGrpSpPr>
        <p:grpSpPr>
          <a:xfrm>
            <a:off x="1944000" y="6353420"/>
            <a:ext cx="5760000" cy="322705"/>
            <a:chOff x="2097358" y="6328231"/>
            <a:chExt cx="5760000" cy="323004"/>
          </a:xfrm>
        </p:grpSpPr>
        <p:sp>
          <p:nvSpPr>
            <p:cNvPr id="13" name="object 9"/>
            <p:cNvSpPr txBox="1"/>
            <p:nvPr/>
          </p:nvSpPr>
          <p:spPr>
            <a:xfrm>
              <a:off x="2097358" y="6328231"/>
              <a:ext cx="5760000" cy="215444"/>
            </a:xfrm>
            <a:prstGeom prst="rect">
              <a:avLst/>
            </a:prstGeom>
          </p:spPr>
          <p:txBody>
            <a:bodyPr vert="horz" wrap="square" lIns="0" tIns="0" rIns="0" bIns="0" rtlCol="0">
              <a:spAutoFit/>
            </a:bodyPr>
            <a:lstStyle/>
            <a:p>
              <a:pPr marL="19667">
                <a:lnSpc>
                  <a:spcPct val="100000"/>
                </a:lnSpc>
              </a:pPr>
              <a:r>
                <a:rPr lang="en-US" altLang="ja-JP" sz="699" dirty="0">
                  <a:solidFill>
                    <a:srgbClr val="828282"/>
                  </a:solidFill>
                  <a:latin typeface="Verdana" panose="020B0604030504040204" pitchFamily="34" charset="0"/>
                  <a:ea typeface="Verdana" panose="020B0604030504040204" pitchFamily="34" charset="0"/>
                  <a:cs typeface="Verdana" panose="020B0604030504040204" pitchFamily="34" charset="0"/>
                </a:rPr>
                <a:t>PT. DENSO MANUFACTURING INDONESIA</a:t>
              </a:r>
            </a:p>
            <a:p>
              <a:pPr marL="19667">
                <a:lnSpc>
                  <a:spcPct val="100000"/>
                </a:lnSpc>
              </a:pPr>
              <a:r>
                <a:rPr lang="en-US" altLang="ja-JP" sz="699" dirty="0">
                  <a:solidFill>
                    <a:srgbClr val="828282"/>
                  </a:solidFill>
                  <a:latin typeface="Verdana" panose="020B0604030504040204" pitchFamily="34" charset="0"/>
                  <a:ea typeface="Verdana" panose="020B0604030504040204" pitchFamily="34" charset="0"/>
                  <a:cs typeface="Verdana" panose="020B0604030504040204" pitchFamily="34" charset="0"/>
                </a:rPr>
                <a:t>Production Engineering</a:t>
              </a:r>
              <a:r>
                <a:rPr lang="en-US" altLang="ja-JP" sz="699" baseline="0" dirty="0">
                  <a:solidFill>
                    <a:srgbClr val="828282"/>
                  </a:solidFill>
                  <a:latin typeface="Verdana" panose="020B0604030504040204" pitchFamily="34" charset="0"/>
                  <a:ea typeface="Verdana" panose="020B0604030504040204" pitchFamily="34" charset="0"/>
                  <a:cs typeface="Verdana" panose="020B0604030504040204" pitchFamily="34" charset="0"/>
                </a:rPr>
                <a:t> </a:t>
              </a:r>
              <a:r>
                <a:rPr lang="en-US" altLang="ja-JP" sz="699" baseline="0" dirty="0" err="1">
                  <a:solidFill>
                    <a:srgbClr val="828282"/>
                  </a:solidFill>
                  <a:latin typeface="Verdana" panose="020B0604030504040204" pitchFamily="34" charset="0"/>
                  <a:ea typeface="Verdana" panose="020B0604030504040204" pitchFamily="34" charset="0"/>
                  <a:cs typeface="Verdana" panose="020B0604030504040204" pitchFamily="34" charset="0"/>
                </a:rPr>
                <a:t>Dept</a:t>
              </a:r>
              <a:endParaRPr sz="699" dirty="0">
                <a:solidFill>
                  <a:srgbClr val="828282"/>
                </a:solidFill>
                <a:latin typeface="Verdana" panose="020B0604030504040204" pitchFamily="34" charset="0"/>
                <a:ea typeface="Verdana" panose="020B0604030504040204" pitchFamily="34" charset="0"/>
                <a:cs typeface="Verdana" panose="020B0604030504040204" pitchFamily="34" charset="0"/>
              </a:endParaRPr>
            </a:p>
          </p:txBody>
        </p:sp>
        <p:sp>
          <p:nvSpPr>
            <p:cNvPr id="15" name="object 9"/>
            <p:cNvSpPr txBox="1"/>
            <p:nvPr/>
          </p:nvSpPr>
          <p:spPr>
            <a:xfrm>
              <a:off x="2097358" y="6574291"/>
              <a:ext cx="5760000" cy="76944"/>
            </a:xfrm>
            <a:prstGeom prst="rect">
              <a:avLst/>
            </a:prstGeom>
          </p:spPr>
          <p:txBody>
            <a:bodyPr vert="horz" wrap="square" lIns="0" tIns="0" rIns="0" bIns="0" rtlCol="0">
              <a:spAutoFit/>
            </a:bodyPr>
            <a:lstStyle/>
            <a:p>
              <a:pPr marL="12689">
                <a:lnSpc>
                  <a:spcPct val="100000"/>
                </a:lnSpc>
                <a:spcBef>
                  <a:spcPts val="310"/>
                </a:spcBef>
              </a:pPr>
              <a:r>
                <a:rPr sz="500" dirty="0">
                  <a:solidFill>
                    <a:srgbClr val="828282"/>
                  </a:solidFill>
                  <a:latin typeface="Verdana" panose="020B0604030504040204" pitchFamily="34" charset="0"/>
                  <a:ea typeface="Verdana" panose="020B0604030504040204" pitchFamily="34" charset="0"/>
                  <a:cs typeface="Verdana" panose="020B0604030504040204" pitchFamily="34" charset="0"/>
                </a:rPr>
                <a:t>© DENSO </a:t>
              </a:r>
              <a:r>
                <a:rPr sz="500" spc="-5" dirty="0">
                  <a:solidFill>
                    <a:srgbClr val="828282"/>
                  </a:solidFill>
                  <a:latin typeface="Verdana" panose="020B0604030504040204" pitchFamily="34" charset="0"/>
                  <a:ea typeface="Verdana" panose="020B0604030504040204" pitchFamily="34" charset="0"/>
                  <a:cs typeface="Verdana" panose="020B0604030504040204" pitchFamily="34" charset="0"/>
                </a:rPr>
                <a:t>CO</a:t>
              </a:r>
              <a:r>
                <a:rPr lang="en-US" sz="500" spc="-5" dirty="0">
                  <a:solidFill>
                    <a:srgbClr val="828282"/>
                  </a:solidFill>
                  <a:latin typeface="Verdana" panose="020B0604030504040204" pitchFamily="34" charset="0"/>
                  <a:ea typeface="Verdana" panose="020B0604030504040204" pitchFamily="34" charset="0"/>
                  <a:cs typeface="Verdana" panose="020B0604030504040204" pitchFamily="34" charset="0"/>
                </a:rPr>
                <a:t>R</a:t>
              </a:r>
              <a:r>
                <a:rPr sz="500" spc="-5" dirty="0">
                  <a:solidFill>
                    <a:srgbClr val="828282"/>
                  </a:solidFill>
                  <a:latin typeface="Verdana" panose="020B0604030504040204" pitchFamily="34" charset="0"/>
                  <a:ea typeface="Verdana" panose="020B0604030504040204" pitchFamily="34" charset="0"/>
                  <a:cs typeface="Verdana" panose="020B0604030504040204" pitchFamily="34" charset="0"/>
                </a:rPr>
                <a:t>PORATION </a:t>
              </a:r>
              <a:r>
                <a:rPr sz="500" dirty="0">
                  <a:solidFill>
                    <a:srgbClr val="828282"/>
                  </a:solidFill>
                  <a:latin typeface="Verdana" panose="020B0604030504040204" pitchFamily="34" charset="0"/>
                  <a:ea typeface="Verdana" panose="020B0604030504040204" pitchFamily="34" charset="0"/>
                  <a:cs typeface="Verdana" panose="020B0604030504040204" pitchFamily="34" charset="0"/>
                </a:rPr>
                <a:t>All </a:t>
              </a:r>
              <a:r>
                <a:rPr sz="500" spc="-5" dirty="0">
                  <a:solidFill>
                    <a:srgbClr val="828282"/>
                  </a:solidFill>
                  <a:latin typeface="Verdana" panose="020B0604030504040204" pitchFamily="34" charset="0"/>
                  <a:ea typeface="Verdana" panose="020B0604030504040204" pitchFamily="34" charset="0"/>
                  <a:cs typeface="Verdana" panose="020B0604030504040204" pitchFamily="34" charset="0"/>
                </a:rPr>
                <a:t>Rights</a:t>
              </a:r>
              <a:r>
                <a:rPr sz="500" spc="-95" dirty="0">
                  <a:solidFill>
                    <a:srgbClr val="828282"/>
                  </a:solidFill>
                  <a:latin typeface="Verdana" panose="020B0604030504040204" pitchFamily="34" charset="0"/>
                  <a:ea typeface="Verdana" panose="020B0604030504040204" pitchFamily="34" charset="0"/>
                  <a:cs typeface="Verdana" panose="020B0604030504040204" pitchFamily="34" charset="0"/>
                </a:rPr>
                <a:t> </a:t>
              </a:r>
              <a:r>
                <a:rPr sz="500" spc="-5" dirty="0">
                  <a:solidFill>
                    <a:srgbClr val="828282"/>
                  </a:solidFill>
                  <a:latin typeface="Verdana" panose="020B0604030504040204" pitchFamily="34" charset="0"/>
                  <a:ea typeface="Verdana" panose="020B0604030504040204" pitchFamily="34" charset="0"/>
                  <a:cs typeface="Verdana" panose="020B0604030504040204" pitchFamily="34" charset="0"/>
                </a:rPr>
                <a:t>Reserved.</a:t>
              </a:r>
              <a:endParaRPr sz="500" dirty="0">
                <a:solidFill>
                  <a:srgbClr val="828282"/>
                </a:solidFill>
                <a:latin typeface="Verdana" panose="020B0604030504040204" pitchFamily="34" charset="0"/>
                <a:ea typeface="Verdana" panose="020B0604030504040204" pitchFamily="34" charset="0"/>
                <a:cs typeface="Verdana" panose="020B0604030504040204" pitchFamily="34" charset="0"/>
              </a:endParaRPr>
            </a:p>
          </p:txBody>
        </p:sp>
      </p:grpSp>
      <p:sp>
        <p:nvSpPr>
          <p:cNvPr id="3" name="テキスト プレースホルダー 2"/>
          <p:cNvSpPr>
            <a:spLocks noGrp="1"/>
          </p:cNvSpPr>
          <p:nvPr>
            <p:ph type="body" idx="1"/>
          </p:nvPr>
        </p:nvSpPr>
        <p:spPr>
          <a:xfrm>
            <a:off x="0" y="845216"/>
            <a:ext cx="9144000" cy="5215171"/>
          </a:xfrm>
          <a:prstGeom prst="rect">
            <a:avLst/>
          </a:prstGeom>
        </p:spPr>
        <p:txBody>
          <a:bodyPr vert="horz" lIns="720000" tIns="36000" rIns="648000" bIns="36000" rtlCol="0">
            <a:noAutofit/>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12" name="スライド番号プレースホルダー 8"/>
          <p:cNvSpPr txBox="1">
            <a:spLocks/>
          </p:cNvSpPr>
          <p:nvPr userDrawn="1"/>
        </p:nvSpPr>
        <p:spPr>
          <a:xfrm>
            <a:off x="7086600" y="-23006"/>
            <a:ext cx="2057400" cy="364787"/>
          </a:xfrm>
          <a:prstGeom prst="rect">
            <a:avLst/>
          </a:prstGeom>
        </p:spPr>
        <p:txBody>
          <a:bodyPr vert="horz" lIns="91355" tIns="45678" rIns="91355" bIns="45678" rtlCol="0" anchor="ctr"/>
          <a:lstStyle>
            <a:defPPr>
              <a:defRPr lang="ja-JP"/>
            </a:defPPr>
            <a:lvl1pPr marL="0" algn="r" defTabSz="914400" rtl="0" eaLnBrk="1" latinLnBrk="0" hangingPunct="1">
              <a:defRPr kumimoji="1" sz="1300" kern="1200">
                <a:solidFill>
                  <a:srgbClr val="828282"/>
                </a:solidFill>
                <a:latin typeface="Verdana" panose="020B0604030504040204" pitchFamily="34" charset="0"/>
                <a:ea typeface="+mn-ea"/>
                <a:cs typeface="Verdana" panose="020B0604030504040204" pitchFamily="34" charset="0"/>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80F554CA-2BEA-3E4B-997B-FC51848F792A}" type="slidenum">
              <a:rPr lang="ja-JP" altLang="en-US" sz="1299" smtClean="0"/>
              <a:pPr/>
              <a:t>‹#›</a:t>
            </a:fld>
            <a:r>
              <a:rPr lang="en-US" altLang="ja-JP" sz="1299" dirty="0">
                <a:ea typeface="Verdana" panose="020B0604030504040204" pitchFamily="34" charset="0"/>
              </a:rPr>
              <a:t> /7</a:t>
            </a:r>
            <a:endParaRPr lang="ja-JP" altLang="en-US" sz="1299" dirty="0"/>
          </a:p>
        </p:txBody>
      </p:sp>
      <p:pic>
        <p:nvPicPr>
          <p:cNvPr id="16" name="図 11"/>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7998246" y="6473525"/>
            <a:ext cx="1071353" cy="277296"/>
          </a:xfrm>
          <a:prstGeom prst="rect">
            <a:avLst/>
          </a:prstGeom>
        </p:spPr>
      </p:pic>
    </p:spTree>
    <p:extLst>
      <p:ext uri="{BB962C8B-B14F-4D97-AF65-F5344CB8AC3E}">
        <p14:creationId xmlns:p14="http://schemas.microsoft.com/office/powerpoint/2010/main" val="244431984"/>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Lst>
  <p:hf hdr="0" ftr="0" dt="0"/>
  <p:txStyles>
    <p:titleStyle>
      <a:lvl1pPr eaLnBrk="1" hangingPunct="1">
        <a:defRPr kumimoji="1" sz="2498" b="1">
          <a:latin typeface="Meiryo UI" panose="020B0604030504040204" pitchFamily="50" charset="-128"/>
          <a:ea typeface="+mj-ea"/>
          <a:cs typeface="+mj-cs"/>
        </a:defRPr>
      </a:lvl1pPr>
    </p:titleStyle>
    <p:bodyStyle>
      <a:lvl1pPr marL="0" indent="0" eaLnBrk="1" hangingPunct="1">
        <a:spcAft>
          <a:spcPts val="599"/>
        </a:spcAft>
        <a:buFont typeface="Wingdings" panose="05000000000000000000" pitchFamily="2" charset="2"/>
        <a:buNone/>
        <a:defRPr kumimoji="1" sz="1998">
          <a:latin typeface="+mn-lt"/>
          <a:ea typeface="+mn-ea"/>
          <a:cs typeface="+mn-cs"/>
        </a:defRPr>
      </a:lvl1pPr>
      <a:lvl2pPr marL="456789" indent="0" eaLnBrk="1" hangingPunct="1">
        <a:buFont typeface="Wingdings" panose="05000000000000000000" pitchFamily="2" charset="2"/>
        <a:buNone/>
        <a:defRPr kumimoji="1" sz="1798">
          <a:latin typeface="+mn-lt"/>
          <a:ea typeface="+mn-ea"/>
          <a:cs typeface="+mn-cs"/>
        </a:defRPr>
      </a:lvl2pPr>
      <a:lvl3pPr marL="1079028" indent="0" eaLnBrk="1" hangingPunct="1">
        <a:buFont typeface="Wingdings" panose="05000000000000000000" pitchFamily="2" charset="2"/>
        <a:buNone/>
        <a:defRPr kumimoji="1" sz="1599">
          <a:latin typeface="+mn-lt"/>
          <a:ea typeface="+mn-ea"/>
          <a:cs typeface="+mn-cs"/>
        </a:defRPr>
      </a:lvl3pPr>
      <a:lvl4pPr marL="1618542" indent="0" eaLnBrk="1" hangingPunct="1">
        <a:buFont typeface="Wingdings" panose="05000000000000000000" pitchFamily="2" charset="2"/>
        <a:buNone/>
        <a:defRPr kumimoji="1" sz="1399">
          <a:latin typeface="+mn-lt"/>
          <a:ea typeface="+mn-ea"/>
          <a:cs typeface="+mn-cs"/>
        </a:defRPr>
      </a:lvl4pPr>
      <a:lvl5pPr marL="1978218" indent="0" eaLnBrk="1" hangingPunct="1">
        <a:buFont typeface="Wingdings" panose="05000000000000000000" pitchFamily="2" charset="2"/>
        <a:buNone/>
        <a:defRPr kumimoji="1" sz="799">
          <a:latin typeface="+mn-lt"/>
          <a:ea typeface="+mn-ea"/>
          <a:cs typeface="+mn-cs"/>
        </a:defRPr>
      </a:lvl5pPr>
      <a:lvl6pPr marL="2283943" eaLnBrk="1" hangingPunct="1">
        <a:defRPr kumimoji="1">
          <a:latin typeface="+mn-lt"/>
          <a:ea typeface="+mn-ea"/>
          <a:cs typeface="+mn-cs"/>
        </a:defRPr>
      </a:lvl6pPr>
      <a:lvl7pPr marL="2740731" eaLnBrk="1" hangingPunct="1">
        <a:defRPr kumimoji="1">
          <a:latin typeface="+mn-lt"/>
          <a:ea typeface="+mn-ea"/>
          <a:cs typeface="+mn-cs"/>
        </a:defRPr>
      </a:lvl7pPr>
      <a:lvl8pPr marL="3197520" eaLnBrk="1" hangingPunct="1">
        <a:defRPr kumimoji="1">
          <a:latin typeface="+mn-lt"/>
          <a:ea typeface="+mn-ea"/>
          <a:cs typeface="+mn-cs"/>
        </a:defRPr>
      </a:lvl8pPr>
      <a:lvl9pPr marL="3654308" eaLnBrk="1" hangingPunct="1">
        <a:defRPr kumimoji="1">
          <a:latin typeface="+mn-lt"/>
          <a:ea typeface="+mn-ea"/>
          <a:cs typeface="+mn-cs"/>
        </a:defRPr>
      </a:lvl9pPr>
    </p:bodyStyle>
    <p:otherStyle>
      <a:lvl1pPr marL="0" eaLnBrk="1" hangingPunct="1">
        <a:defRPr kumimoji="1">
          <a:latin typeface="+mn-lt"/>
          <a:ea typeface="+mn-ea"/>
          <a:cs typeface="+mn-cs"/>
        </a:defRPr>
      </a:lvl1pPr>
      <a:lvl2pPr marL="456789" eaLnBrk="1" hangingPunct="1">
        <a:defRPr kumimoji="1">
          <a:latin typeface="+mn-lt"/>
          <a:ea typeface="+mn-ea"/>
          <a:cs typeface="+mn-cs"/>
        </a:defRPr>
      </a:lvl2pPr>
      <a:lvl3pPr marL="913577" eaLnBrk="1" hangingPunct="1">
        <a:defRPr kumimoji="1">
          <a:latin typeface="+mn-lt"/>
          <a:ea typeface="+mn-ea"/>
          <a:cs typeface="+mn-cs"/>
        </a:defRPr>
      </a:lvl3pPr>
      <a:lvl4pPr marL="1370366" eaLnBrk="1" hangingPunct="1">
        <a:defRPr kumimoji="1">
          <a:latin typeface="+mn-lt"/>
          <a:ea typeface="+mn-ea"/>
          <a:cs typeface="+mn-cs"/>
        </a:defRPr>
      </a:lvl4pPr>
      <a:lvl5pPr marL="1827154" eaLnBrk="1" hangingPunct="1">
        <a:defRPr kumimoji="1">
          <a:latin typeface="+mn-lt"/>
          <a:ea typeface="+mn-ea"/>
          <a:cs typeface="+mn-cs"/>
        </a:defRPr>
      </a:lvl5pPr>
      <a:lvl6pPr marL="2283943" eaLnBrk="1" hangingPunct="1">
        <a:defRPr kumimoji="1">
          <a:latin typeface="+mn-lt"/>
          <a:ea typeface="+mn-ea"/>
          <a:cs typeface="+mn-cs"/>
        </a:defRPr>
      </a:lvl6pPr>
      <a:lvl7pPr marL="2740731" eaLnBrk="1" hangingPunct="1">
        <a:defRPr kumimoji="1">
          <a:latin typeface="+mn-lt"/>
          <a:ea typeface="+mn-ea"/>
          <a:cs typeface="+mn-cs"/>
        </a:defRPr>
      </a:lvl7pPr>
      <a:lvl8pPr marL="3197520" eaLnBrk="1" hangingPunct="1">
        <a:defRPr kumimoji="1">
          <a:latin typeface="+mn-lt"/>
          <a:ea typeface="+mn-ea"/>
          <a:cs typeface="+mn-cs"/>
        </a:defRPr>
      </a:lvl8pPr>
      <a:lvl9pPr marL="3654308" eaLnBrk="1" hangingPunct="1">
        <a:defRPr kumimoji="1">
          <a:latin typeface="+mn-lt"/>
          <a:ea typeface="+mn-ea"/>
          <a:cs typeface="+mn-cs"/>
        </a:defRPr>
      </a:lvl9pPr>
    </p:otherStyle>
  </p:txStyles>
  <p:extLst>
    <p:ext uri="{27BBF7A9-308A-43DC-89C8-2F10F3537804}">
      <p15:sldGuideLst xmlns:p15="http://schemas.microsoft.com/office/powerpoint/2012/main">
        <p15:guide id="1" orient="horz" pos="2162">
          <p15:clr>
            <a:srgbClr val="F26B43"/>
          </p15:clr>
        </p15:guide>
        <p15:guide id="4" pos="5329">
          <p15:clr>
            <a:srgbClr val="F26B43"/>
          </p15:clr>
        </p15:guide>
        <p15:guide id="5" orient="horz" pos="529">
          <p15:clr>
            <a:srgbClr val="F26B43"/>
          </p15:clr>
        </p15:guide>
        <p15:guide id="6" orient="horz" pos="3704">
          <p15:clr>
            <a:srgbClr val="F26B43"/>
          </p15:clr>
        </p15:guide>
        <p15:guide id="8" pos="431">
          <p15:clr>
            <a:srgbClr val="F26B43"/>
          </p15:clr>
        </p15:guide>
        <p15:guide id="9" pos="2880">
          <p15:clr>
            <a:srgbClr val="F26B43"/>
          </p15:clr>
        </p15:guide>
        <p15:guide id="10" orient="horz" pos="348">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118A36A-F27D-4D96-A7CE-D7093284EF24}" type="datetimeFigureOut">
              <a:rPr lang="en-US" smtClean="0"/>
              <a:t>6/7/2024</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557BFC8-8784-49FD-828B-7A3725D287A6}" type="slidenum">
              <a:rPr lang="en-US" smtClean="0"/>
              <a:t>‹#›</a:t>
            </a:fld>
            <a:endParaRPr lang="en-US"/>
          </a:p>
        </p:txBody>
      </p:sp>
    </p:spTree>
    <p:extLst>
      <p:ext uri="{BB962C8B-B14F-4D97-AF65-F5344CB8AC3E}">
        <p14:creationId xmlns:p14="http://schemas.microsoft.com/office/powerpoint/2010/main" val="2230591230"/>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 id="2147483689" r:id="rId13"/>
    <p:sldLayoutId id="2147483690" r:id="rId14"/>
    <p:sldLayoutId id="2147483691" r:id="rId15"/>
    <p:sldLayoutId id="2147483692"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alpha val="54000"/>
          </a:schemeClr>
        </a:solidFill>
        <a:effectLst/>
      </p:bgPr>
    </p:bg>
    <p:spTree>
      <p:nvGrpSpPr>
        <p:cNvPr id="1" name=""/>
        <p:cNvGrpSpPr/>
        <p:nvPr/>
      </p:nvGrpSpPr>
      <p:grpSpPr>
        <a:xfrm>
          <a:off x="0" y="0"/>
          <a:ext cx="0" cy="0"/>
          <a:chOff x="0" y="0"/>
          <a:chExt cx="0" cy="0"/>
        </a:xfrm>
      </p:grpSpPr>
      <p:sp>
        <p:nvSpPr>
          <p:cNvPr id="1048576" name="タイトル プレースホルダー 9"/>
          <p:cNvSpPr>
            <a:spLocks noGrp="1"/>
          </p:cNvSpPr>
          <p:nvPr>
            <p:ph type="title"/>
          </p:nvPr>
        </p:nvSpPr>
        <p:spPr>
          <a:xfrm>
            <a:off x="0" y="-16091"/>
            <a:ext cx="9144000" cy="353616"/>
          </a:xfrm>
          <a:prstGeom prst="rect">
            <a:avLst/>
          </a:prstGeom>
        </p:spPr>
        <p:txBody>
          <a:bodyPr vert="horz" wrap="none" lIns="360000" tIns="0" rIns="0" bIns="0" rtlCol="0" anchor="t" anchorCtr="0">
            <a:noAutofit/>
          </a:bodyPr>
          <a:lstStyle/>
          <a:p>
            <a:r>
              <a:rPr lang="ja-JP" altLang="en-US" dirty="0"/>
              <a:t>マスター タイトルの書式設定</a:t>
            </a:r>
            <a:r>
              <a:rPr lang="en-US" altLang="ja-JP" dirty="0"/>
              <a:t>(1 line,25pt)</a:t>
            </a:r>
            <a:endParaRPr kumimoji="1" lang="ja-JP" altLang="en-US" dirty="0"/>
          </a:p>
        </p:txBody>
      </p:sp>
      <p:sp>
        <p:nvSpPr>
          <p:cNvPr id="1048577" name="object 7"/>
          <p:cNvSpPr/>
          <p:nvPr/>
        </p:nvSpPr>
        <p:spPr>
          <a:xfrm>
            <a:off x="1290798" y="6426501"/>
            <a:ext cx="7805225" cy="45677"/>
          </a:xfrm>
          <a:custGeom>
            <a:avLst/>
            <a:gdLst/>
            <a:ahLst/>
            <a:cxnLst/>
            <a:rect l="l" t="t" r="r" b="b"/>
            <a:pathLst>
              <a:path w="7078980">
                <a:moveTo>
                  <a:pt x="0" y="0"/>
                </a:moveTo>
                <a:lnTo>
                  <a:pt x="7078827" y="0"/>
                </a:lnTo>
              </a:path>
            </a:pathLst>
          </a:custGeom>
          <a:ln w="6273" cmpd="thickThin">
            <a:solidFill>
              <a:srgbClr val="DC0032"/>
            </a:solidFill>
          </a:ln>
        </p:spPr>
        <p:txBody>
          <a:bodyPr wrap="square" lIns="0" tIns="0" rIns="0" bIns="0" rtlCol="0"/>
          <a:lstStyle/>
          <a:p>
            <a:endParaRPr sz="1665" dirty="0">
              <a:solidFill>
                <a:srgbClr val="000000"/>
              </a:solidFill>
              <a:latin typeface="Meiryo UI" panose="020B0604030504040204" pitchFamily="50" charset="-128"/>
            </a:endParaRPr>
          </a:p>
        </p:txBody>
      </p:sp>
      <p:sp>
        <p:nvSpPr>
          <p:cNvPr id="1048578" name="object 12"/>
          <p:cNvSpPr/>
          <p:nvPr/>
        </p:nvSpPr>
        <p:spPr>
          <a:xfrm>
            <a:off x="1053186" y="6447986"/>
            <a:ext cx="215796" cy="365606"/>
          </a:xfrm>
          <a:custGeom>
            <a:avLst/>
            <a:gdLst/>
            <a:ahLst/>
            <a:cxnLst/>
            <a:rect l="l" t="t" r="r" b="b"/>
            <a:pathLst>
              <a:path w="259714" h="641350">
                <a:moveTo>
                  <a:pt x="259626" y="0"/>
                </a:moveTo>
                <a:lnTo>
                  <a:pt x="203631" y="0"/>
                </a:lnTo>
                <a:lnTo>
                  <a:pt x="0" y="641159"/>
                </a:lnTo>
                <a:lnTo>
                  <a:pt x="55994" y="641159"/>
                </a:lnTo>
                <a:lnTo>
                  <a:pt x="259626" y="0"/>
                </a:lnTo>
                <a:close/>
              </a:path>
            </a:pathLst>
          </a:custGeom>
          <a:solidFill>
            <a:srgbClr val="DC0032"/>
          </a:solidFill>
          <a:ln>
            <a:noFill/>
          </a:ln>
        </p:spPr>
        <p:txBody>
          <a:bodyPr wrap="square" lIns="0" tIns="0" rIns="0" bIns="0" rtlCol="0"/>
          <a:lstStyle/>
          <a:p>
            <a:endParaRPr sz="1665" dirty="0">
              <a:solidFill>
                <a:srgbClr val="000000"/>
              </a:solidFill>
              <a:latin typeface="Meiryo UI" panose="020B0604030504040204" pitchFamily="50" charset="-128"/>
            </a:endParaRPr>
          </a:p>
        </p:txBody>
      </p:sp>
      <p:pic>
        <p:nvPicPr>
          <p:cNvPr id="2097152" name="図 3"/>
          <p:cNvPicPr>
            <a:picLocks noChangeAspect="1"/>
          </p:cNvPicPr>
          <p:nvPr/>
        </p:nvPicPr>
        <p:blipFill>
          <a:blip r:embed="rId27"/>
          <a:stretch>
            <a:fillRect/>
          </a:stretch>
        </p:blipFill>
        <p:spPr>
          <a:xfrm>
            <a:off x="60523" y="6426602"/>
            <a:ext cx="942027" cy="397549"/>
          </a:xfrm>
          <a:prstGeom prst="rect">
            <a:avLst/>
          </a:prstGeom>
        </p:spPr>
      </p:pic>
      <p:sp>
        <p:nvSpPr>
          <p:cNvPr id="1048579" name="object 9"/>
          <p:cNvSpPr txBox="1"/>
          <p:nvPr/>
        </p:nvSpPr>
        <p:spPr>
          <a:xfrm>
            <a:off x="1370491" y="6614280"/>
            <a:ext cx="5760000" cy="99579"/>
          </a:xfrm>
          <a:prstGeom prst="rect">
            <a:avLst/>
          </a:prstGeom>
        </p:spPr>
        <p:txBody>
          <a:bodyPr vert="horz" wrap="square" lIns="0" tIns="0" rIns="0" bIns="0" rtlCol="0">
            <a:spAutoFit/>
          </a:bodyPr>
          <a:lstStyle/>
          <a:p>
            <a:pPr marL="18415"/>
            <a:r>
              <a:rPr lang="en-US" sz="645" baseline="0" dirty="0">
                <a:solidFill>
                  <a:srgbClr val="828282"/>
                </a:solidFill>
                <a:cs typeface="Verdana" panose="020B0604030504040204" pitchFamily="34" charset="0"/>
              </a:rPr>
              <a:t>Human Resources DENSO MANUFACTURING INDONESIA</a:t>
            </a:r>
            <a:endParaRPr sz="645" dirty="0">
              <a:solidFill>
                <a:srgbClr val="828282"/>
              </a:solidFill>
              <a:cs typeface="Verdana" panose="020B0604030504040204" pitchFamily="34" charset="0"/>
            </a:endParaRPr>
          </a:p>
        </p:txBody>
      </p:sp>
      <p:sp>
        <p:nvSpPr>
          <p:cNvPr id="1048580" name="object 9"/>
          <p:cNvSpPr txBox="1"/>
          <p:nvPr/>
        </p:nvSpPr>
        <p:spPr>
          <a:xfrm>
            <a:off x="1395869" y="6713995"/>
            <a:ext cx="5760000" cy="71110"/>
          </a:xfrm>
          <a:prstGeom prst="rect">
            <a:avLst/>
          </a:prstGeom>
        </p:spPr>
        <p:txBody>
          <a:bodyPr vert="horz" wrap="square" lIns="0" tIns="0" rIns="0" bIns="0" rtlCol="0">
            <a:spAutoFit/>
          </a:bodyPr>
          <a:lstStyle/>
          <a:p>
            <a:pPr marL="11430">
              <a:spcBef>
                <a:spcPts val="285"/>
              </a:spcBef>
            </a:pPr>
            <a:r>
              <a:rPr sz="460" dirty="0">
                <a:solidFill>
                  <a:srgbClr val="828282"/>
                </a:solidFill>
                <a:cs typeface="Verdana" panose="020B0604030504040204" pitchFamily="34" charset="0"/>
              </a:rPr>
              <a:t>© DENSO </a:t>
            </a:r>
            <a:r>
              <a:rPr sz="460" spc="-5" dirty="0">
                <a:solidFill>
                  <a:srgbClr val="828282"/>
                </a:solidFill>
                <a:cs typeface="Verdana" panose="020B0604030504040204" pitchFamily="34" charset="0"/>
              </a:rPr>
              <a:t>CO</a:t>
            </a:r>
            <a:r>
              <a:rPr lang="en-US" sz="460" spc="-5" dirty="0">
                <a:solidFill>
                  <a:srgbClr val="828282"/>
                </a:solidFill>
                <a:cs typeface="Verdana" panose="020B0604030504040204" pitchFamily="34" charset="0"/>
              </a:rPr>
              <a:t>R</a:t>
            </a:r>
            <a:r>
              <a:rPr sz="460" spc="-5" dirty="0">
                <a:solidFill>
                  <a:srgbClr val="828282"/>
                </a:solidFill>
                <a:cs typeface="Verdana" panose="020B0604030504040204" pitchFamily="34" charset="0"/>
              </a:rPr>
              <a:t>PORATION </a:t>
            </a:r>
            <a:r>
              <a:rPr sz="460" dirty="0">
                <a:solidFill>
                  <a:srgbClr val="828282"/>
                </a:solidFill>
                <a:cs typeface="Verdana" panose="020B0604030504040204" pitchFamily="34" charset="0"/>
              </a:rPr>
              <a:t>All </a:t>
            </a:r>
            <a:r>
              <a:rPr sz="460" spc="-5" dirty="0">
                <a:solidFill>
                  <a:srgbClr val="828282"/>
                </a:solidFill>
                <a:cs typeface="Verdana" panose="020B0604030504040204" pitchFamily="34" charset="0"/>
              </a:rPr>
              <a:t>Rights</a:t>
            </a:r>
            <a:r>
              <a:rPr sz="460" spc="-88" dirty="0">
                <a:solidFill>
                  <a:srgbClr val="828282"/>
                </a:solidFill>
                <a:cs typeface="Verdana" panose="020B0604030504040204" pitchFamily="34" charset="0"/>
              </a:rPr>
              <a:t> </a:t>
            </a:r>
            <a:r>
              <a:rPr sz="460" spc="-5" dirty="0">
                <a:solidFill>
                  <a:srgbClr val="828282"/>
                </a:solidFill>
                <a:cs typeface="Verdana" panose="020B0604030504040204" pitchFamily="34" charset="0"/>
              </a:rPr>
              <a:t>Reserved.</a:t>
            </a:r>
            <a:endParaRPr sz="460" dirty="0">
              <a:solidFill>
                <a:srgbClr val="828282"/>
              </a:solidFill>
              <a:cs typeface="Verdana" panose="020B0604030504040204" pitchFamily="34" charset="0"/>
            </a:endParaRPr>
          </a:p>
        </p:txBody>
      </p:sp>
      <p:sp>
        <p:nvSpPr>
          <p:cNvPr id="1048581" name="テキスト プレースホルダー 2"/>
          <p:cNvSpPr>
            <a:spLocks noGrp="1"/>
          </p:cNvSpPr>
          <p:nvPr>
            <p:ph type="body" idx="1"/>
          </p:nvPr>
        </p:nvSpPr>
        <p:spPr>
          <a:xfrm>
            <a:off x="0" y="827232"/>
            <a:ext cx="9144000" cy="5628256"/>
          </a:xfrm>
          <a:prstGeom prst="rect">
            <a:avLst/>
          </a:prstGeom>
        </p:spPr>
        <p:txBody>
          <a:bodyPr vert="horz" lIns="720000" tIns="45720" rIns="648000" bIns="45720" rtlCol="0">
            <a:normAutofit/>
          </a:bodyPr>
          <a:lstStyle/>
          <a:p>
            <a:pPr lvl="0"/>
            <a:r>
              <a:rPr lang="ja-JP" altLang="en-US" dirty="0"/>
              <a:t>マスター テキストの書式設定 </a:t>
            </a:r>
            <a:r>
              <a:rPr lang="en-US" altLang="ja-JP" dirty="0"/>
              <a:t>(20pt-16pt)</a:t>
            </a:r>
            <a:endParaRPr lang="ja-JP" altLang="en-US" dirty="0"/>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de-DE" altLang="ja-JP" dirty="0"/>
          </a:p>
        </p:txBody>
      </p:sp>
      <p:pic>
        <p:nvPicPr>
          <p:cNvPr id="2097153" name="図 11"/>
          <p:cNvPicPr>
            <a:picLocks noChangeAspect="1"/>
          </p:cNvPicPr>
          <p:nvPr/>
        </p:nvPicPr>
        <p:blipFill>
          <a:blip r:embed="rId28" cstate="print"/>
          <a:stretch>
            <a:fillRect/>
          </a:stretch>
        </p:blipFill>
        <p:spPr>
          <a:xfrm>
            <a:off x="8180174" y="6514002"/>
            <a:ext cx="938853" cy="243002"/>
          </a:xfrm>
          <a:prstGeom prst="rect">
            <a:avLst/>
          </a:prstGeom>
        </p:spPr>
      </p:pic>
    </p:spTree>
    <p:extLst>
      <p:ext uri="{BB962C8B-B14F-4D97-AF65-F5344CB8AC3E}">
        <p14:creationId xmlns:p14="http://schemas.microsoft.com/office/powerpoint/2010/main" val="1447414994"/>
      </p:ext>
    </p:extLst>
  </p:cSld>
  <p:clrMap bg1="lt1" tx1="dk1" bg2="lt2" tx2="dk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12" r:id="rId6"/>
    <p:sldLayoutId id="2147483713" r:id="rId7"/>
    <p:sldLayoutId id="2147483714" r:id="rId8"/>
    <p:sldLayoutId id="2147483715" r:id="rId9"/>
    <p:sldLayoutId id="2147483716" r:id="rId10"/>
    <p:sldLayoutId id="2147483717" r:id="rId11"/>
    <p:sldLayoutId id="2147483718" r:id="rId12"/>
    <p:sldLayoutId id="2147483719" r:id="rId13"/>
    <p:sldLayoutId id="2147483720" r:id="rId14"/>
    <p:sldLayoutId id="2147483721" r:id="rId15"/>
    <p:sldLayoutId id="2147483722" r:id="rId16"/>
    <p:sldLayoutId id="2147483723" r:id="rId17"/>
    <p:sldLayoutId id="2147483724" r:id="rId18"/>
    <p:sldLayoutId id="2147483725" r:id="rId19"/>
    <p:sldLayoutId id="2147483726" r:id="rId20"/>
    <p:sldLayoutId id="2147483727" r:id="rId21"/>
    <p:sldLayoutId id="2147483728" r:id="rId22"/>
    <p:sldLayoutId id="2147483729" r:id="rId23"/>
    <p:sldLayoutId id="2147483730" r:id="rId24"/>
    <p:sldLayoutId id="2147483731" r:id="rId25"/>
  </p:sldLayoutIdLst>
  <p:hf sldNum="0" hdr="0" ftr="0" dt="0"/>
  <p:txStyles>
    <p:titleStyle>
      <a:lvl1pPr eaLnBrk="1" hangingPunct="1">
        <a:defRPr kumimoji="1" sz="2310" b="1">
          <a:latin typeface="+mj-lt"/>
          <a:ea typeface="+mj-ea"/>
          <a:cs typeface="+mj-cs"/>
        </a:defRPr>
      </a:lvl1pPr>
    </p:titleStyle>
    <p:bodyStyle>
      <a:lvl1pPr marL="0" marR="0" indent="0" algn="l" defTabSz="845185" rtl="0" eaLnBrk="1" fontAlgn="auto" latinLnBrk="0" hangingPunct="1">
        <a:lnSpc>
          <a:spcPct val="100000"/>
        </a:lnSpc>
        <a:spcBef>
          <a:spcPct val="20000"/>
        </a:spcBef>
        <a:spcAft>
          <a:spcPts val="555"/>
        </a:spcAft>
        <a:buClrTx/>
        <a:buSzTx/>
        <a:buFont typeface="Arial" panose="020B0604020202020204" pitchFamily="34" charset="0"/>
        <a:buNone/>
        <a:defRPr kumimoji="1" sz="1850">
          <a:latin typeface="+mn-ea"/>
          <a:ea typeface="+mn-ea"/>
          <a:cs typeface="+mn-cs"/>
        </a:defRPr>
      </a:lvl1pPr>
      <a:lvl2pPr marL="422275" marR="0" indent="0" algn="l" defTabSz="845185" rtl="0" eaLnBrk="1" fontAlgn="auto" latinLnBrk="0" hangingPunct="1">
        <a:lnSpc>
          <a:spcPct val="100000"/>
        </a:lnSpc>
        <a:spcBef>
          <a:spcPct val="20000"/>
        </a:spcBef>
        <a:spcAft>
          <a:spcPts val="555"/>
        </a:spcAft>
        <a:buClrTx/>
        <a:buSzTx/>
        <a:buFont typeface="Arial" panose="020B0604020202020204" pitchFamily="34" charset="0"/>
        <a:buNone/>
        <a:defRPr kumimoji="1" sz="1850">
          <a:latin typeface="+mn-ea"/>
          <a:ea typeface="+mn-ea"/>
          <a:cs typeface="+mn-cs"/>
        </a:defRPr>
      </a:lvl2pPr>
      <a:lvl3pPr marL="845185" marR="0" indent="0" algn="l" defTabSz="845185" rtl="0" eaLnBrk="1" fontAlgn="auto" latinLnBrk="0" hangingPunct="1">
        <a:lnSpc>
          <a:spcPct val="100000"/>
        </a:lnSpc>
        <a:spcBef>
          <a:spcPct val="20000"/>
        </a:spcBef>
        <a:spcAft>
          <a:spcPts val="555"/>
        </a:spcAft>
        <a:buClrTx/>
        <a:buSzTx/>
        <a:buFont typeface="Arial" panose="020B0604020202020204" pitchFamily="34" charset="0"/>
        <a:buNone/>
        <a:defRPr kumimoji="1" sz="1665">
          <a:latin typeface="+mn-ea"/>
          <a:ea typeface="+mn-ea"/>
          <a:cs typeface="+mn-cs"/>
        </a:defRPr>
      </a:lvl3pPr>
      <a:lvl4pPr marL="1267460" marR="0" indent="0" algn="l" defTabSz="845185" rtl="0" eaLnBrk="1" fontAlgn="auto" latinLnBrk="0" hangingPunct="1">
        <a:lnSpc>
          <a:spcPct val="100000"/>
        </a:lnSpc>
        <a:spcBef>
          <a:spcPct val="20000"/>
        </a:spcBef>
        <a:spcAft>
          <a:spcPts val="555"/>
        </a:spcAft>
        <a:buClrTx/>
        <a:buSzTx/>
        <a:buFont typeface="Arial" panose="020B0604020202020204" pitchFamily="34" charset="0"/>
        <a:buNone/>
        <a:defRPr kumimoji="1" sz="1480">
          <a:latin typeface="+mn-ea"/>
          <a:ea typeface="+mn-ea"/>
          <a:cs typeface="+mn-cs"/>
        </a:defRPr>
      </a:lvl4pPr>
      <a:lvl5pPr marL="1689735" marR="0" indent="0" algn="l" defTabSz="845185" rtl="0" eaLnBrk="1" fontAlgn="auto" latinLnBrk="0" hangingPunct="1">
        <a:lnSpc>
          <a:spcPct val="100000"/>
        </a:lnSpc>
        <a:spcBef>
          <a:spcPct val="20000"/>
        </a:spcBef>
        <a:spcAft>
          <a:spcPts val="555"/>
        </a:spcAft>
        <a:buClrTx/>
        <a:buSzTx/>
        <a:buFont typeface="Arial" panose="020B0604020202020204" pitchFamily="34" charset="0"/>
        <a:buNone/>
        <a:defRPr kumimoji="1" sz="740">
          <a:latin typeface="+mn-ea"/>
          <a:ea typeface="+mn-ea"/>
          <a:cs typeface="+mn-cs"/>
        </a:defRPr>
      </a:lvl5pPr>
      <a:lvl6pPr marL="2112645" eaLnBrk="1" hangingPunct="1">
        <a:defRPr kumimoji="1">
          <a:latin typeface="+mn-lt"/>
          <a:ea typeface="+mn-ea"/>
          <a:cs typeface="+mn-cs"/>
        </a:defRPr>
      </a:lvl6pPr>
      <a:lvl7pPr marL="2534920" eaLnBrk="1" hangingPunct="1">
        <a:defRPr kumimoji="1">
          <a:latin typeface="+mn-lt"/>
          <a:ea typeface="+mn-ea"/>
          <a:cs typeface="+mn-cs"/>
        </a:defRPr>
      </a:lvl7pPr>
      <a:lvl8pPr marL="2957195" eaLnBrk="1" hangingPunct="1">
        <a:defRPr kumimoji="1">
          <a:latin typeface="+mn-lt"/>
          <a:ea typeface="+mn-ea"/>
          <a:cs typeface="+mn-cs"/>
        </a:defRPr>
      </a:lvl8pPr>
      <a:lvl9pPr marL="3380105" eaLnBrk="1" hangingPunct="1">
        <a:defRPr kumimoji="1">
          <a:latin typeface="+mn-lt"/>
          <a:ea typeface="+mn-ea"/>
          <a:cs typeface="+mn-cs"/>
        </a:defRPr>
      </a:lvl9pPr>
    </p:bodyStyle>
    <p:otherStyle>
      <a:lvl1pPr marL="0" eaLnBrk="1" hangingPunct="1">
        <a:defRPr kumimoji="1">
          <a:latin typeface="+mn-lt"/>
          <a:ea typeface="+mn-ea"/>
          <a:cs typeface="+mn-cs"/>
        </a:defRPr>
      </a:lvl1pPr>
      <a:lvl2pPr marL="422275" eaLnBrk="1" hangingPunct="1">
        <a:defRPr kumimoji="1">
          <a:latin typeface="+mn-lt"/>
          <a:ea typeface="+mn-ea"/>
          <a:cs typeface="+mn-cs"/>
        </a:defRPr>
      </a:lvl2pPr>
      <a:lvl3pPr marL="845185" eaLnBrk="1" hangingPunct="1">
        <a:defRPr kumimoji="1">
          <a:latin typeface="+mn-lt"/>
          <a:ea typeface="+mn-ea"/>
          <a:cs typeface="+mn-cs"/>
        </a:defRPr>
      </a:lvl3pPr>
      <a:lvl4pPr marL="1267460" eaLnBrk="1" hangingPunct="1">
        <a:defRPr kumimoji="1">
          <a:latin typeface="+mn-lt"/>
          <a:ea typeface="+mn-ea"/>
          <a:cs typeface="+mn-cs"/>
        </a:defRPr>
      </a:lvl4pPr>
      <a:lvl5pPr marL="1689735" eaLnBrk="1" hangingPunct="1">
        <a:defRPr kumimoji="1">
          <a:latin typeface="+mn-lt"/>
          <a:ea typeface="+mn-ea"/>
          <a:cs typeface="+mn-cs"/>
        </a:defRPr>
      </a:lvl5pPr>
      <a:lvl6pPr marL="2112645" eaLnBrk="1" hangingPunct="1">
        <a:defRPr kumimoji="1">
          <a:latin typeface="+mn-lt"/>
          <a:ea typeface="+mn-ea"/>
          <a:cs typeface="+mn-cs"/>
        </a:defRPr>
      </a:lvl6pPr>
      <a:lvl7pPr marL="2534920" eaLnBrk="1" hangingPunct="1">
        <a:defRPr kumimoji="1">
          <a:latin typeface="+mn-lt"/>
          <a:ea typeface="+mn-ea"/>
          <a:cs typeface="+mn-cs"/>
        </a:defRPr>
      </a:lvl7pPr>
      <a:lvl8pPr marL="2957195" eaLnBrk="1" hangingPunct="1">
        <a:defRPr kumimoji="1">
          <a:latin typeface="+mn-lt"/>
          <a:ea typeface="+mn-ea"/>
          <a:cs typeface="+mn-cs"/>
        </a:defRPr>
      </a:lvl8pPr>
      <a:lvl9pPr marL="3380105" eaLnBrk="1" hangingPunct="1">
        <a:defRPr kumimoji="1">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C5DDCA3-301B-4020-BB28-B04EB5A5CB60}" type="datetimeFigureOut">
              <a:rPr lang="en-US" smtClean="0"/>
              <a:t>6/7/2024</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457DA28-C163-498C-8BFD-2D5352AD1F4B}" type="slidenum">
              <a:rPr lang="en-US" smtClean="0"/>
              <a:t>‹#›</a:t>
            </a:fld>
            <a:endParaRPr lang="en-US"/>
          </a:p>
        </p:txBody>
      </p:sp>
    </p:spTree>
    <p:extLst>
      <p:ext uri="{BB962C8B-B14F-4D97-AF65-F5344CB8AC3E}">
        <p14:creationId xmlns:p14="http://schemas.microsoft.com/office/powerpoint/2010/main" val="3476517436"/>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2"/>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42FB98E-E563-4BD2-973F-6B124C10B3BF}" type="datetimeFigureOut">
              <a:rPr lang="en-US" smtClean="0"/>
              <a:t>6/7/2024</a:t>
            </a:fld>
            <a:endParaRPr lang="en-US"/>
          </a:p>
        </p:txBody>
      </p:sp>
      <p:sp>
        <p:nvSpPr>
          <p:cNvPr id="5" name="Footer Placeholder 4"/>
          <p:cNvSpPr>
            <a:spLocks noGrp="1"/>
          </p:cNvSpPr>
          <p:nvPr>
            <p:ph type="ftr" sz="quarter" idx="3"/>
          </p:nvPr>
        </p:nvSpPr>
        <p:spPr>
          <a:xfrm>
            <a:off x="3028950" y="6356352"/>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2"/>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D721363-3FF9-4855-B872-35A45CB6C299}" type="slidenum">
              <a:rPr lang="en-US" smtClean="0"/>
              <a:t>‹#›</a:t>
            </a:fld>
            <a:endParaRPr lang="en-US"/>
          </a:p>
        </p:txBody>
      </p:sp>
    </p:spTree>
    <p:extLst>
      <p:ext uri="{BB962C8B-B14F-4D97-AF65-F5344CB8AC3E}">
        <p14:creationId xmlns:p14="http://schemas.microsoft.com/office/powerpoint/2010/main" val="3776669426"/>
      </p:ext>
    </p:extLst>
  </p:cSld>
  <p:clrMap bg1="lt1" tx1="dk1" bg2="lt2" tx2="dk2" accent1="accent1" accent2="accent2" accent3="accent3" accent4="accent4" accent5="accent5" accent6="accent6" hlink="hlink" folHlink="folHlink"/>
  <p:sldLayoutIdLst>
    <p:sldLayoutId id="2147483747" r:id="rId1"/>
    <p:sldLayoutId id="2147483748" r:id="rId2"/>
    <p:sldLayoutId id="2147483749" r:id="rId3"/>
    <p:sldLayoutId id="2147483750" r:id="rId4"/>
    <p:sldLayoutId id="2147483751" r:id="rId5"/>
    <p:sldLayoutId id="2147483752" r:id="rId6"/>
    <p:sldLayoutId id="2147483753" r:id="rId7"/>
    <p:sldLayoutId id="2147483754" r:id="rId8"/>
    <p:sldLayoutId id="2147483755" r:id="rId9"/>
    <p:sldLayoutId id="2147483756" r:id="rId10"/>
    <p:sldLayoutId id="2147483757" r:id="rId11"/>
    <p:sldLayoutId id="2147483758" r:id="rId12"/>
  </p:sldLayoutIdLst>
  <p:txStyles>
    <p:titleStyle>
      <a:lvl1pPr algn="l" defTabSz="914418"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5" indent="-228605" algn="l" defTabSz="914418"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4" indent="-228605" algn="l" defTabSz="914418"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3" indent="-228605" algn="l" defTabSz="914418"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32" indent="-228605" algn="l" defTabSz="91441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41" indent="-228605" algn="l" defTabSz="91441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50" indent="-228605" algn="l" defTabSz="91441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59" indent="-228605" algn="l" defTabSz="91441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69" indent="-228605" algn="l" defTabSz="91441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78" indent="-228605" algn="l" defTabSz="91441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18" rtl="0" eaLnBrk="1" latinLnBrk="0" hangingPunct="1">
        <a:defRPr sz="1800" kern="1200">
          <a:solidFill>
            <a:schemeClr val="tx1"/>
          </a:solidFill>
          <a:latin typeface="+mn-lt"/>
          <a:ea typeface="+mn-ea"/>
          <a:cs typeface="+mn-cs"/>
        </a:defRPr>
      </a:lvl1pPr>
      <a:lvl2pPr marL="457209" algn="l" defTabSz="914418" rtl="0" eaLnBrk="1" latinLnBrk="0" hangingPunct="1">
        <a:defRPr sz="1800" kern="1200">
          <a:solidFill>
            <a:schemeClr val="tx1"/>
          </a:solidFill>
          <a:latin typeface="+mn-lt"/>
          <a:ea typeface="+mn-ea"/>
          <a:cs typeface="+mn-cs"/>
        </a:defRPr>
      </a:lvl2pPr>
      <a:lvl3pPr marL="914418" algn="l" defTabSz="914418" rtl="0" eaLnBrk="1" latinLnBrk="0" hangingPunct="1">
        <a:defRPr sz="1800" kern="1200">
          <a:solidFill>
            <a:schemeClr val="tx1"/>
          </a:solidFill>
          <a:latin typeface="+mn-lt"/>
          <a:ea typeface="+mn-ea"/>
          <a:cs typeface="+mn-cs"/>
        </a:defRPr>
      </a:lvl3pPr>
      <a:lvl4pPr marL="1371627" algn="l" defTabSz="914418" rtl="0" eaLnBrk="1" latinLnBrk="0" hangingPunct="1">
        <a:defRPr sz="1800" kern="1200">
          <a:solidFill>
            <a:schemeClr val="tx1"/>
          </a:solidFill>
          <a:latin typeface="+mn-lt"/>
          <a:ea typeface="+mn-ea"/>
          <a:cs typeface="+mn-cs"/>
        </a:defRPr>
      </a:lvl4pPr>
      <a:lvl5pPr marL="1828837" algn="l" defTabSz="914418" rtl="0" eaLnBrk="1" latinLnBrk="0" hangingPunct="1">
        <a:defRPr sz="1800" kern="1200">
          <a:solidFill>
            <a:schemeClr val="tx1"/>
          </a:solidFill>
          <a:latin typeface="+mn-lt"/>
          <a:ea typeface="+mn-ea"/>
          <a:cs typeface="+mn-cs"/>
        </a:defRPr>
      </a:lvl5pPr>
      <a:lvl6pPr marL="2286046" algn="l" defTabSz="914418" rtl="0" eaLnBrk="1" latinLnBrk="0" hangingPunct="1">
        <a:defRPr sz="1800" kern="1200">
          <a:solidFill>
            <a:schemeClr val="tx1"/>
          </a:solidFill>
          <a:latin typeface="+mn-lt"/>
          <a:ea typeface="+mn-ea"/>
          <a:cs typeface="+mn-cs"/>
        </a:defRPr>
      </a:lvl6pPr>
      <a:lvl7pPr marL="2743255" algn="l" defTabSz="914418" rtl="0" eaLnBrk="1" latinLnBrk="0" hangingPunct="1">
        <a:defRPr sz="1800" kern="1200">
          <a:solidFill>
            <a:schemeClr val="tx1"/>
          </a:solidFill>
          <a:latin typeface="+mn-lt"/>
          <a:ea typeface="+mn-ea"/>
          <a:cs typeface="+mn-cs"/>
        </a:defRPr>
      </a:lvl7pPr>
      <a:lvl8pPr marL="3200464" algn="l" defTabSz="914418" rtl="0" eaLnBrk="1" latinLnBrk="0" hangingPunct="1">
        <a:defRPr sz="1800" kern="1200">
          <a:solidFill>
            <a:schemeClr val="tx1"/>
          </a:solidFill>
          <a:latin typeface="+mn-lt"/>
          <a:ea typeface="+mn-ea"/>
          <a:cs typeface="+mn-cs"/>
        </a:defRPr>
      </a:lvl8pPr>
      <a:lvl9pPr marL="3657673" algn="l" defTabSz="914418"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30.xml"/><Relationship Id="rId4" Type="http://schemas.openxmlformats.org/officeDocument/2006/relationships/image" Target="../media/image14.png"/></Relationships>
</file>

<file path=ppt/slides/_rels/slide10.xml.rels><?xml version="1.0" encoding="UTF-8" standalone="yes"?>
<Relationships xmlns="http://schemas.openxmlformats.org/package/2006/relationships"><Relationship Id="rId8" Type="http://schemas.openxmlformats.org/officeDocument/2006/relationships/image" Target="../media/image81.png"/><Relationship Id="rId13" Type="http://schemas.openxmlformats.org/officeDocument/2006/relationships/image" Target="../media/image86.jpeg"/><Relationship Id="rId3" Type="http://schemas.microsoft.com/office/2007/relationships/media" Target="../media/media2.mp4"/><Relationship Id="rId7" Type="http://schemas.openxmlformats.org/officeDocument/2006/relationships/image" Target="../media/image80.png"/><Relationship Id="rId12" Type="http://schemas.openxmlformats.org/officeDocument/2006/relationships/image" Target="../media/image85.jpe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notesSlide" Target="../notesSlides/notesSlide10.xml"/><Relationship Id="rId11" Type="http://schemas.openxmlformats.org/officeDocument/2006/relationships/image" Target="../media/image84.png"/><Relationship Id="rId5" Type="http://schemas.openxmlformats.org/officeDocument/2006/relationships/slideLayout" Target="../slideLayouts/slideLayout3.xml"/><Relationship Id="rId10" Type="http://schemas.openxmlformats.org/officeDocument/2006/relationships/image" Target="../media/image83.png"/><Relationship Id="rId4" Type="http://schemas.openxmlformats.org/officeDocument/2006/relationships/video" Target="../media/media2.mp4"/><Relationship Id="rId9" Type="http://schemas.openxmlformats.org/officeDocument/2006/relationships/image" Target="../media/image82.png"/></Relationships>
</file>

<file path=ppt/slides/_rels/slide11.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87.png"/></Relationships>
</file>

<file path=ppt/slides/_rels/slide12.xml.rels><?xml version="1.0" encoding="UTF-8" standalone="yes"?>
<Relationships xmlns="http://schemas.openxmlformats.org/package/2006/relationships"><Relationship Id="rId8" Type="http://schemas.openxmlformats.org/officeDocument/2006/relationships/image" Target="../media/image90.png"/><Relationship Id="rId13" Type="http://schemas.openxmlformats.org/officeDocument/2006/relationships/image" Target="../media/image94.png"/><Relationship Id="rId3" Type="http://schemas.openxmlformats.org/officeDocument/2006/relationships/image" Target="../media/image72.png"/><Relationship Id="rId7" Type="http://schemas.openxmlformats.org/officeDocument/2006/relationships/image" Target="../media/image73.png"/><Relationship Id="rId12" Type="http://schemas.openxmlformats.org/officeDocument/2006/relationships/image" Target="../media/image93.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89.png"/><Relationship Id="rId11" Type="http://schemas.microsoft.com/office/2007/relationships/hdphoto" Target="../media/hdphoto4.wdp"/><Relationship Id="rId5" Type="http://schemas.openxmlformats.org/officeDocument/2006/relationships/image" Target="../media/image88.png"/><Relationship Id="rId10" Type="http://schemas.openxmlformats.org/officeDocument/2006/relationships/image" Target="../media/image92.png"/><Relationship Id="rId4" Type="http://schemas.openxmlformats.org/officeDocument/2006/relationships/image" Target="../media/image74.png"/><Relationship Id="rId9" Type="http://schemas.openxmlformats.org/officeDocument/2006/relationships/image" Target="../media/image91.png"/><Relationship Id="rId14" Type="http://schemas.openxmlformats.org/officeDocument/2006/relationships/image" Target="../media/image95.png"/></Relationships>
</file>

<file path=ppt/slides/_rels/slide13.xml.rels><?xml version="1.0" encoding="UTF-8" standalone="yes"?>
<Relationships xmlns="http://schemas.openxmlformats.org/package/2006/relationships"><Relationship Id="rId8" Type="http://schemas.microsoft.com/office/2007/relationships/hdphoto" Target="../media/hdphoto5.wdp"/><Relationship Id="rId3" Type="http://schemas.openxmlformats.org/officeDocument/2006/relationships/image" Target="../media/image96.jpeg"/><Relationship Id="rId7" Type="http://schemas.openxmlformats.org/officeDocument/2006/relationships/image" Target="../media/image97.pn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89.png"/></Relationships>
</file>

<file path=ppt/slides/_rels/slide14.xml.rels><?xml version="1.0" encoding="UTF-8" standalone="yes"?>
<Relationships xmlns="http://schemas.openxmlformats.org/package/2006/relationships"><Relationship Id="rId8" Type="http://schemas.openxmlformats.org/officeDocument/2006/relationships/image" Target="../media/image101.png"/><Relationship Id="rId3" Type="http://schemas.openxmlformats.org/officeDocument/2006/relationships/chart" Target="../charts/chart6.xml"/><Relationship Id="rId7" Type="http://schemas.openxmlformats.org/officeDocument/2006/relationships/image" Target="../media/image100.png"/><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chart" Target="../charts/chart7.xml"/><Relationship Id="rId9" Type="http://schemas.openxmlformats.org/officeDocument/2006/relationships/image" Target="../media/image102.png"/></Relationships>
</file>

<file path=ppt/slides/_rels/slide15.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108.jpeg"/><Relationship Id="rId3" Type="http://schemas.openxmlformats.org/officeDocument/2006/relationships/image" Target="../media/image103.png"/><Relationship Id="rId7" Type="http://schemas.openxmlformats.org/officeDocument/2006/relationships/image" Target="../media/image19.png"/><Relationship Id="rId12" Type="http://schemas.openxmlformats.org/officeDocument/2006/relationships/image" Target="../media/image107.png"/><Relationship Id="rId2" Type="http://schemas.openxmlformats.org/officeDocument/2006/relationships/notesSlide" Target="../notesSlides/notesSlide15.xml"/><Relationship Id="rId16" Type="http://schemas.openxmlformats.org/officeDocument/2006/relationships/image" Target="../media/image111.jpeg"/><Relationship Id="rId1" Type="http://schemas.openxmlformats.org/officeDocument/2006/relationships/slideLayout" Target="../slideLayouts/slideLayout3.xml"/><Relationship Id="rId6" Type="http://schemas.openxmlformats.org/officeDocument/2006/relationships/image" Target="../media/image18.png"/><Relationship Id="rId11" Type="http://schemas.openxmlformats.org/officeDocument/2006/relationships/image" Target="../media/image106.png"/><Relationship Id="rId5" Type="http://schemas.openxmlformats.org/officeDocument/2006/relationships/image" Target="../media/image37.png"/><Relationship Id="rId15" Type="http://schemas.openxmlformats.org/officeDocument/2006/relationships/image" Target="../media/image110.jpeg"/><Relationship Id="rId10" Type="http://schemas.openxmlformats.org/officeDocument/2006/relationships/image" Target="../media/image105.png"/><Relationship Id="rId4" Type="http://schemas.openxmlformats.org/officeDocument/2006/relationships/image" Target="../media/image104.png"/><Relationship Id="rId9" Type="http://schemas.openxmlformats.org/officeDocument/2006/relationships/image" Target="../media/image21.png"/><Relationship Id="rId14" Type="http://schemas.openxmlformats.org/officeDocument/2006/relationships/image" Target="../media/image109.jpeg"/></Relationships>
</file>

<file path=ppt/slides/_rels/slide16.xml.rels><?xml version="1.0" encoding="UTF-8" standalone="yes"?>
<Relationships xmlns="http://schemas.openxmlformats.org/package/2006/relationships"><Relationship Id="rId8" Type="http://schemas.openxmlformats.org/officeDocument/2006/relationships/image" Target="../media/image117.jpg"/><Relationship Id="rId3" Type="http://schemas.openxmlformats.org/officeDocument/2006/relationships/image" Target="../media/image112.png"/><Relationship Id="rId7" Type="http://schemas.openxmlformats.org/officeDocument/2006/relationships/image" Target="../media/image116.png"/><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115.png"/><Relationship Id="rId5" Type="http://schemas.openxmlformats.org/officeDocument/2006/relationships/image" Target="../media/image114.png"/><Relationship Id="rId4" Type="http://schemas.openxmlformats.org/officeDocument/2006/relationships/image" Target="../media/image113.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8" Type="http://schemas.openxmlformats.org/officeDocument/2006/relationships/image" Target="../media/image122.jpeg"/><Relationship Id="rId13" Type="http://schemas.openxmlformats.org/officeDocument/2006/relationships/image" Target="../media/image127.jpeg"/><Relationship Id="rId3" Type="http://schemas.openxmlformats.org/officeDocument/2006/relationships/image" Target="../media/image2.emf"/><Relationship Id="rId7" Type="http://schemas.openxmlformats.org/officeDocument/2006/relationships/image" Target="../media/image121.jpeg"/><Relationship Id="rId12" Type="http://schemas.openxmlformats.org/officeDocument/2006/relationships/image" Target="../media/image126.jpeg"/><Relationship Id="rId2" Type="http://schemas.openxmlformats.org/officeDocument/2006/relationships/notesSlide" Target="../notesSlides/notesSlide18.xml"/><Relationship Id="rId16" Type="http://schemas.openxmlformats.org/officeDocument/2006/relationships/image" Target="../media/image130.jpeg"/><Relationship Id="rId1" Type="http://schemas.openxmlformats.org/officeDocument/2006/relationships/slideLayout" Target="../slideLayouts/slideLayout71.xml"/><Relationship Id="rId6" Type="http://schemas.openxmlformats.org/officeDocument/2006/relationships/image" Target="../media/image120.jpeg"/><Relationship Id="rId11" Type="http://schemas.openxmlformats.org/officeDocument/2006/relationships/image" Target="../media/image125.jpeg"/><Relationship Id="rId5" Type="http://schemas.openxmlformats.org/officeDocument/2006/relationships/image" Target="../media/image119.jpeg"/><Relationship Id="rId15" Type="http://schemas.openxmlformats.org/officeDocument/2006/relationships/image" Target="../media/image129.png"/><Relationship Id="rId10" Type="http://schemas.openxmlformats.org/officeDocument/2006/relationships/image" Target="../media/image124.jpeg"/><Relationship Id="rId4" Type="http://schemas.openxmlformats.org/officeDocument/2006/relationships/image" Target="../media/image118.png"/><Relationship Id="rId9" Type="http://schemas.openxmlformats.org/officeDocument/2006/relationships/image" Target="../media/image123.jpeg"/><Relationship Id="rId14" Type="http://schemas.openxmlformats.org/officeDocument/2006/relationships/image" Target="../media/image128.jpeg"/></Relationships>
</file>

<file path=ppt/slides/_rels/slide19.xml.rels><?xml version="1.0" encoding="UTF-8" standalone="yes"?>
<Relationships xmlns="http://schemas.openxmlformats.org/package/2006/relationships"><Relationship Id="rId8" Type="http://schemas.openxmlformats.org/officeDocument/2006/relationships/image" Target="../media/image133.png"/><Relationship Id="rId13" Type="http://schemas.openxmlformats.org/officeDocument/2006/relationships/image" Target="../media/image138.png"/><Relationship Id="rId3" Type="http://schemas.openxmlformats.org/officeDocument/2006/relationships/image" Target="../media/image2.emf"/><Relationship Id="rId7" Type="http://schemas.openxmlformats.org/officeDocument/2006/relationships/image" Target="../media/image132.png"/><Relationship Id="rId12" Type="http://schemas.openxmlformats.org/officeDocument/2006/relationships/image" Target="../media/image137.png"/><Relationship Id="rId2" Type="http://schemas.openxmlformats.org/officeDocument/2006/relationships/notesSlide" Target="../notesSlides/notesSlide19.xml"/><Relationship Id="rId1" Type="http://schemas.openxmlformats.org/officeDocument/2006/relationships/slideLayout" Target="../slideLayouts/slideLayout71.xml"/><Relationship Id="rId6" Type="http://schemas.microsoft.com/office/2007/relationships/hdphoto" Target="../media/hdphoto6.wdp"/><Relationship Id="rId11" Type="http://schemas.openxmlformats.org/officeDocument/2006/relationships/image" Target="../media/image136.png"/><Relationship Id="rId5" Type="http://schemas.openxmlformats.org/officeDocument/2006/relationships/image" Target="../media/image131.png"/><Relationship Id="rId10" Type="http://schemas.openxmlformats.org/officeDocument/2006/relationships/image" Target="../media/image135.png"/><Relationship Id="rId4" Type="http://schemas.openxmlformats.org/officeDocument/2006/relationships/image" Target="../media/image118.png"/><Relationship Id="rId9" Type="http://schemas.openxmlformats.org/officeDocument/2006/relationships/image" Target="../media/image134.png"/><Relationship Id="rId14" Type="http://schemas.openxmlformats.org/officeDocument/2006/relationships/image" Target="../media/image139.jpeg"/></Relationships>
</file>

<file path=ppt/slides/_rels/slide2.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5.png"/><Relationship Id="rId18" Type="http://schemas.openxmlformats.org/officeDocument/2006/relationships/chart" Target="../charts/chart1.xml"/><Relationship Id="rId3" Type="http://schemas.openxmlformats.org/officeDocument/2006/relationships/image" Target="../media/image15.png"/><Relationship Id="rId7" Type="http://schemas.openxmlformats.org/officeDocument/2006/relationships/image" Target="../media/image19.png"/><Relationship Id="rId12" Type="http://schemas.openxmlformats.org/officeDocument/2006/relationships/image" Target="../media/image24.png"/><Relationship Id="rId17" Type="http://schemas.openxmlformats.org/officeDocument/2006/relationships/image" Target="../media/image29.png"/><Relationship Id="rId2" Type="http://schemas.openxmlformats.org/officeDocument/2006/relationships/notesSlide" Target="../notesSlides/notesSlide2.xml"/><Relationship Id="rId16" Type="http://schemas.openxmlformats.org/officeDocument/2006/relationships/image" Target="../media/image28.png"/><Relationship Id="rId1" Type="http://schemas.openxmlformats.org/officeDocument/2006/relationships/slideLayout" Target="../slideLayouts/slideLayout3.xml"/><Relationship Id="rId6" Type="http://schemas.openxmlformats.org/officeDocument/2006/relationships/image" Target="../media/image18.png"/><Relationship Id="rId11" Type="http://schemas.openxmlformats.org/officeDocument/2006/relationships/image" Target="../media/image23.png"/><Relationship Id="rId5" Type="http://schemas.openxmlformats.org/officeDocument/2006/relationships/image" Target="../media/image17.png"/><Relationship Id="rId15" Type="http://schemas.openxmlformats.org/officeDocument/2006/relationships/image" Target="../media/image27.pn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png"/><Relationship Id="rId14" Type="http://schemas.openxmlformats.org/officeDocument/2006/relationships/image" Target="../media/image26.png"/></Relationships>
</file>

<file path=ppt/slides/_rels/slide20.xml.rels><?xml version="1.0" encoding="UTF-8" standalone="yes"?>
<Relationships xmlns="http://schemas.openxmlformats.org/package/2006/relationships"><Relationship Id="rId8" Type="http://schemas.openxmlformats.org/officeDocument/2006/relationships/image" Target="../media/image136.png"/><Relationship Id="rId13" Type="http://schemas.openxmlformats.org/officeDocument/2006/relationships/image" Target="../media/image142.png"/><Relationship Id="rId18" Type="http://schemas.openxmlformats.org/officeDocument/2006/relationships/image" Target="../media/image147.png"/><Relationship Id="rId3" Type="http://schemas.openxmlformats.org/officeDocument/2006/relationships/image" Target="../media/image2.emf"/><Relationship Id="rId7" Type="http://schemas.openxmlformats.org/officeDocument/2006/relationships/image" Target="../media/image135.png"/><Relationship Id="rId12" Type="http://schemas.openxmlformats.org/officeDocument/2006/relationships/image" Target="../media/image141.png"/><Relationship Id="rId17" Type="http://schemas.openxmlformats.org/officeDocument/2006/relationships/image" Target="../media/image146.png"/><Relationship Id="rId2" Type="http://schemas.openxmlformats.org/officeDocument/2006/relationships/notesSlide" Target="../notesSlides/notesSlide20.xml"/><Relationship Id="rId16" Type="http://schemas.openxmlformats.org/officeDocument/2006/relationships/image" Target="../media/image145.png"/><Relationship Id="rId1" Type="http://schemas.openxmlformats.org/officeDocument/2006/relationships/slideLayout" Target="../slideLayouts/slideLayout71.xml"/><Relationship Id="rId6" Type="http://schemas.openxmlformats.org/officeDocument/2006/relationships/image" Target="../media/image134.png"/><Relationship Id="rId11" Type="http://schemas.openxmlformats.org/officeDocument/2006/relationships/image" Target="../media/image140.png"/><Relationship Id="rId5" Type="http://schemas.openxmlformats.org/officeDocument/2006/relationships/image" Target="../media/image133.png"/><Relationship Id="rId15" Type="http://schemas.openxmlformats.org/officeDocument/2006/relationships/image" Target="../media/image144.png"/><Relationship Id="rId10" Type="http://schemas.openxmlformats.org/officeDocument/2006/relationships/image" Target="../media/image138.png"/><Relationship Id="rId19" Type="http://schemas.openxmlformats.org/officeDocument/2006/relationships/image" Target="../media/image148.png"/><Relationship Id="rId4" Type="http://schemas.openxmlformats.org/officeDocument/2006/relationships/image" Target="../media/image118.png"/><Relationship Id="rId9" Type="http://schemas.openxmlformats.org/officeDocument/2006/relationships/image" Target="../media/image137.png"/><Relationship Id="rId14" Type="http://schemas.openxmlformats.org/officeDocument/2006/relationships/image" Target="../media/image143.png"/></Relationships>
</file>

<file path=ppt/slides/_rels/slide21.xml.rels><?xml version="1.0" encoding="UTF-8" standalone="yes"?>
<Relationships xmlns="http://schemas.openxmlformats.org/package/2006/relationships"><Relationship Id="rId8" Type="http://schemas.openxmlformats.org/officeDocument/2006/relationships/image" Target="../media/image149.png"/><Relationship Id="rId13" Type="http://schemas.openxmlformats.org/officeDocument/2006/relationships/image" Target="../media/image154.png"/><Relationship Id="rId3" Type="http://schemas.openxmlformats.org/officeDocument/2006/relationships/image" Target="../media/image2.emf"/><Relationship Id="rId7" Type="http://schemas.openxmlformats.org/officeDocument/2006/relationships/image" Target="../media/image138.png"/><Relationship Id="rId12" Type="http://schemas.openxmlformats.org/officeDocument/2006/relationships/image" Target="../media/image153.png"/><Relationship Id="rId2" Type="http://schemas.openxmlformats.org/officeDocument/2006/relationships/notesSlide" Target="../notesSlides/notesSlide21.xml"/><Relationship Id="rId1" Type="http://schemas.openxmlformats.org/officeDocument/2006/relationships/slideLayout" Target="../slideLayouts/slideLayout71.xml"/><Relationship Id="rId6" Type="http://schemas.openxmlformats.org/officeDocument/2006/relationships/image" Target="../media/image136.png"/><Relationship Id="rId11" Type="http://schemas.openxmlformats.org/officeDocument/2006/relationships/image" Target="../media/image152.png"/><Relationship Id="rId5" Type="http://schemas.openxmlformats.org/officeDocument/2006/relationships/image" Target="../media/image134.png"/><Relationship Id="rId15" Type="http://schemas.openxmlformats.org/officeDocument/2006/relationships/image" Target="../media/image35.png"/><Relationship Id="rId10" Type="http://schemas.openxmlformats.org/officeDocument/2006/relationships/image" Target="../media/image151.png"/><Relationship Id="rId4" Type="http://schemas.openxmlformats.org/officeDocument/2006/relationships/image" Target="../media/image118.png"/><Relationship Id="rId9" Type="http://schemas.openxmlformats.org/officeDocument/2006/relationships/image" Target="../media/image150.png"/><Relationship Id="rId14" Type="http://schemas.openxmlformats.org/officeDocument/2006/relationships/image" Target="../media/image155.png"/></Relationships>
</file>

<file path=ppt/slides/_rels/slide22.xml.rels><?xml version="1.0" encoding="UTF-8" standalone="yes"?>
<Relationships xmlns="http://schemas.openxmlformats.org/package/2006/relationships"><Relationship Id="rId8" Type="http://schemas.openxmlformats.org/officeDocument/2006/relationships/image" Target="../media/image75.png"/><Relationship Id="rId13" Type="http://schemas.openxmlformats.org/officeDocument/2006/relationships/slide" Target="slide24.xml"/><Relationship Id="rId18" Type="http://schemas.openxmlformats.org/officeDocument/2006/relationships/image" Target="../media/image159.jpeg"/><Relationship Id="rId3" Type="http://schemas.openxmlformats.org/officeDocument/2006/relationships/chart" Target="../charts/chart8.xml"/><Relationship Id="rId7" Type="http://schemas.openxmlformats.org/officeDocument/2006/relationships/image" Target="../media/image74.png"/><Relationship Id="rId12" Type="http://schemas.openxmlformats.org/officeDocument/2006/relationships/image" Target="../media/image158.png"/><Relationship Id="rId17" Type="http://schemas.openxmlformats.org/officeDocument/2006/relationships/image" Target="../media/image84.png"/><Relationship Id="rId2" Type="http://schemas.openxmlformats.org/officeDocument/2006/relationships/notesSlide" Target="../notesSlides/notesSlide22.xml"/><Relationship Id="rId16" Type="http://schemas.openxmlformats.org/officeDocument/2006/relationships/image" Target="../media/image83.png"/><Relationship Id="rId1" Type="http://schemas.openxmlformats.org/officeDocument/2006/relationships/slideLayout" Target="../slideLayouts/slideLayout3.xml"/><Relationship Id="rId6" Type="http://schemas.openxmlformats.org/officeDocument/2006/relationships/image" Target="../media/image73.png"/><Relationship Id="rId11" Type="http://schemas.openxmlformats.org/officeDocument/2006/relationships/image" Target="../media/image157.png"/><Relationship Id="rId5" Type="http://schemas.openxmlformats.org/officeDocument/2006/relationships/image" Target="../media/image72.png"/><Relationship Id="rId15" Type="http://schemas.openxmlformats.org/officeDocument/2006/relationships/image" Target="../media/image82.png"/><Relationship Id="rId10" Type="http://schemas.openxmlformats.org/officeDocument/2006/relationships/image" Target="../media/image156.jpeg"/><Relationship Id="rId19" Type="http://schemas.openxmlformats.org/officeDocument/2006/relationships/image" Target="../media/image160.jpeg"/><Relationship Id="rId4" Type="http://schemas.openxmlformats.org/officeDocument/2006/relationships/image" Target="../media/image77.png"/><Relationship Id="rId9" Type="http://schemas.openxmlformats.org/officeDocument/2006/relationships/image" Target="../media/image76.png"/><Relationship Id="rId14" Type="http://schemas.openxmlformats.org/officeDocument/2006/relationships/image" Target="../media/image102.png"/></Relationships>
</file>

<file path=ppt/slides/_rels/slide23.xml.rels><?xml version="1.0" encoding="UTF-8" standalone="yes"?>
<Relationships xmlns="http://schemas.openxmlformats.org/package/2006/relationships"><Relationship Id="rId8" Type="http://schemas.openxmlformats.org/officeDocument/2006/relationships/image" Target="../media/image72.png"/><Relationship Id="rId13" Type="http://schemas.openxmlformats.org/officeDocument/2006/relationships/image" Target="../media/image102.png"/><Relationship Id="rId3" Type="http://schemas.openxmlformats.org/officeDocument/2006/relationships/chart" Target="../charts/chart9.xml"/><Relationship Id="rId7" Type="http://schemas.openxmlformats.org/officeDocument/2006/relationships/image" Target="../media/image162.jpeg"/><Relationship Id="rId12" Type="http://schemas.openxmlformats.org/officeDocument/2006/relationships/image" Target="../media/image76.png"/><Relationship Id="rId17" Type="http://schemas.openxmlformats.org/officeDocument/2006/relationships/slide" Target="slide27.xml"/><Relationship Id="rId2" Type="http://schemas.openxmlformats.org/officeDocument/2006/relationships/notesSlide" Target="../notesSlides/notesSlide23.xml"/><Relationship Id="rId16" Type="http://schemas.openxmlformats.org/officeDocument/2006/relationships/image" Target="../media/image165.png"/><Relationship Id="rId1" Type="http://schemas.openxmlformats.org/officeDocument/2006/relationships/slideLayout" Target="../slideLayouts/slideLayout3.xml"/><Relationship Id="rId6" Type="http://schemas.openxmlformats.org/officeDocument/2006/relationships/image" Target="../media/image161.jpeg"/><Relationship Id="rId11" Type="http://schemas.openxmlformats.org/officeDocument/2006/relationships/image" Target="../media/image75.png"/><Relationship Id="rId5" Type="http://schemas.openxmlformats.org/officeDocument/2006/relationships/image" Target="../media/image89.png"/><Relationship Id="rId15" Type="http://schemas.openxmlformats.org/officeDocument/2006/relationships/image" Target="../media/image164.png"/><Relationship Id="rId10" Type="http://schemas.openxmlformats.org/officeDocument/2006/relationships/image" Target="../media/image74.png"/><Relationship Id="rId4" Type="http://schemas.openxmlformats.org/officeDocument/2006/relationships/chart" Target="../charts/chart10.xml"/><Relationship Id="rId9" Type="http://schemas.openxmlformats.org/officeDocument/2006/relationships/image" Target="../media/image73.png"/><Relationship Id="rId14" Type="http://schemas.openxmlformats.org/officeDocument/2006/relationships/image" Target="../media/image163.png"/></Relationships>
</file>

<file path=ppt/slides/_rels/slide24.xml.rels><?xml version="1.0" encoding="UTF-8" standalone="yes"?>
<Relationships xmlns="http://schemas.openxmlformats.org/package/2006/relationships"><Relationship Id="rId8" Type="http://schemas.openxmlformats.org/officeDocument/2006/relationships/image" Target="../media/image81.png"/><Relationship Id="rId13" Type="http://schemas.microsoft.com/office/2007/relationships/hdphoto" Target="../media/hdphoto8.wdp"/><Relationship Id="rId18" Type="http://schemas.openxmlformats.org/officeDocument/2006/relationships/image" Target="../media/image172.jpeg"/><Relationship Id="rId3" Type="http://schemas.microsoft.com/office/2007/relationships/media" Target="../media/media2.mp4"/><Relationship Id="rId7" Type="http://schemas.openxmlformats.org/officeDocument/2006/relationships/image" Target="../media/image80.png"/><Relationship Id="rId12" Type="http://schemas.openxmlformats.org/officeDocument/2006/relationships/image" Target="../media/image168.png"/><Relationship Id="rId17" Type="http://schemas.openxmlformats.org/officeDocument/2006/relationships/image" Target="../media/image171.png"/><Relationship Id="rId2" Type="http://schemas.openxmlformats.org/officeDocument/2006/relationships/video" Target="../media/media1.mp4"/><Relationship Id="rId16" Type="http://schemas.openxmlformats.org/officeDocument/2006/relationships/image" Target="../media/image170.png"/><Relationship Id="rId20" Type="http://schemas.openxmlformats.org/officeDocument/2006/relationships/slide" Target="slide9.xml"/><Relationship Id="rId1" Type="http://schemas.microsoft.com/office/2007/relationships/media" Target="../media/media1.mp4"/><Relationship Id="rId6" Type="http://schemas.openxmlformats.org/officeDocument/2006/relationships/image" Target="../media/image87.png"/><Relationship Id="rId11" Type="http://schemas.microsoft.com/office/2007/relationships/hdphoto" Target="../media/hdphoto7.wdp"/><Relationship Id="rId5" Type="http://schemas.openxmlformats.org/officeDocument/2006/relationships/slideLayout" Target="../slideLayouts/slideLayout55.xml"/><Relationship Id="rId15" Type="http://schemas.microsoft.com/office/2007/relationships/hdphoto" Target="../media/hdphoto9.wdp"/><Relationship Id="rId10" Type="http://schemas.openxmlformats.org/officeDocument/2006/relationships/image" Target="../media/image167.png"/><Relationship Id="rId19" Type="http://schemas.openxmlformats.org/officeDocument/2006/relationships/image" Target="../media/image173.jpeg"/><Relationship Id="rId4" Type="http://schemas.openxmlformats.org/officeDocument/2006/relationships/video" Target="../media/media2.mp4"/><Relationship Id="rId9" Type="http://schemas.openxmlformats.org/officeDocument/2006/relationships/image" Target="../media/image166.jpeg"/><Relationship Id="rId14" Type="http://schemas.openxmlformats.org/officeDocument/2006/relationships/image" Target="../media/image169.png"/></Relationships>
</file>

<file path=ppt/slides/_rels/slide25.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notesSlide" Target="../notesSlides/notesSlide24.xml"/><Relationship Id="rId1" Type="http://schemas.openxmlformats.org/officeDocument/2006/relationships/slideLayout" Target="../slideLayouts/slideLayout8.xml"/><Relationship Id="rId6" Type="http://schemas.openxmlformats.org/officeDocument/2006/relationships/image" Target="../media/image175.png"/><Relationship Id="rId5" Type="http://schemas.openxmlformats.org/officeDocument/2006/relationships/image" Target="../media/image89.png"/><Relationship Id="rId4" Type="http://schemas.openxmlformats.org/officeDocument/2006/relationships/image" Target="../media/image96.jpeg"/></Relationships>
</file>

<file path=ppt/slides/_rels/slide26.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notesSlide" Target="../notesSlides/notesSlide25.xml"/><Relationship Id="rId1" Type="http://schemas.openxmlformats.org/officeDocument/2006/relationships/slideLayout" Target="../slideLayouts/slideLayout8.xml"/><Relationship Id="rId6" Type="http://schemas.openxmlformats.org/officeDocument/2006/relationships/image" Target="../media/image175.png"/><Relationship Id="rId5" Type="http://schemas.openxmlformats.org/officeDocument/2006/relationships/image" Target="../media/image89.png"/><Relationship Id="rId4" Type="http://schemas.openxmlformats.org/officeDocument/2006/relationships/image" Target="../media/image96.jpeg"/></Relationships>
</file>

<file path=ppt/slides/_rels/slide27.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26.xml"/><Relationship Id="rId1" Type="http://schemas.openxmlformats.org/officeDocument/2006/relationships/slideLayout" Target="../slideLayouts/slideLayout8.xml"/><Relationship Id="rId5" Type="http://schemas.openxmlformats.org/officeDocument/2006/relationships/image" Target="../media/image176.png"/><Relationship Id="rId4" Type="http://schemas.openxmlformats.org/officeDocument/2006/relationships/slide" Target="slide23.xml"/></Relationships>
</file>

<file path=ppt/slides/_rels/slide28.xml.rels><?xml version="1.0" encoding="UTF-8" standalone="yes"?>
<Relationships xmlns="http://schemas.openxmlformats.org/package/2006/relationships"><Relationship Id="rId8" Type="http://schemas.openxmlformats.org/officeDocument/2006/relationships/chart" Target="../charts/chart12.xml"/><Relationship Id="rId3" Type="http://schemas.openxmlformats.org/officeDocument/2006/relationships/image" Target="../media/image97.png"/><Relationship Id="rId7" Type="http://schemas.openxmlformats.org/officeDocument/2006/relationships/chart" Target="../charts/chart11.xml"/><Relationship Id="rId2" Type="http://schemas.openxmlformats.org/officeDocument/2006/relationships/notesSlide" Target="../notesSlides/notesSlide27.xml"/><Relationship Id="rId1" Type="http://schemas.openxmlformats.org/officeDocument/2006/relationships/slideLayout" Target="../slideLayouts/slideLayout8.xml"/><Relationship Id="rId6" Type="http://schemas.openxmlformats.org/officeDocument/2006/relationships/image" Target="../media/image178.png"/><Relationship Id="rId5" Type="http://schemas.openxmlformats.org/officeDocument/2006/relationships/image" Target="../media/image177.png"/><Relationship Id="rId4" Type="http://schemas.microsoft.com/office/2007/relationships/hdphoto" Target="../media/hdphoto5.wdp"/></Relationships>
</file>

<file path=ppt/slides/_rels/slide29.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38.jpeg"/><Relationship Id="rId3" Type="http://schemas.openxmlformats.org/officeDocument/2006/relationships/image" Target="../media/image30.png"/><Relationship Id="rId7" Type="http://schemas.openxmlformats.org/officeDocument/2006/relationships/image" Target="../media/image34.png"/><Relationship Id="rId12" Type="http://schemas.openxmlformats.org/officeDocument/2006/relationships/image" Target="../media/image37.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33.png"/><Relationship Id="rId11" Type="http://schemas.openxmlformats.org/officeDocument/2006/relationships/image" Target="../media/image36.jpeg"/><Relationship Id="rId5" Type="http://schemas.openxmlformats.org/officeDocument/2006/relationships/image" Target="../media/image32.png"/><Relationship Id="rId10" Type="http://schemas.openxmlformats.org/officeDocument/2006/relationships/image" Target="../media/image19.png"/><Relationship Id="rId4" Type="http://schemas.openxmlformats.org/officeDocument/2006/relationships/image" Target="../media/image31.png"/><Relationship Id="rId9" Type="http://schemas.openxmlformats.org/officeDocument/2006/relationships/image" Target="../media/image35.png"/><Relationship Id="rId14" Type="http://schemas.openxmlformats.org/officeDocument/2006/relationships/image" Target="../media/image39.png"/></Relationships>
</file>

<file path=ppt/slides/_rels/slide30.xml.rels><?xml version="1.0" encoding="UTF-8" standalone="yes"?>
<Relationships xmlns="http://schemas.openxmlformats.org/package/2006/relationships"><Relationship Id="rId3" Type="http://schemas.openxmlformats.org/officeDocument/2006/relationships/chart" Target="../charts/chart13.xml"/><Relationship Id="rId2" Type="http://schemas.openxmlformats.org/officeDocument/2006/relationships/notesSlide" Target="../notesSlides/notesSlide28.xml"/><Relationship Id="rId1" Type="http://schemas.openxmlformats.org/officeDocument/2006/relationships/slideLayout" Target="../slideLayouts/slideLayout55.xml"/><Relationship Id="rId4" Type="http://schemas.openxmlformats.org/officeDocument/2006/relationships/image" Target="../media/image180.png"/></Relationships>
</file>

<file path=ppt/slides/_rels/slide31.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29.xml"/></Relationships>
</file>

<file path=ppt/slides/_rels/slide4.xml.rels><?xml version="1.0" encoding="UTF-8" standalone="yes"?>
<Relationships xmlns="http://schemas.openxmlformats.org/package/2006/relationships"><Relationship Id="rId8" Type="http://schemas.microsoft.com/office/2007/relationships/hdphoto" Target="../media/hdphoto1.wdp"/><Relationship Id="rId13" Type="http://schemas.openxmlformats.org/officeDocument/2006/relationships/image" Target="../media/image49.png"/><Relationship Id="rId18" Type="http://schemas.openxmlformats.org/officeDocument/2006/relationships/image" Target="../media/image53.png"/><Relationship Id="rId3" Type="http://schemas.openxmlformats.org/officeDocument/2006/relationships/image" Target="../media/image40.png"/><Relationship Id="rId21" Type="http://schemas.openxmlformats.org/officeDocument/2006/relationships/image" Target="../media/image55.png"/><Relationship Id="rId7" Type="http://schemas.openxmlformats.org/officeDocument/2006/relationships/image" Target="../media/image44.png"/><Relationship Id="rId12" Type="http://schemas.openxmlformats.org/officeDocument/2006/relationships/image" Target="../media/image48.png"/><Relationship Id="rId17" Type="http://schemas.microsoft.com/office/2007/relationships/hdphoto" Target="../media/hdphoto2.wdp"/><Relationship Id="rId2" Type="http://schemas.openxmlformats.org/officeDocument/2006/relationships/notesSlide" Target="../notesSlides/notesSlide4.xml"/><Relationship Id="rId16" Type="http://schemas.openxmlformats.org/officeDocument/2006/relationships/image" Target="../media/image52.png"/><Relationship Id="rId20" Type="http://schemas.openxmlformats.org/officeDocument/2006/relationships/image" Target="../media/image54.png"/><Relationship Id="rId1" Type="http://schemas.openxmlformats.org/officeDocument/2006/relationships/slideLayout" Target="../slideLayouts/slideLayout3.xml"/><Relationship Id="rId6" Type="http://schemas.openxmlformats.org/officeDocument/2006/relationships/image" Target="../media/image43.png"/><Relationship Id="rId11" Type="http://schemas.openxmlformats.org/officeDocument/2006/relationships/image" Target="../media/image47.png"/><Relationship Id="rId5" Type="http://schemas.openxmlformats.org/officeDocument/2006/relationships/image" Target="../media/image42.png"/><Relationship Id="rId15" Type="http://schemas.openxmlformats.org/officeDocument/2006/relationships/image" Target="../media/image51.png"/><Relationship Id="rId10" Type="http://schemas.openxmlformats.org/officeDocument/2006/relationships/image" Target="../media/image46.png"/><Relationship Id="rId19" Type="http://schemas.microsoft.com/office/2007/relationships/hdphoto" Target="../media/hdphoto3.wdp"/><Relationship Id="rId4" Type="http://schemas.openxmlformats.org/officeDocument/2006/relationships/image" Target="../media/image41.png"/><Relationship Id="rId9" Type="http://schemas.openxmlformats.org/officeDocument/2006/relationships/image" Target="../media/image45.png"/><Relationship Id="rId14" Type="http://schemas.openxmlformats.org/officeDocument/2006/relationships/image" Target="../media/image50.png"/><Relationship Id="rId22" Type="http://schemas.openxmlformats.org/officeDocument/2006/relationships/image" Target="../media/image56.png"/></Relationships>
</file>

<file path=ppt/slides/_rels/slide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6.xml.rels><?xml version="1.0" encoding="UTF-8" standalone="yes"?>
<Relationships xmlns="http://schemas.openxmlformats.org/package/2006/relationships"><Relationship Id="rId8" Type="http://schemas.openxmlformats.org/officeDocument/2006/relationships/image" Target="../media/image63.jpeg"/><Relationship Id="rId13" Type="http://schemas.openxmlformats.org/officeDocument/2006/relationships/image" Target="../media/image68.jpeg"/><Relationship Id="rId3" Type="http://schemas.openxmlformats.org/officeDocument/2006/relationships/image" Target="../media/image18.png"/><Relationship Id="rId7" Type="http://schemas.openxmlformats.org/officeDocument/2006/relationships/image" Target="../media/image62.jpeg"/><Relationship Id="rId12" Type="http://schemas.openxmlformats.org/officeDocument/2006/relationships/image" Target="../media/image67.jpe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61.jpeg"/><Relationship Id="rId11" Type="http://schemas.openxmlformats.org/officeDocument/2006/relationships/image" Target="../media/image66.jpeg"/><Relationship Id="rId5" Type="http://schemas.openxmlformats.org/officeDocument/2006/relationships/image" Target="../media/image20.png"/><Relationship Id="rId10" Type="http://schemas.openxmlformats.org/officeDocument/2006/relationships/image" Target="../media/image65.jpeg"/><Relationship Id="rId4" Type="http://schemas.openxmlformats.org/officeDocument/2006/relationships/image" Target="../media/image19.png"/><Relationship Id="rId9" Type="http://schemas.openxmlformats.org/officeDocument/2006/relationships/image" Target="../media/image64.jpeg"/></Relationships>
</file>

<file path=ppt/slides/_rels/slide7.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notesSlide" Target="../notesSlides/notesSlide7.xml"/><Relationship Id="rId7" Type="http://schemas.openxmlformats.org/officeDocument/2006/relationships/chart" Target="../charts/chart3.xml"/><Relationship Id="rId2" Type="http://schemas.openxmlformats.org/officeDocument/2006/relationships/slideLayout" Target="../slideLayouts/slideLayout3.xml"/><Relationship Id="rId1" Type="http://schemas.openxmlformats.org/officeDocument/2006/relationships/vmlDrawing" Target="../drawings/vmlDrawing1.vml"/><Relationship Id="rId6" Type="http://schemas.openxmlformats.org/officeDocument/2006/relationships/image" Target="../media/image69.emf"/><Relationship Id="rId5" Type="http://schemas.openxmlformats.org/officeDocument/2006/relationships/oleObject" Target="../embeddings/oleObject1.bin"/><Relationship Id="rId4" Type="http://schemas.openxmlformats.org/officeDocument/2006/relationships/chart" Target="../charts/chart2.xml"/></Relationships>
</file>

<file path=ppt/slides/_rels/slide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chart" Target="../charts/chart4.xml"/><Relationship Id="rId7" Type="http://schemas.openxmlformats.org/officeDocument/2006/relationships/image" Target="../media/image75.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74.png"/><Relationship Id="rId11" Type="http://schemas.openxmlformats.org/officeDocument/2006/relationships/image" Target="../media/image79.png"/><Relationship Id="rId5" Type="http://schemas.openxmlformats.org/officeDocument/2006/relationships/image" Target="../media/image73.png"/><Relationship Id="rId10" Type="http://schemas.openxmlformats.org/officeDocument/2006/relationships/image" Target="../media/image78.png"/><Relationship Id="rId4" Type="http://schemas.openxmlformats.org/officeDocument/2006/relationships/image" Target="../media/image72.png"/><Relationship Id="rId9" Type="http://schemas.openxmlformats.org/officeDocument/2006/relationships/image" Target="../media/image7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11" name="Title 1"/>
          <p:cNvSpPr>
            <a:spLocks noGrp="1"/>
          </p:cNvSpPr>
          <p:nvPr>
            <p:ph type="ctrTitle"/>
          </p:nvPr>
        </p:nvSpPr>
        <p:spPr>
          <a:xfrm>
            <a:off x="-208865" y="1016035"/>
            <a:ext cx="6860035" cy="606849"/>
          </a:xfrm>
        </p:spPr>
        <p:txBody>
          <a:bodyPr/>
          <a:lstStyle/>
          <a:p>
            <a:r>
              <a:rPr lang="en-US" sz="4800" b="0" dirty="0">
                <a:ln w="0"/>
                <a:solidFill>
                  <a:schemeClr val="tx1"/>
                </a:solidFill>
                <a:effectLst>
                  <a:outerShdw blurRad="38100" dist="19050" dir="2700000" algn="tl" rotWithShape="0">
                    <a:schemeClr val="dk1">
                      <a:alpha val="40000"/>
                    </a:schemeClr>
                  </a:outerShdw>
                </a:effectLst>
                <a:latin typeface="Cooper Black" panose="0208090404030B020404" pitchFamily="18" charset="0"/>
              </a:rPr>
              <a:t>Final Presentation</a:t>
            </a:r>
            <a:endParaRPr lang="en-US" sz="4400" dirty="0"/>
          </a:p>
        </p:txBody>
      </p:sp>
      <p:sp>
        <p:nvSpPr>
          <p:cNvPr id="1048612" name="Rectangle 6"/>
          <p:cNvSpPr/>
          <p:nvPr/>
        </p:nvSpPr>
        <p:spPr>
          <a:xfrm>
            <a:off x="147862" y="1699561"/>
            <a:ext cx="5262338" cy="707886"/>
          </a:xfrm>
          <a:prstGeom prst="rect">
            <a:avLst/>
          </a:prstGeom>
          <a:noFill/>
        </p:spPr>
        <p:txBody>
          <a:bodyPr wrap="none" lIns="91440" tIns="45720" rIns="91440" bIns="45720">
            <a:spAutoFit/>
          </a:bodyPr>
          <a:lstStyle/>
          <a:p>
            <a:pPr marL="0" marR="0" lvl="0" indent="0" algn="ctr" defTabSz="803910" rtl="0" eaLnBrk="1" fontAlgn="auto" latinLnBrk="0" hangingPunct="1">
              <a:lnSpc>
                <a:spcPct val="100000"/>
              </a:lnSpc>
              <a:spcBef>
                <a:spcPts val="0"/>
              </a:spcBef>
              <a:spcAft>
                <a:spcPts val="0"/>
              </a:spcAft>
              <a:buClrTx/>
              <a:buSzTx/>
              <a:buFontTx/>
              <a:buNone/>
              <a:tabLst/>
              <a:defRPr/>
            </a:pPr>
            <a:r>
              <a:rPr kumimoji="1" lang="en-US" sz="4000" b="1" kern="1200" dirty="0">
                <a:ln w="0"/>
                <a:solidFill>
                  <a:srgbClr val="0000FF"/>
                </a:solidFill>
                <a:effectLst>
                  <a:outerShdw blurRad="38100" dist="19050" dir="2700000" algn="tl" rotWithShape="0">
                    <a:srgbClr val="000000">
                      <a:alpha val="40000"/>
                    </a:srgbClr>
                  </a:outerShdw>
                </a:effectLst>
                <a:latin typeface="Arial Black" panose="020B0A04020102020204" pitchFamily="34" charset="0"/>
                <a:ea typeface="Verdana"/>
                <a:cs typeface="+mn-cs"/>
              </a:rPr>
              <a:t>KOSEN PROGRAM</a:t>
            </a:r>
            <a:endParaRPr kumimoji="1" lang="en-US" sz="4000" b="1" i="0" u="none" strike="noStrike" kern="1200" cap="none" spc="0" normalizeH="0" baseline="0" noProof="0" dirty="0">
              <a:ln w="0"/>
              <a:solidFill>
                <a:srgbClr val="0000FF"/>
              </a:solidFill>
              <a:effectLst>
                <a:outerShdw blurRad="38100" dist="19050" dir="2700000" algn="tl" rotWithShape="0">
                  <a:srgbClr val="000000">
                    <a:alpha val="40000"/>
                  </a:srgbClr>
                </a:outerShdw>
              </a:effectLst>
              <a:uLnTx/>
              <a:uFillTx/>
              <a:latin typeface="Arial Black" panose="020B0A04020102020204" pitchFamily="34" charset="0"/>
              <a:ea typeface="Verdana"/>
              <a:cs typeface="+mn-cs"/>
            </a:endParaRPr>
          </a:p>
        </p:txBody>
      </p:sp>
      <p:sp>
        <p:nvSpPr>
          <p:cNvPr id="1048613" name="Rectangle 10"/>
          <p:cNvSpPr/>
          <p:nvPr/>
        </p:nvSpPr>
        <p:spPr>
          <a:xfrm>
            <a:off x="1998160" y="2850401"/>
            <a:ext cx="4239683" cy="1323439"/>
          </a:xfrm>
          <a:prstGeom prst="rect">
            <a:avLst/>
          </a:prstGeom>
          <a:noFill/>
        </p:spPr>
        <p:txBody>
          <a:bodyPr wrap="square" lIns="91440" tIns="45720" rIns="91440" bIns="45720">
            <a:spAutoFit/>
          </a:bodyPr>
          <a:lstStyle/>
          <a:p>
            <a:pPr marL="0" marR="0" lvl="0" indent="0" algn="l" defTabSz="803910" rtl="0" eaLnBrk="1" fontAlgn="auto" latinLnBrk="0" hangingPunct="1">
              <a:lnSpc>
                <a:spcPct val="100000"/>
              </a:lnSpc>
              <a:spcBef>
                <a:spcPts val="0"/>
              </a:spcBef>
              <a:spcAft>
                <a:spcPts val="0"/>
              </a:spcAft>
              <a:buClrTx/>
              <a:buSzTx/>
              <a:buFontTx/>
              <a:buNone/>
              <a:tabLst/>
              <a:defRPr/>
            </a:pPr>
            <a:r>
              <a:rPr kumimoji="1" lang="en-US" sz="2000" b="1" i="0" u="none" strike="noStrike" kern="1200" cap="none" spc="0" normalizeH="0" baseline="0" noProof="0" dirty="0">
                <a:ln w="0"/>
                <a:solidFill>
                  <a:srgbClr val="000000"/>
                </a:solidFill>
                <a:effectLst>
                  <a:outerShdw blurRad="38100" dist="19050" dir="2700000" algn="tl" rotWithShape="0">
                    <a:srgbClr val="000000">
                      <a:alpha val="40000"/>
                    </a:srgbClr>
                  </a:outerShdw>
                </a:effectLst>
                <a:uLnTx/>
                <a:uFillTx/>
                <a:latin typeface="Tahoma" panose="020B0604030504040204" pitchFamily="34" charset="0"/>
                <a:ea typeface="Tahoma" panose="020B0604030504040204" pitchFamily="34" charset="0"/>
                <a:cs typeface="Tahoma" panose="020B0604030504040204" pitchFamily="34" charset="0"/>
              </a:rPr>
              <a:t>Name	: </a:t>
            </a:r>
            <a:r>
              <a:rPr kumimoji="1" lang="en-US" sz="2000" b="1" kern="1200" dirty="0">
                <a:ln w="0"/>
                <a:solidFill>
                  <a:srgbClr val="000000"/>
                </a:solidFill>
                <a:effectLst>
                  <a:outerShdw blurRad="38100" dist="19050" dir="2700000" algn="tl" rotWithShape="0">
                    <a:srgbClr val="000000">
                      <a:alpha val="40000"/>
                    </a:srgbClr>
                  </a:outerShdw>
                </a:effectLst>
                <a:latin typeface="Tahoma" panose="020B0604030504040204" pitchFamily="34" charset="0"/>
                <a:ea typeface="Tahoma" panose="020B0604030504040204" pitchFamily="34" charset="0"/>
                <a:cs typeface="Tahoma" panose="020B0604030504040204" pitchFamily="34" charset="0"/>
              </a:rPr>
              <a:t>Alvany Maulana</a:t>
            </a:r>
            <a:endParaRPr kumimoji="1" lang="zh-CN" altLang="en-US" sz="1580" b="0" i="0" u="none" strike="noStrike" kern="1200" cap="none" spc="0" normalizeH="0" baseline="0" noProof="0" dirty="0">
              <a:ln>
                <a:noFill/>
              </a:ln>
              <a:solidFill>
                <a:srgbClr val="000000"/>
              </a:solidFill>
              <a:effectLst/>
              <a:uLnTx/>
              <a:uFillTx/>
              <a:latin typeface="Verdana"/>
              <a:cs typeface="+mn-cs"/>
            </a:endParaRPr>
          </a:p>
          <a:p>
            <a:pPr marL="0" marR="0" lvl="0" indent="0" algn="l" defTabSz="803910" rtl="0" eaLnBrk="1" fontAlgn="auto" latinLnBrk="0" hangingPunct="1">
              <a:lnSpc>
                <a:spcPct val="100000"/>
              </a:lnSpc>
              <a:spcBef>
                <a:spcPts val="0"/>
              </a:spcBef>
              <a:spcAft>
                <a:spcPts val="0"/>
              </a:spcAft>
              <a:buClrTx/>
              <a:buSzTx/>
              <a:buFontTx/>
              <a:buNone/>
              <a:tabLst/>
              <a:defRPr/>
            </a:pPr>
            <a:r>
              <a:rPr kumimoji="1" lang="en-US" sz="2000" b="1" i="0" u="none" strike="noStrike" kern="1200" cap="none" spc="0" normalizeH="0" baseline="0" noProof="0" dirty="0">
                <a:ln w="0"/>
                <a:solidFill>
                  <a:srgbClr val="000000"/>
                </a:solidFill>
                <a:effectLst>
                  <a:outerShdw blurRad="38100" dist="19050" dir="2700000" algn="tl" rotWithShape="0">
                    <a:srgbClr val="000000">
                      <a:alpha val="40000"/>
                    </a:srgbClr>
                  </a:outerShdw>
                </a:effectLst>
                <a:uLnTx/>
                <a:uFillTx/>
                <a:latin typeface="Tahoma" panose="020B0604030504040204" pitchFamily="34" charset="0"/>
                <a:ea typeface="Tahoma" panose="020B0604030504040204" pitchFamily="34" charset="0"/>
                <a:cs typeface="Tahoma" panose="020B0604030504040204" pitchFamily="34" charset="0"/>
              </a:rPr>
              <a:t>NIK	: DM2260925</a:t>
            </a:r>
            <a:endParaRPr kumimoji="1" lang="zh-CN" altLang="en-US" sz="1580" b="0" i="0" u="none" strike="noStrike" kern="1200" cap="none" spc="0" normalizeH="0" baseline="0" noProof="0" dirty="0">
              <a:ln>
                <a:noFill/>
              </a:ln>
              <a:solidFill>
                <a:srgbClr val="000000"/>
              </a:solidFill>
              <a:effectLst/>
              <a:uLnTx/>
              <a:uFillTx/>
              <a:latin typeface="Verdana"/>
              <a:cs typeface="+mn-cs"/>
            </a:endParaRPr>
          </a:p>
          <a:p>
            <a:pPr marL="0" marR="0" lvl="0" indent="0" algn="l" defTabSz="803910" rtl="0" eaLnBrk="1" fontAlgn="auto" latinLnBrk="0" hangingPunct="1">
              <a:lnSpc>
                <a:spcPct val="100000"/>
              </a:lnSpc>
              <a:spcBef>
                <a:spcPts val="0"/>
              </a:spcBef>
              <a:spcAft>
                <a:spcPts val="0"/>
              </a:spcAft>
              <a:buClrTx/>
              <a:buSzTx/>
              <a:buFontTx/>
              <a:buNone/>
              <a:tabLst/>
              <a:defRPr/>
            </a:pPr>
            <a:r>
              <a:rPr kumimoji="1" lang="en-US" sz="2000" b="1" i="0" u="none" strike="noStrike" kern="1200" cap="none" spc="0" normalizeH="0" baseline="0" noProof="0" dirty="0">
                <a:ln w="0"/>
                <a:solidFill>
                  <a:srgbClr val="000000"/>
                </a:solidFill>
                <a:effectLst>
                  <a:outerShdw blurRad="38100" dist="19050" dir="2700000" algn="tl" rotWithShape="0">
                    <a:srgbClr val="000000">
                      <a:alpha val="40000"/>
                    </a:srgbClr>
                  </a:outerShdw>
                </a:effectLst>
                <a:uLnTx/>
                <a:uFillTx/>
                <a:latin typeface="Tahoma" panose="020B0604030504040204" pitchFamily="34" charset="0"/>
                <a:ea typeface="Tahoma" panose="020B0604030504040204" pitchFamily="34" charset="0"/>
                <a:cs typeface="Tahoma" panose="020B0604030504040204" pitchFamily="34" charset="0"/>
              </a:rPr>
              <a:t>Line	: BF 23 Power Window</a:t>
            </a:r>
          </a:p>
          <a:p>
            <a:pPr marL="0" marR="0" lvl="0" indent="0" algn="l" defTabSz="803910" rtl="0" eaLnBrk="1" fontAlgn="auto" latinLnBrk="0" hangingPunct="1">
              <a:lnSpc>
                <a:spcPct val="100000"/>
              </a:lnSpc>
              <a:spcBef>
                <a:spcPts val="0"/>
              </a:spcBef>
              <a:spcAft>
                <a:spcPts val="0"/>
              </a:spcAft>
              <a:buClrTx/>
              <a:buSzTx/>
              <a:buFontTx/>
              <a:buNone/>
              <a:tabLst/>
              <a:defRPr/>
            </a:pPr>
            <a:r>
              <a:rPr kumimoji="1" lang="en-US" altLang="zh-CN" sz="2000" b="1" kern="1200" dirty="0">
                <a:ln w="0"/>
                <a:solidFill>
                  <a:srgbClr val="000000"/>
                </a:solidFill>
                <a:effectLst>
                  <a:outerShdw blurRad="38100" dist="19050" dir="2700000" algn="tl" rotWithShape="0">
                    <a:srgbClr val="000000">
                      <a:alpha val="40000"/>
                    </a:srgbClr>
                  </a:outerShdw>
                </a:effectLst>
                <a:latin typeface="Tahoma" panose="020B0604030504040204" pitchFamily="34" charset="0"/>
                <a:ea typeface="Tahoma" panose="020B0604030504040204" pitchFamily="34" charset="0"/>
                <a:cs typeface="Tahoma" panose="020B0604030504040204" pitchFamily="34" charset="0"/>
              </a:rPr>
              <a:t>	  Assy Line 2</a:t>
            </a:r>
            <a:endParaRPr kumimoji="1" lang="zh-CN" altLang="en-US" sz="1580" b="0" i="0" u="none" strike="noStrike" kern="1200" cap="none" spc="0" normalizeH="0" baseline="0" noProof="0" dirty="0">
              <a:ln>
                <a:noFill/>
              </a:ln>
              <a:solidFill>
                <a:srgbClr val="000000"/>
              </a:solidFill>
              <a:effectLst/>
              <a:uLnTx/>
              <a:uFillTx/>
              <a:latin typeface="Verdana"/>
              <a:cs typeface="+mn-cs"/>
            </a:endParaRPr>
          </a:p>
        </p:txBody>
      </p:sp>
      <p:sp>
        <p:nvSpPr>
          <p:cNvPr id="1048614" name="Rectangle 11"/>
          <p:cNvSpPr/>
          <p:nvPr/>
        </p:nvSpPr>
        <p:spPr>
          <a:xfrm>
            <a:off x="304800" y="4598861"/>
            <a:ext cx="5105400" cy="1422400"/>
          </a:xfrm>
          <a:prstGeom prst="rect">
            <a:avLst/>
          </a:prstGeom>
          <a:noFill/>
        </p:spPr>
        <p:txBody>
          <a:bodyPr wrap="square" lIns="91440" tIns="45720" rIns="91440" bIns="45720">
            <a:noAutofit/>
          </a:bodyPr>
          <a:lstStyle/>
          <a:p>
            <a:pPr marL="0" marR="0" lvl="0" indent="0" algn="l" defTabSz="803910" rtl="0" eaLnBrk="1" fontAlgn="auto" latinLnBrk="0" hangingPunct="1">
              <a:lnSpc>
                <a:spcPct val="100000"/>
              </a:lnSpc>
              <a:spcBef>
                <a:spcPts val="0"/>
              </a:spcBef>
              <a:spcAft>
                <a:spcPts val="0"/>
              </a:spcAft>
              <a:buClrTx/>
              <a:buSzTx/>
              <a:buFontTx/>
              <a:buNone/>
              <a:tabLst/>
              <a:defRPr/>
            </a:pPr>
            <a:r>
              <a:rPr kumimoji="1" lang="en-US" sz="1400" b="0" i="0" u="none" strike="noStrike" kern="1200" cap="none" spc="0" normalizeH="0" baseline="0" noProof="0" dirty="0">
                <a:ln w="0"/>
                <a:solidFill>
                  <a:srgbClr val="000000"/>
                </a:solidFill>
                <a:effectLst>
                  <a:outerShdw blurRad="38100" dist="19050" dir="2700000" algn="tl" rotWithShape="0">
                    <a:srgbClr val="000000">
                      <a:alpha val="40000"/>
                    </a:srgbClr>
                  </a:outerShdw>
                </a:effectLst>
                <a:uLnTx/>
                <a:uFillTx/>
                <a:latin typeface="Tahoma" panose="020B0604030504040204" pitchFamily="34" charset="0"/>
                <a:ea typeface="Tahoma" panose="020B0604030504040204" pitchFamily="34" charset="0"/>
                <a:cs typeface="Tahoma" panose="020B0604030504040204" pitchFamily="34" charset="0"/>
              </a:rPr>
              <a:t>Background</a:t>
            </a:r>
            <a:r>
              <a:rPr kumimoji="1" lang="en-US" sz="1400" kern="1200" dirty="0">
                <a:ln w="0"/>
                <a:solidFill>
                  <a:srgbClr val="000000"/>
                </a:solidFill>
                <a:effectLst>
                  <a:outerShdw blurRad="38100" dist="19050" dir="2700000" algn="tl" rotWithShape="0">
                    <a:srgbClr val="000000">
                      <a:alpha val="40000"/>
                    </a:srgbClr>
                  </a:outerShdw>
                </a:effectLst>
                <a:latin typeface="Tahoma" panose="020B0604030504040204" pitchFamily="34" charset="0"/>
                <a:ea typeface="Tahoma" panose="020B0604030504040204" pitchFamily="34" charset="0"/>
                <a:cs typeface="Tahoma" panose="020B0604030504040204" pitchFamily="34" charset="0"/>
              </a:rPr>
              <a:t>	</a:t>
            </a:r>
            <a:r>
              <a:rPr kumimoji="1" lang="en-US" sz="1400" b="0" i="0" u="none" strike="noStrike" kern="1200" cap="none" spc="0" normalizeH="0" baseline="0" noProof="0" dirty="0">
                <a:ln w="0"/>
                <a:solidFill>
                  <a:srgbClr val="000000"/>
                </a:solidFill>
                <a:effectLst>
                  <a:outerShdw blurRad="38100" dist="19050" dir="2700000" algn="tl" rotWithShape="0">
                    <a:srgbClr val="000000">
                      <a:alpha val="40000"/>
                    </a:srgbClr>
                  </a:outerShdw>
                </a:effectLst>
                <a:uLnTx/>
                <a:uFillTx/>
                <a:latin typeface="Tahoma" panose="020B0604030504040204" pitchFamily="34" charset="0"/>
                <a:ea typeface="Tahoma" panose="020B0604030504040204" pitchFamily="34" charset="0"/>
                <a:cs typeface="Tahoma" panose="020B0604030504040204" pitchFamily="34" charset="0"/>
              </a:rPr>
              <a:t>: SMK NEGERI 1 </a:t>
            </a:r>
            <a:r>
              <a:rPr kumimoji="1" lang="en-US" sz="1400" kern="1200" dirty="0">
                <a:ln w="0"/>
                <a:solidFill>
                  <a:srgbClr val="000000"/>
                </a:solidFill>
                <a:effectLst>
                  <a:outerShdw blurRad="38100" dist="19050" dir="2700000" algn="tl" rotWithShape="0">
                    <a:srgbClr val="000000">
                      <a:alpha val="40000"/>
                    </a:srgbClr>
                  </a:outerShdw>
                </a:effectLst>
                <a:latin typeface="Tahoma" panose="020B0604030504040204" pitchFamily="34" charset="0"/>
                <a:ea typeface="Tahoma" panose="020B0604030504040204" pitchFamily="34" charset="0"/>
                <a:cs typeface="Tahoma" panose="020B0604030504040204" pitchFamily="34" charset="0"/>
              </a:rPr>
              <a:t>KATAPANG</a:t>
            </a:r>
            <a:endParaRPr kumimoji="1" lang="en-US" sz="1400" b="0" i="0" u="none" strike="noStrike" kern="1200" cap="none" spc="0" normalizeH="0" baseline="0" noProof="0" dirty="0">
              <a:ln w="0"/>
              <a:solidFill>
                <a:srgbClr val="000000"/>
              </a:solidFill>
              <a:effectLst>
                <a:outerShdw blurRad="38100" dist="19050" dir="2700000" algn="tl" rotWithShape="0">
                  <a:srgbClr val="000000">
                    <a:alpha val="40000"/>
                  </a:srgbClr>
                </a:outerShdw>
              </a:effectLst>
              <a:uLnTx/>
              <a:uFillTx/>
              <a:latin typeface="Tahoma" panose="020B0604030504040204" pitchFamily="34" charset="0"/>
              <a:ea typeface="Tahoma" panose="020B0604030504040204" pitchFamily="34" charset="0"/>
              <a:cs typeface="Tahoma" panose="020B0604030504040204" pitchFamily="34" charset="0"/>
            </a:endParaRPr>
          </a:p>
          <a:p>
            <a:pPr marL="0" marR="0" lvl="0" indent="0" algn="l" defTabSz="803910" rtl="0" eaLnBrk="1" fontAlgn="auto" latinLnBrk="0" hangingPunct="1">
              <a:lnSpc>
                <a:spcPct val="100000"/>
              </a:lnSpc>
              <a:spcBef>
                <a:spcPts val="0"/>
              </a:spcBef>
              <a:spcAft>
                <a:spcPts val="0"/>
              </a:spcAft>
              <a:buClrTx/>
              <a:buSzTx/>
              <a:buFontTx/>
              <a:buNone/>
              <a:tabLst/>
              <a:defRPr/>
            </a:pPr>
            <a:r>
              <a:rPr kumimoji="1" lang="en-US" sz="1400" b="0" i="0" u="none" strike="noStrike" kern="1200" cap="none" spc="0" normalizeH="0" baseline="0" noProof="0" dirty="0">
                <a:ln w="0"/>
                <a:solidFill>
                  <a:srgbClr val="000000"/>
                </a:solidFill>
                <a:effectLst>
                  <a:outerShdw blurRad="38100" dist="19050" dir="2700000" algn="tl" rotWithShape="0">
                    <a:srgbClr val="000000">
                      <a:alpha val="40000"/>
                    </a:srgbClr>
                  </a:outerShdw>
                </a:effectLst>
                <a:uLnTx/>
                <a:uFillTx/>
                <a:latin typeface="Tahoma" panose="020B0604030504040204" pitchFamily="34" charset="0"/>
                <a:ea typeface="Tahoma" panose="020B0604030504040204" pitchFamily="34" charset="0"/>
                <a:cs typeface="Tahoma" panose="020B0604030504040204" pitchFamily="34" charset="0"/>
              </a:rPr>
              <a:t>Major	    	: </a:t>
            </a:r>
            <a:r>
              <a:rPr kumimoji="1" lang="en-US" sz="1400" kern="1200" dirty="0">
                <a:ln w="0"/>
                <a:solidFill>
                  <a:srgbClr val="000000"/>
                </a:solidFill>
                <a:effectLst>
                  <a:outerShdw blurRad="38100" dist="19050" dir="2700000" algn="tl" rotWithShape="0">
                    <a:srgbClr val="000000">
                      <a:alpha val="40000"/>
                    </a:srgbClr>
                  </a:outerShdw>
                </a:effectLst>
                <a:latin typeface="Tahoma" panose="020B0604030504040204" pitchFamily="34" charset="0"/>
                <a:ea typeface="Tahoma" panose="020B0604030504040204" pitchFamily="34" charset="0"/>
                <a:cs typeface="Tahoma" panose="020B0604030504040204" pitchFamily="34" charset="0"/>
              </a:rPr>
              <a:t>MECHATRONICS</a:t>
            </a:r>
            <a:r>
              <a:rPr kumimoji="1" lang="en-US" sz="1400" b="0" i="0" u="none" strike="noStrike" kern="1200" cap="none" spc="0" normalizeH="0" baseline="0" noProof="0" dirty="0">
                <a:ln w="0"/>
                <a:solidFill>
                  <a:srgbClr val="000000"/>
                </a:solidFill>
                <a:effectLst>
                  <a:outerShdw blurRad="38100" dist="19050" dir="2700000" algn="tl" rotWithShape="0">
                    <a:srgbClr val="000000">
                      <a:alpha val="40000"/>
                    </a:srgbClr>
                  </a:outerShdw>
                </a:effectLst>
                <a:uLnTx/>
                <a:uFillTx/>
                <a:latin typeface="Tahoma" panose="020B0604030504040204" pitchFamily="34" charset="0"/>
                <a:ea typeface="Tahoma" panose="020B0604030504040204" pitchFamily="34" charset="0"/>
                <a:cs typeface="Tahoma" panose="020B0604030504040204" pitchFamily="34" charset="0"/>
              </a:rPr>
              <a:t> ENGINEERING</a:t>
            </a:r>
          </a:p>
          <a:p>
            <a:pPr marL="0" marR="0" lvl="0" indent="0" algn="l" defTabSz="803910" rtl="0" eaLnBrk="1" fontAlgn="auto" latinLnBrk="0" hangingPunct="1">
              <a:lnSpc>
                <a:spcPct val="100000"/>
              </a:lnSpc>
              <a:spcBef>
                <a:spcPts val="0"/>
              </a:spcBef>
              <a:spcAft>
                <a:spcPts val="0"/>
              </a:spcAft>
              <a:buClrTx/>
              <a:buSzTx/>
              <a:buFontTx/>
              <a:buNone/>
              <a:tabLst/>
              <a:defRPr/>
            </a:pPr>
            <a:r>
              <a:rPr kumimoji="1" lang="en-US" sz="1400" b="0" i="0" u="none" strike="noStrike" kern="1200" cap="none" spc="0" normalizeH="0" baseline="0" noProof="0" dirty="0">
                <a:ln w="0"/>
                <a:solidFill>
                  <a:srgbClr val="000000"/>
                </a:solidFill>
                <a:effectLst>
                  <a:outerShdw blurRad="38100" dist="19050" dir="2700000" algn="tl" rotWithShape="0">
                    <a:srgbClr val="000000">
                      <a:alpha val="40000"/>
                    </a:srgbClr>
                  </a:outerShdw>
                </a:effectLst>
                <a:uLnTx/>
                <a:uFillTx/>
                <a:latin typeface="Tahoma" panose="020B0604030504040204" pitchFamily="34" charset="0"/>
                <a:ea typeface="Tahoma" panose="020B0604030504040204" pitchFamily="34" charset="0"/>
                <a:cs typeface="Tahoma" panose="020B0604030504040204" pitchFamily="34" charset="0"/>
              </a:rPr>
              <a:t>Motto	    	: </a:t>
            </a:r>
            <a:r>
              <a:rPr kumimoji="1" lang="en-US" sz="1400" b="1" kern="1200" noProof="0" dirty="0">
                <a:ln w="0"/>
                <a:solidFill>
                  <a:srgbClr val="000000"/>
                </a:solidFill>
                <a:effectLst>
                  <a:outerShdw blurRad="38100" dist="19050" dir="2700000" algn="tl" rotWithShape="0">
                    <a:srgbClr val="000000">
                      <a:alpha val="40000"/>
                    </a:srgbClr>
                  </a:outerShdw>
                </a:effectLst>
                <a:latin typeface="Tahoma" panose="020B0604030504040204" pitchFamily="34" charset="0"/>
                <a:ea typeface="Tahoma" panose="020B0604030504040204" pitchFamily="34" charset="0"/>
                <a:cs typeface="Tahoma" panose="020B0604030504040204" pitchFamily="34" charset="0"/>
              </a:rPr>
              <a:t>Believe that anything is possible</a:t>
            </a:r>
            <a:endParaRPr kumimoji="1" lang="en-US" sz="1400" b="1" i="0" u="none" strike="noStrike" kern="1200" cap="none" spc="0" normalizeH="0" baseline="0" noProof="0" dirty="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endParaRPr>
          </a:p>
          <a:p>
            <a:pPr marL="0" marR="0" lvl="0" indent="0" algn="l" defTabSz="803910" rtl="0" eaLnBrk="1" fontAlgn="auto" latinLnBrk="0" hangingPunct="1">
              <a:lnSpc>
                <a:spcPct val="100000"/>
              </a:lnSpc>
              <a:spcBef>
                <a:spcPts val="0"/>
              </a:spcBef>
              <a:spcAft>
                <a:spcPts val="0"/>
              </a:spcAft>
              <a:buClrTx/>
              <a:buSzTx/>
              <a:buFontTx/>
              <a:buNone/>
              <a:tabLst/>
              <a:defRPr/>
            </a:pPr>
            <a:r>
              <a:rPr kumimoji="1" lang="en-US" sz="1400" b="0" i="0" u="none" strike="noStrike" kern="1200" cap="none" spc="0" normalizeH="0" baseline="0" noProof="0" dirty="0">
                <a:ln w="0"/>
                <a:solidFill>
                  <a:srgbClr val="000000"/>
                </a:solidFill>
                <a:effectLst>
                  <a:outerShdw blurRad="38100" dist="19050" dir="2700000" algn="tl" rotWithShape="0">
                    <a:srgbClr val="000000">
                      <a:alpha val="40000"/>
                    </a:srgbClr>
                  </a:outerShdw>
                </a:effectLst>
                <a:uLnTx/>
                <a:uFillTx/>
                <a:latin typeface="Tahoma" panose="020B0604030504040204" pitchFamily="34" charset="0"/>
                <a:ea typeface="Tahoma" panose="020B0604030504040204" pitchFamily="34" charset="0"/>
                <a:cs typeface="Tahoma" panose="020B0604030504040204" pitchFamily="34" charset="0"/>
              </a:rPr>
              <a:t>                       </a:t>
            </a:r>
            <a:endParaRPr kumimoji="1" lang="en-US" sz="1400" b="0" i="0" u="none" strike="noStrike" kern="1200" cap="none" spc="0" normalizeH="0" baseline="0" noProof="0" dirty="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endParaRPr>
          </a:p>
          <a:p>
            <a:pPr marL="0" marR="0" lvl="0" indent="0" algn="l" defTabSz="803910" rtl="0" eaLnBrk="1" fontAlgn="auto" latinLnBrk="0" hangingPunct="1">
              <a:lnSpc>
                <a:spcPct val="100000"/>
              </a:lnSpc>
              <a:spcBef>
                <a:spcPts val="0"/>
              </a:spcBef>
              <a:spcAft>
                <a:spcPts val="0"/>
              </a:spcAft>
              <a:buClrTx/>
              <a:buSzTx/>
              <a:buFontTx/>
              <a:buNone/>
              <a:tabLst/>
              <a:defRPr/>
            </a:pPr>
            <a:endParaRPr kumimoji="1" lang="en-US" altLang="en-US" sz="1400" b="0" i="0" u="none" strike="noStrike" kern="1200" cap="none" spc="0" normalizeH="0" baseline="0" noProof="0" dirty="0">
              <a:ln w="0"/>
              <a:solidFill>
                <a:srgbClr val="000000"/>
              </a:solidFill>
              <a:effectLst>
                <a:outerShdw blurRad="38100" dist="19050" dir="2700000" algn="tl" rotWithShape="0">
                  <a:srgbClr val="000000">
                    <a:alpha val="40000"/>
                  </a:srgbClr>
                </a:outerShdw>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1048615" name="Rectangle 7"/>
          <p:cNvSpPr/>
          <p:nvPr/>
        </p:nvSpPr>
        <p:spPr>
          <a:xfrm>
            <a:off x="17585" y="5410200"/>
            <a:ext cx="9252857" cy="1653540"/>
          </a:xfrm>
          <a:prstGeom prst="rect">
            <a:avLst/>
          </a:prstGeom>
          <a:noFill/>
        </p:spPr>
        <p:txBody>
          <a:bodyPr wrap="square" lIns="91440" tIns="45720" rIns="91440" bIns="45720">
            <a:noAutofit/>
          </a:bodyPr>
          <a:lstStyle/>
          <a:p>
            <a:pPr marL="0" marR="0" lvl="0" indent="0" algn="l" defTabSz="803910" rtl="0" eaLnBrk="1" fontAlgn="auto" latinLnBrk="0" hangingPunct="1">
              <a:lnSpc>
                <a:spcPct val="100000"/>
              </a:lnSpc>
              <a:spcBef>
                <a:spcPts val="0"/>
              </a:spcBef>
              <a:spcAft>
                <a:spcPts val="0"/>
              </a:spcAft>
              <a:buClrTx/>
              <a:buSzTx/>
              <a:buFontTx/>
              <a:buNone/>
              <a:tabLst/>
              <a:defRPr/>
            </a:pPr>
            <a:r>
              <a:rPr kumimoji="1" lang="en-US" sz="1200" b="1" i="0" u="none" strike="noStrike" kern="1200" cap="none" spc="0" normalizeH="0" baseline="0" noProof="0" dirty="0">
                <a:ln w="0"/>
                <a:solidFill>
                  <a:srgbClr val="000000"/>
                </a:solidFill>
                <a:uLnTx/>
                <a:uFillTx/>
                <a:latin typeface="Arial" panose="020B0604020202020204" pitchFamily="34" charset="0"/>
                <a:ea typeface="Tahoma" panose="020B0604030504040204" pitchFamily="34" charset="0"/>
                <a:cs typeface="Arial" panose="020B0604020202020204" pitchFamily="34" charset="0"/>
              </a:rPr>
              <a:t>Content :</a:t>
            </a:r>
          </a:p>
          <a:p>
            <a:pPr marL="342900" marR="0" lvl="0" indent="-342900" algn="l" defTabSz="803910" rtl="0" eaLnBrk="1" fontAlgn="auto" latinLnBrk="0" hangingPunct="1">
              <a:lnSpc>
                <a:spcPct val="100000"/>
              </a:lnSpc>
              <a:spcBef>
                <a:spcPts val="0"/>
              </a:spcBef>
              <a:spcAft>
                <a:spcPts val="0"/>
              </a:spcAft>
              <a:buClrTx/>
              <a:buSzTx/>
              <a:buFontTx/>
              <a:buAutoNum type="arabicPeriod"/>
              <a:tabLst/>
              <a:defRPr/>
            </a:pPr>
            <a:r>
              <a:rPr kumimoji="1" lang="en-US" sz="1200" b="1" i="0" u="none" strike="noStrike" kern="1200" cap="none" spc="0" normalizeH="0" baseline="0" noProof="0" dirty="0">
                <a:ln w="0"/>
                <a:solidFill>
                  <a:srgbClr val="000000"/>
                </a:solidFill>
                <a:uLnTx/>
                <a:uFillTx/>
                <a:latin typeface="Arial" panose="020B0604020202020204" pitchFamily="34" charset="0"/>
                <a:ea typeface="Tahoma" panose="020B0604030504040204" pitchFamily="34" charset="0"/>
                <a:cs typeface="Arial" panose="020B0604020202020204" pitchFamily="34" charset="0"/>
              </a:rPr>
              <a:t>Introduction  </a:t>
            </a:r>
          </a:p>
          <a:p>
            <a:pPr marL="342900" marR="0" lvl="0" indent="-342900" algn="l" defTabSz="803910" rtl="0" eaLnBrk="1" fontAlgn="auto" latinLnBrk="0" hangingPunct="1">
              <a:lnSpc>
                <a:spcPct val="100000"/>
              </a:lnSpc>
              <a:spcBef>
                <a:spcPts val="0"/>
              </a:spcBef>
              <a:spcAft>
                <a:spcPts val="0"/>
              </a:spcAft>
              <a:buClrTx/>
              <a:buSzTx/>
              <a:buFontTx/>
              <a:buAutoNum type="arabicPeriod"/>
              <a:tabLst/>
              <a:defRPr/>
            </a:pPr>
            <a:r>
              <a:rPr kumimoji="1" lang="en-US" sz="1200" b="1" kern="1200" dirty="0">
                <a:ln w="0"/>
                <a:solidFill>
                  <a:srgbClr val="000000"/>
                </a:solidFill>
                <a:latin typeface="Arial" panose="020B0604020202020204" pitchFamily="34" charset="0"/>
                <a:ea typeface="Tahoma" panose="020B0604030504040204" pitchFamily="34" charset="0"/>
                <a:cs typeface="Arial" panose="020B0604020202020204" pitchFamily="34" charset="0"/>
              </a:rPr>
              <a:t>Schedule activity</a:t>
            </a:r>
            <a:r>
              <a:rPr kumimoji="1" lang="en-US" sz="1200" b="1" i="0" u="none" strike="noStrike" kern="1200" cap="none" spc="0" normalizeH="0" baseline="0" noProof="0" dirty="0">
                <a:ln w="0"/>
                <a:solidFill>
                  <a:srgbClr val="000000"/>
                </a:solidFill>
                <a:uLnTx/>
                <a:uFillTx/>
                <a:latin typeface="Arial" panose="020B0604020202020204" pitchFamily="34" charset="0"/>
                <a:ea typeface="Tahoma" panose="020B0604030504040204" pitchFamily="34" charset="0"/>
                <a:cs typeface="Arial" panose="020B0604020202020204" pitchFamily="34" charset="0"/>
              </a:rPr>
              <a:t>	</a:t>
            </a:r>
          </a:p>
          <a:p>
            <a:pPr marL="342900" marR="0" lvl="0" indent="-342900" algn="l" defTabSz="803910" rtl="0" eaLnBrk="1" fontAlgn="auto" latinLnBrk="0" hangingPunct="1">
              <a:lnSpc>
                <a:spcPct val="100000"/>
              </a:lnSpc>
              <a:spcBef>
                <a:spcPts val="0"/>
              </a:spcBef>
              <a:spcAft>
                <a:spcPts val="0"/>
              </a:spcAft>
              <a:buClrTx/>
              <a:buSzTx/>
              <a:buFontTx/>
              <a:buAutoNum type="arabicPeriod"/>
              <a:tabLst/>
              <a:defRPr/>
            </a:pPr>
            <a:r>
              <a:rPr kumimoji="1" lang="en-US" sz="1200" b="1" i="0" u="none" strike="noStrike" kern="1200" cap="none" spc="0" normalizeH="0" baseline="0" noProof="0" dirty="0">
                <a:ln w="0"/>
                <a:solidFill>
                  <a:srgbClr val="000000"/>
                </a:solidFill>
                <a:uLnTx/>
                <a:uFillTx/>
                <a:latin typeface="Arial" panose="020B0604020202020204" pitchFamily="34" charset="0"/>
                <a:ea typeface="Tahoma" panose="020B0604030504040204" pitchFamily="34" charset="0"/>
                <a:cs typeface="Arial" panose="020B0604020202020204" pitchFamily="34" charset="0"/>
              </a:rPr>
              <a:t>Layout line &amp; Process Condition</a:t>
            </a:r>
          </a:p>
          <a:p>
            <a:pPr marL="342900" marR="0" lvl="0" indent="-342900" algn="l" defTabSz="803910" rtl="0" eaLnBrk="1" fontAlgn="auto" latinLnBrk="0" hangingPunct="1">
              <a:lnSpc>
                <a:spcPct val="100000"/>
              </a:lnSpc>
              <a:spcBef>
                <a:spcPts val="0"/>
              </a:spcBef>
              <a:spcAft>
                <a:spcPts val="0"/>
              </a:spcAft>
              <a:buClrTx/>
              <a:buSzTx/>
              <a:buFontTx/>
              <a:buAutoNum type="arabicPeriod"/>
              <a:tabLst/>
              <a:defRPr/>
            </a:pPr>
            <a:r>
              <a:rPr kumimoji="1" lang="en-US" sz="1200" b="1" kern="1200" dirty="0">
                <a:ln w="0"/>
                <a:solidFill>
                  <a:srgbClr val="000000"/>
                </a:solidFill>
                <a:latin typeface="Arial" panose="020B0604020202020204" pitchFamily="34" charset="0"/>
                <a:ea typeface="Tahoma" panose="020B0604030504040204" pitchFamily="34" charset="0"/>
                <a:cs typeface="Arial" panose="020B0604020202020204" pitchFamily="34" charset="0"/>
              </a:rPr>
              <a:t>OJT Activity &amp; Skill in Production line</a:t>
            </a:r>
            <a:endParaRPr kumimoji="1" lang="en-US" sz="1200" b="1" i="0" u="none" strike="noStrike" kern="1200" cap="none" spc="0" normalizeH="0" baseline="0" noProof="0" dirty="0">
              <a:ln w="0"/>
              <a:solidFill>
                <a:srgbClr val="000000"/>
              </a:solidFill>
              <a:uLnTx/>
              <a:uFillTx/>
              <a:latin typeface="Arial" panose="020B0604020202020204" pitchFamily="34" charset="0"/>
              <a:ea typeface="Tahoma" panose="020B0604030504040204" pitchFamily="34" charset="0"/>
              <a:cs typeface="Arial" panose="020B0604020202020204" pitchFamily="34" charset="0"/>
            </a:endParaRPr>
          </a:p>
          <a:p>
            <a:pPr marL="342900" marR="0" lvl="0" indent="-342900" algn="l" defTabSz="803910" rtl="0" eaLnBrk="1" fontAlgn="auto" latinLnBrk="0" hangingPunct="1">
              <a:lnSpc>
                <a:spcPct val="100000"/>
              </a:lnSpc>
              <a:spcBef>
                <a:spcPts val="0"/>
              </a:spcBef>
              <a:spcAft>
                <a:spcPts val="0"/>
              </a:spcAft>
              <a:buClrTx/>
              <a:buSzTx/>
              <a:buFontTx/>
              <a:buAutoNum type="arabicPeriod"/>
              <a:tabLst/>
              <a:defRPr/>
            </a:pPr>
            <a:r>
              <a:rPr kumimoji="1" lang="en-US" sz="1200" b="1" kern="1200" dirty="0">
                <a:ln w="0"/>
                <a:solidFill>
                  <a:srgbClr val="000000"/>
                </a:solidFill>
                <a:latin typeface="Arial" panose="020B0604020202020204" pitchFamily="34" charset="0"/>
                <a:ea typeface="Tahoma" panose="020B0604030504040204" pitchFamily="34" charset="0"/>
                <a:cs typeface="Arial" panose="020B0604020202020204" pitchFamily="34" charset="0"/>
              </a:rPr>
              <a:t>Case Study</a:t>
            </a:r>
          </a:p>
          <a:p>
            <a:pPr marL="342900" marR="0" lvl="0" indent="-342900" algn="l" defTabSz="803910" rtl="0" eaLnBrk="1" fontAlgn="auto" latinLnBrk="0" hangingPunct="1">
              <a:lnSpc>
                <a:spcPct val="100000"/>
              </a:lnSpc>
              <a:spcBef>
                <a:spcPts val="0"/>
              </a:spcBef>
              <a:spcAft>
                <a:spcPts val="0"/>
              </a:spcAft>
              <a:buClrTx/>
              <a:buSzTx/>
              <a:buFontTx/>
              <a:buAutoNum type="arabicPeriod"/>
              <a:tabLst/>
              <a:defRPr/>
            </a:pPr>
            <a:r>
              <a:rPr kumimoji="1" lang="en-US" sz="1200" b="1" kern="1200" dirty="0">
                <a:ln w="0"/>
                <a:solidFill>
                  <a:srgbClr val="000000"/>
                </a:solidFill>
                <a:latin typeface="Arial" panose="020B0604020202020204" pitchFamily="34" charset="0"/>
                <a:ea typeface="Tahoma" panose="020B0604030504040204" pitchFamily="34" charset="0"/>
                <a:cs typeface="Arial" panose="020B0604020202020204" pitchFamily="34" charset="0"/>
              </a:rPr>
              <a:t>Commitment &amp; Future Plan</a:t>
            </a:r>
          </a:p>
        </p:txBody>
      </p:sp>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53200" y="3518837"/>
            <a:ext cx="2061271" cy="2298922"/>
          </a:xfrm>
          <a:prstGeom prst="rect">
            <a:avLst/>
          </a:prstGeom>
        </p:spPr>
      </p:pic>
      <p:pic>
        <p:nvPicPr>
          <p:cNvPr id="3" name="Picture 2"/>
          <p:cNvPicPr>
            <a:picLocks noChangeAspect="1"/>
          </p:cNvPicPr>
          <p:nvPr/>
        </p:nvPicPr>
        <p:blipFill rotWithShape="1">
          <a:blip r:embed="rId4" cstate="print">
            <a:extLst>
              <a:ext uri="{28A0092B-C50C-407E-A947-70E740481C1C}">
                <a14:useLocalDpi xmlns:a14="http://schemas.microsoft.com/office/drawing/2010/main" val="0"/>
              </a:ext>
            </a:extLst>
          </a:blip>
          <a:srcRect b="5045"/>
          <a:stretch/>
        </p:blipFill>
        <p:spPr>
          <a:xfrm>
            <a:off x="65839" y="2114102"/>
            <a:ext cx="1862173" cy="2357641"/>
          </a:xfrm>
          <a:prstGeom prst="rect">
            <a:avLst/>
          </a:prstGeom>
        </p:spPr>
      </p:pic>
    </p:spTree>
    <p:extLst>
      <p:ext uri="{BB962C8B-B14F-4D97-AF65-F5344CB8AC3E}">
        <p14:creationId xmlns:p14="http://schemas.microsoft.com/office/powerpoint/2010/main" val="30824216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B0E3D3-A63B-DBA9-13DF-F641C62819C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B759D2B-A39F-CDBE-D61B-6F2236759B5F}"/>
              </a:ext>
            </a:extLst>
          </p:cNvPr>
          <p:cNvSpPr txBox="1">
            <a:spLocks/>
          </p:cNvSpPr>
          <p:nvPr/>
        </p:nvSpPr>
        <p:spPr>
          <a:xfrm>
            <a:off x="208452" y="75671"/>
            <a:ext cx="6492264" cy="495224"/>
          </a:xfrm>
          <a:prstGeom prst="rect">
            <a:avLst/>
          </a:prstGeom>
        </p:spPr>
        <p:txBody>
          <a:bodyPr wrap="square" lIns="0" tIns="0" rIns="0" bIns="0">
            <a:normAutofit/>
          </a:bodyPr>
          <a:lstStyle>
            <a:lvl1pPr>
              <a:defRPr sz="2800" b="1" i="1">
                <a:solidFill>
                  <a:schemeClr val="tx1"/>
                </a:solidFill>
                <a:latin typeface="Carlito"/>
                <a:ea typeface="+mj-ea"/>
                <a:cs typeface="Carlito"/>
              </a:defRPr>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200" i="0" u="none" strike="noStrike" kern="0" cap="none" spc="0" normalizeH="0" baseline="0" noProof="0" dirty="0" smtClean="0">
                <a:ln>
                  <a:noFill/>
                </a:ln>
                <a:solidFill>
                  <a:sysClr val="windowText" lastClr="000000"/>
                </a:solidFill>
                <a:effectLst/>
                <a:uLnTx/>
                <a:uFillTx/>
                <a:latin typeface="Arial Unicode MS" panose="020B0604020202020204" pitchFamily="34" charset="-128"/>
                <a:ea typeface="Arial Unicode MS" panose="020B0604020202020204" pitchFamily="34" charset="-128"/>
                <a:cs typeface="Arial Unicode MS" panose="020B0604020202020204" pitchFamily="34" charset="-128"/>
              </a:rPr>
              <a:t>➈ </a:t>
            </a:r>
            <a:r>
              <a:rPr lang="en-US" sz="1800" i="0" dirty="0">
                <a:solidFill>
                  <a:sysClr val="windowText" lastClr="000000"/>
                </a:solidFill>
                <a:ea typeface="Verdana"/>
              </a:rPr>
              <a:t>CASE STUDY </a:t>
            </a:r>
            <a:r>
              <a:rPr lang="en-US" sz="1800" i="0" dirty="0" smtClean="0">
                <a:solidFill>
                  <a:sysClr val="windowText" lastClr="000000"/>
                </a:solidFill>
                <a:ea typeface="Verdana"/>
              </a:rPr>
              <a:t>1 </a:t>
            </a:r>
            <a:r>
              <a:rPr lang="en-US" sz="1800" i="0" dirty="0">
                <a:solidFill>
                  <a:sysClr val="windowText" lastClr="000000"/>
                </a:solidFill>
                <a:ea typeface="Verdana"/>
              </a:rPr>
              <a:t>: PRODUCTIVITY IMPROVEMENT</a:t>
            </a:r>
          </a:p>
        </p:txBody>
      </p:sp>
      <p:pic>
        <p:nvPicPr>
          <p:cNvPr id="152" name="VID-20240430-WA0001">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4479711" y="3766156"/>
            <a:ext cx="2082579" cy="2395984"/>
          </a:xfrm>
          <a:prstGeom prst="rect">
            <a:avLst/>
          </a:prstGeom>
          <a:effectLst>
            <a:outerShdw blurRad="63500" sx="102000" sy="102000" algn="ctr" rotWithShape="0">
              <a:prstClr val="black">
                <a:alpha val="40000"/>
              </a:prstClr>
            </a:outerShdw>
          </a:effectLst>
        </p:spPr>
      </p:pic>
      <p:pic>
        <p:nvPicPr>
          <p:cNvPr id="153" name="VID-20240430-WA0000">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6700716" y="3735245"/>
            <a:ext cx="1994337" cy="2426895"/>
          </a:xfrm>
          <a:prstGeom prst="rect">
            <a:avLst/>
          </a:prstGeom>
          <a:effectLst>
            <a:outerShdw blurRad="63500" sx="102000" sy="102000" algn="ctr" rotWithShape="0">
              <a:prstClr val="black">
                <a:alpha val="40000"/>
              </a:prstClr>
            </a:outerShdw>
          </a:effectLst>
        </p:spPr>
      </p:pic>
      <p:sp>
        <p:nvSpPr>
          <p:cNvPr id="108" name="TextBox 107">
            <a:extLst>
              <a:ext uri="{FF2B5EF4-FFF2-40B4-BE49-F238E27FC236}">
                <a16:creationId xmlns:a16="http://schemas.microsoft.com/office/drawing/2014/main" id="{6185E6D9-C2C6-57E9-FED7-DDE3927B6105}"/>
              </a:ext>
            </a:extLst>
          </p:cNvPr>
          <p:cNvSpPr txBox="1"/>
          <p:nvPr/>
        </p:nvSpPr>
        <p:spPr>
          <a:xfrm>
            <a:off x="1726923" y="6460413"/>
            <a:ext cx="7208559" cy="338554"/>
          </a:xfrm>
          <a:prstGeom prst="rect">
            <a:avLst/>
          </a:prstGeom>
          <a:noFill/>
        </p:spPr>
        <p:txBody>
          <a:bodyPr wrap="square" rtlCol="0">
            <a:spAutoFit/>
          </a:bodyPr>
          <a:lstStyle/>
          <a:p>
            <a:pPr algn="ctr"/>
            <a:r>
              <a:rPr lang="en-US" sz="1600" b="1" dirty="0" smtClean="0">
                <a:solidFill>
                  <a:schemeClr val="tx1"/>
                </a:solidFill>
                <a:highlight>
                  <a:srgbClr val="FFFF00"/>
                </a:highlight>
              </a:rPr>
              <a:t>Change</a:t>
            </a:r>
            <a:r>
              <a:rPr lang="en-US" sz="1600" dirty="0" smtClean="0">
                <a:solidFill>
                  <a:schemeClr val="tx1"/>
                </a:solidFill>
                <a:highlight>
                  <a:srgbClr val="FFFF00"/>
                </a:highlight>
              </a:rPr>
              <a:t> type of </a:t>
            </a:r>
            <a:r>
              <a:rPr lang="en-US" sz="1600" b="1" dirty="0" smtClean="0">
                <a:solidFill>
                  <a:schemeClr val="tx1"/>
                </a:solidFill>
                <a:highlight>
                  <a:srgbClr val="FFFF00"/>
                </a:highlight>
              </a:rPr>
              <a:t>cylinder</a:t>
            </a:r>
            <a:r>
              <a:rPr lang="en-US" sz="1600" dirty="0" smtClean="0">
                <a:solidFill>
                  <a:schemeClr val="tx1"/>
                </a:solidFill>
                <a:highlight>
                  <a:srgbClr val="FFFF00"/>
                </a:highlight>
              </a:rPr>
              <a:t> and </a:t>
            </a:r>
            <a:r>
              <a:rPr lang="en-US" sz="1600" b="1" dirty="0" smtClean="0">
                <a:solidFill>
                  <a:schemeClr val="tx1"/>
                </a:solidFill>
                <a:highlight>
                  <a:srgbClr val="FFFF00"/>
                </a:highlight>
              </a:rPr>
              <a:t>modify</a:t>
            </a:r>
            <a:r>
              <a:rPr lang="en-US" sz="1600" dirty="0" smtClean="0">
                <a:solidFill>
                  <a:schemeClr val="tx1"/>
                </a:solidFill>
                <a:highlight>
                  <a:srgbClr val="FFFF00"/>
                </a:highlight>
              </a:rPr>
              <a:t> the </a:t>
            </a:r>
            <a:r>
              <a:rPr lang="en-US" sz="1600" b="1" dirty="0" smtClean="0">
                <a:solidFill>
                  <a:schemeClr val="tx1"/>
                </a:solidFill>
                <a:highlight>
                  <a:srgbClr val="FFFF00"/>
                </a:highlight>
              </a:rPr>
              <a:t>chuck</a:t>
            </a:r>
            <a:r>
              <a:rPr lang="en-US" sz="1600" dirty="0" smtClean="0">
                <a:solidFill>
                  <a:schemeClr val="tx1"/>
                </a:solidFill>
                <a:highlight>
                  <a:srgbClr val="FFFF00"/>
                </a:highlight>
              </a:rPr>
              <a:t> to achieve Cycle time target</a:t>
            </a:r>
            <a:endParaRPr lang="en-US" sz="1600" b="1" dirty="0">
              <a:solidFill>
                <a:schemeClr val="tx1"/>
              </a:solidFill>
              <a:highlight>
                <a:srgbClr val="FFFF00"/>
              </a:highlight>
            </a:endParaRPr>
          </a:p>
        </p:txBody>
      </p:sp>
      <p:sp>
        <p:nvSpPr>
          <p:cNvPr id="151" name="Rounded Rectangle 150"/>
          <p:cNvSpPr/>
          <p:nvPr/>
        </p:nvSpPr>
        <p:spPr>
          <a:xfrm>
            <a:off x="4837793" y="3643870"/>
            <a:ext cx="1533462" cy="256856"/>
          </a:xfrm>
          <a:prstGeom prst="roundRect">
            <a:avLst/>
          </a:prstGeom>
          <a:solidFill>
            <a:srgbClr val="F46C6F"/>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BEFORE</a:t>
            </a:r>
            <a:endPar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0" name="Rounded Rectangle 149"/>
          <p:cNvSpPr/>
          <p:nvPr/>
        </p:nvSpPr>
        <p:spPr>
          <a:xfrm>
            <a:off x="6804673" y="3618408"/>
            <a:ext cx="1786421" cy="268269"/>
          </a:xfrm>
          <a:prstGeom prst="roundRect">
            <a:avLst/>
          </a:prstGeom>
          <a:solidFill>
            <a:schemeClr val="accent6">
              <a:lumMod val="60000"/>
              <a:lumOff val="4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AFTER</a:t>
            </a:r>
            <a:endPar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9" name="TextBox 108">
            <a:extLst>
              <a:ext uri="{FF2B5EF4-FFF2-40B4-BE49-F238E27FC236}">
                <a16:creationId xmlns:a16="http://schemas.microsoft.com/office/drawing/2014/main" id="{FF8692D3-895C-8BF6-0F35-0D93DD389B36}"/>
              </a:ext>
            </a:extLst>
          </p:cNvPr>
          <p:cNvSpPr txBox="1"/>
          <p:nvPr/>
        </p:nvSpPr>
        <p:spPr>
          <a:xfrm>
            <a:off x="179566" y="518676"/>
            <a:ext cx="8659633" cy="276999"/>
          </a:xfrm>
          <a:prstGeom prst="rect">
            <a:avLst/>
          </a:prstGeom>
          <a:solidFill>
            <a:schemeClr val="accent1">
              <a:lumMod val="20000"/>
              <a:lumOff val="80000"/>
            </a:schemeClr>
          </a:solidFill>
        </p:spPr>
        <p:txBody>
          <a:bodyPr wrap="square">
            <a:spAutoFit/>
          </a:bodyPr>
          <a:lstStyle/>
          <a:p>
            <a:r>
              <a:rPr lang="en-US" sz="1200" b="1" dirty="0"/>
              <a:t>IMPLEMENTATION</a:t>
            </a:r>
          </a:p>
        </p:txBody>
      </p:sp>
      <p:pic>
        <p:nvPicPr>
          <p:cNvPr id="90" name="Picture 89"/>
          <p:cNvPicPr>
            <a:picLocks noChangeAspect="1"/>
          </p:cNvPicPr>
          <p:nvPr/>
        </p:nvPicPr>
        <p:blipFill>
          <a:blip r:embed="rId9"/>
          <a:stretch>
            <a:fillRect/>
          </a:stretch>
        </p:blipFill>
        <p:spPr>
          <a:xfrm>
            <a:off x="109813" y="929647"/>
            <a:ext cx="4074207" cy="2361447"/>
          </a:xfrm>
          <a:prstGeom prst="rect">
            <a:avLst/>
          </a:prstGeom>
        </p:spPr>
      </p:pic>
      <p:grpSp>
        <p:nvGrpSpPr>
          <p:cNvPr id="91" name="Group 90"/>
          <p:cNvGrpSpPr/>
          <p:nvPr/>
        </p:nvGrpSpPr>
        <p:grpSpPr>
          <a:xfrm>
            <a:off x="485739" y="3268118"/>
            <a:ext cx="3621075" cy="3148541"/>
            <a:chOff x="6881422" y="2601467"/>
            <a:chExt cx="2646140" cy="2956975"/>
          </a:xfrm>
        </p:grpSpPr>
        <p:sp>
          <p:nvSpPr>
            <p:cNvPr id="92" name="Rectangle 91"/>
            <p:cNvSpPr/>
            <p:nvPr/>
          </p:nvSpPr>
          <p:spPr>
            <a:xfrm>
              <a:off x="6881422" y="2941001"/>
              <a:ext cx="1202829" cy="2309355"/>
            </a:xfrm>
            <a:prstGeom prst="rect">
              <a:avLst/>
            </a:prstGeom>
            <a:noFill/>
            <a:ln w="12700" cap="flat" cmpd="sng" algn="ctr">
              <a:solidFill>
                <a:srgbClr val="FF0000"/>
              </a:solidFill>
              <a:prstDash val="dash"/>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8" name="Rectangle 97"/>
            <p:cNvSpPr/>
            <p:nvPr/>
          </p:nvSpPr>
          <p:spPr>
            <a:xfrm>
              <a:off x="8135338" y="2954357"/>
              <a:ext cx="1216581" cy="2301492"/>
            </a:xfrm>
            <a:prstGeom prst="rect">
              <a:avLst/>
            </a:prstGeom>
            <a:noFill/>
            <a:ln w="12700" cap="flat" cmpd="sng" algn="ctr">
              <a:solidFill>
                <a:srgbClr val="00B050"/>
              </a:solidFill>
              <a:prstDash val="dash"/>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99" name="Group 98"/>
            <p:cNvGrpSpPr/>
            <p:nvPr/>
          </p:nvGrpSpPr>
          <p:grpSpPr>
            <a:xfrm>
              <a:off x="6928291" y="2601467"/>
              <a:ext cx="2251380" cy="289051"/>
              <a:chOff x="471332" y="1266616"/>
              <a:chExt cx="2019364" cy="216262"/>
            </a:xfrm>
          </p:grpSpPr>
          <p:sp>
            <p:nvSpPr>
              <p:cNvPr id="113" name="Rectangle 112">
                <a:extLst>
                  <a:ext uri="{FF2B5EF4-FFF2-40B4-BE49-F238E27FC236}">
                    <a16:creationId xmlns:a16="http://schemas.microsoft.com/office/drawing/2014/main" id="{91DA3D47-1556-4F70-14E1-88786EA26D38}"/>
                  </a:ext>
                </a:extLst>
              </p:cNvPr>
              <p:cNvSpPr/>
              <p:nvPr/>
            </p:nvSpPr>
            <p:spPr>
              <a:xfrm>
                <a:off x="471332" y="1279196"/>
                <a:ext cx="2019364" cy="179389"/>
              </a:xfrm>
              <a:prstGeom prst="rect">
                <a:avLst/>
              </a:prstGeom>
              <a:solidFill>
                <a:srgbClr val="6998AB"/>
              </a:solidFill>
              <a:ln w="12700" cap="flat" cmpd="sng" algn="ctr">
                <a:no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4" name="Rectangle 113"/>
              <p:cNvSpPr/>
              <p:nvPr/>
            </p:nvSpPr>
            <p:spPr>
              <a:xfrm>
                <a:off x="949888" y="1266616"/>
                <a:ext cx="1026736" cy="216262"/>
              </a:xfrm>
              <a:prstGeom prst="rect">
                <a:avLst/>
              </a:prstGeom>
            </p:spPr>
            <p:txBody>
              <a:bodyPr wrap="non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Calibri" panose="020F0502020204030204"/>
                    <a:ea typeface="+mn-ea"/>
                    <a:cs typeface="+mn-cs"/>
                  </a:rPr>
                  <a:t>TYPE OF CYLINDER</a:t>
                </a:r>
              </a:p>
            </p:txBody>
          </p:sp>
        </p:grpSp>
        <p:pic>
          <p:nvPicPr>
            <p:cNvPr id="100" name="Picture 99"/>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251609" y="3056214"/>
              <a:ext cx="347299" cy="684976"/>
            </a:xfrm>
            <a:prstGeom prst="rect">
              <a:avLst/>
            </a:prstGeom>
          </p:spPr>
        </p:pic>
        <p:pic>
          <p:nvPicPr>
            <p:cNvPr id="101" name="Picture 100"/>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398612" y="3077281"/>
              <a:ext cx="690033" cy="602915"/>
            </a:xfrm>
            <a:prstGeom prst="rect">
              <a:avLst/>
            </a:prstGeom>
          </p:spPr>
        </p:pic>
        <p:sp>
          <p:nvSpPr>
            <p:cNvPr id="102" name="TextBox 101"/>
            <p:cNvSpPr txBox="1"/>
            <p:nvPr/>
          </p:nvSpPr>
          <p:spPr>
            <a:xfrm>
              <a:off x="7111596" y="5240487"/>
              <a:ext cx="1062908" cy="317955"/>
            </a:xfrm>
            <a:prstGeom prst="rect">
              <a:avLst/>
            </a:prstGeom>
            <a:noFill/>
          </p:spPr>
          <p:txBody>
            <a:bodyPr wrap="square" rtlCol="0">
              <a:spAutoFit/>
            </a:bodyPr>
            <a:lstStyle/>
            <a:p>
              <a:pPr algn="l" defTabSz="457200" rtl="0">
                <a:defRPr/>
              </a:pPr>
              <a:r>
                <a:rPr lang="en-US" sz="1600" b="1" kern="1200" dirty="0">
                  <a:solidFill>
                    <a:srgbClr val="FF0000"/>
                  </a:solidFill>
                  <a:latin typeface="Calibri" panose="020F0502020204030204"/>
                  <a:ea typeface="+mn-ea"/>
                  <a:cs typeface="+mn-cs"/>
                </a:rPr>
                <a:t>BEFORE</a:t>
              </a:r>
            </a:p>
          </p:txBody>
        </p:sp>
        <p:sp>
          <p:nvSpPr>
            <p:cNvPr id="110" name="TextBox 109"/>
            <p:cNvSpPr txBox="1"/>
            <p:nvPr/>
          </p:nvSpPr>
          <p:spPr>
            <a:xfrm>
              <a:off x="8464654" y="5229451"/>
              <a:ext cx="1062908" cy="317955"/>
            </a:xfrm>
            <a:prstGeom prst="rect">
              <a:avLst/>
            </a:prstGeom>
            <a:noFill/>
          </p:spPr>
          <p:txBody>
            <a:bodyPr wrap="square" rtlCol="0">
              <a:spAutoFit/>
            </a:bodyPr>
            <a:lstStyle/>
            <a:p>
              <a:pPr algn="l" defTabSz="457200" rtl="0">
                <a:defRPr/>
              </a:pPr>
              <a:r>
                <a:rPr lang="en-US" sz="1600" b="1" kern="1200" dirty="0">
                  <a:solidFill>
                    <a:srgbClr val="00B050"/>
                  </a:solidFill>
                  <a:latin typeface="Calibri" panose="020F0502020204030204"/>
                  <a:ea typeface="+mn-ea"/>
                  <a:cs typeface="+mn-cs"/>
                </a:rPr>
                <a:t>AFTER</a:t>
              </a:r>
            </a:p>
          </p:txBody>
        </p:sp>
      </p:grpSp>
      <p:sp>
        <p:nvSpPr>
          <p:cNvPr id="115" name="TextBox 114"/>
          <p:cNvSpPr txBox="1"/>
          <p:nvPr/>
        </p:nvSpPr>
        <p:spPr>
          <a:xfrm>
            <a:off x="4837793" y="1588860"/>
            <a:ext cx="3726249" cy="1200329"/>
          </a:xfrm>
          <a:prstGeom prst="rect">
            <a:avLst/>
          </a:prstGeom>
          <a:noFill/>
        </p:spPr>
        <p:txBody>
          <a:bodyPr wrap="square" rtlCol="0">
            <a:spAutoFit/>
          </a:bodyPr>
          <a:lstStyle/>
          <a:p>
            <a:pPr algn="l" defTabSz="457200" rtl="0">
              <a:defRPr/>
            </a:pPr>
            <a:r>
              <a:rPr lang="en-US" kern="1200" dirty="0">
                <a:solidFill>
                  <a:prstClr val="black"/>
                </a:solidFill>
                <a:latin typeface="Calibri" panose="020F0502020204030204"/>
                <a:ea typeface="+mn-ea"/>
                <a:cs typeface="+mn-cs"/>
              </a:rPr>
              <a:t>The chuck models are the </a:t>
            </a:r>
            <a:r>
              <a:rPr lang="en-US" b="1" kern="1200" dirty="0">
                <a:solidFill>
                  <a:srgbClr val="FF0000"/>
                </a:solidFill>
                <a:latin typeface="Calibri" panose="020F0502020204030204"/>
                <a:ea typeface="+mn-ea"/>
                <a:cs typeface="+mn-cs"/>
              </a:rPr>
              <a:t>same</a:t>
            </a:r>
            <a:r>
              <a:rPr lang="en-US" kern="1200" dirty="0">
                <a:solidFill>
                  <a:prstClr val="black"/>
                </a:solidFill>
                <a:latin typeface="Calibri" panose="020F0502020204030204"/>
                <a:ea typeface="+mn-ea"/>
                <a:cs typeface="+mn-cs"/>
              </a:rPr>
              <a:t>, but there are </a:t>
            </a:r>
            <a:r>
              <a:rPr lang="en-US" b="1" kern="1200" dirty="0">
                <a:solidFill>
                  <a:srgbClr val="FF0000"/>
                </a:solidFill>
                <a:latin typeface="Calibri" panose="020F0502020204030204"/>
                <a:ea typeface="+mn-ea"/>
                <a:cs typeface="+mn-cs"/>
              </a:rPr>
              <a:t>differences</a:t>
            </a:r>
            <a:r>
              <a:rPr lang="en-US" kern="1200" dirty="0">
                <a:solidFill>
                  <a:prstClr val="black"/>
                </a:solidFill>
                <a:latin typeface="Calibri" panose="020F0502020204030204"/>
                <a:ea typeface="+mn-ea"/>
                <a:cs typeface="+mn-cs"/>
              </a:rPr>
              <a:t> in terms of </a:t>
            </a:r>
            <a:r>
              <a:rPr lang="en-US" b="1" kern="1200" dirty="0">
                <a:solidFill>
                  <a:srgbClr val="FF0000"/>
                </a:solidFill>
                <a:latin typeface="Calibri" panose="020F0502020204030204"/>
                <a:ea typeface="+mn-ea"/>
                <a:cs typeface="+mn-cs"/>
              </a:rPr>
              <a:t>dimensions </a:t>
            </a:r>
            <a:r>
              <a:rPr lang="en-US" kern="1200" dirty="0">
                <a:solidFill>
                  <a:prstClr val="black"/>
                </a:solidFill>
                <a:latin typeface="Calibri" panose="020F0502020204030204"/>
                <a:ea typeface="+mn-ea"/>
                <a:cs typeface="+mn-cs"/>
              </a:rPr>
              <a:t>and</a:t>
            </a:r>
            <a:r>
              <a:rPr lang="en-US" b="1" kern="1200" dirty="0">
                <a:solidFill>
                  <a:srgbClr val="FF0000"/>
                </a:solidFill>
                <a:latin typeface="Calibri" panose="020F0502020204030204"/>
                <a:ea typeface="+mn-ea"/>
                <a:cs typeface="+mn-cs"/>
              </a:rPr>
              <a:t> type of cylinder </a:t>
            </a:r>
            <a:r>
              <a:rPr lang="en-US" kern="1200" dirty="0">
                <a:solidFill>
                  <a:prstClr val="black"/>
                </a:solidFill>
                <a:latin typeface="Calibri" panose="020F0502020204030204"/>
                <a:ea typeface="+mn-ea"/>
                <a:cs typeface="+mn-cs"/>
              </a:rPr>
              <a:t>that</a:t>
            </a:r>
            <a:r>
              <a:rPr lang="en-US" b="1" kern="1200" dirty="0">
                <a:solidFill>
                  <a:srgbClr val="FF0000"/>
                </a:solidFill>
                <a:latin typeface="Calibri" panose="020F0502020204030204"/>
                <a:ea typeface="+mn-ea"/>
                <a:cs typeface="+mn-cs"/>
              </a:rPr>
              <a:t> </a:t>
            </a:r>
            <a:r>
              <a:rPr lang="en-US" kern="1200" dirty="0">
                <a:solidFill>
                  <a:prstClr val="black"/>
                </a:solidFill>
                <a:latin typeface="Calibri" panose="020F0502020204030204"/>
                <a:ea typeface="+mn-ea"/>
                <a:cs typeface="+mn-cs"/>
              </a:rPr>
              <a:t>used.</a:t>
            </a:r>
          </a:p>
        </p:txBody>
      </p:sp>
      <p:pic>
        <p:nvPicPr>
          <p:cNvPr id="4" name="Picture 3"/>
          <p:cNvPicPr>
            <a:picLocks noChangeAspect="1"/>
          </p:cNvPicPr>
          <p:nvPr/>
        </p:nvPicPr>
        <p:blipFill rotWithShape="1">
          <a:blip r:embed="rId12" cstate="print">
            <a:biLevel thresh="50000"/>
            <a:extLst>
              <a:ext uri="{28A0092B-C50C-407E-A947-70E740481C1C}">
                <a14:useLocalDpi xmlns:a14="http://schemas.microsoft.com/office/drawing/2010/main" val="0"/>
              </a:ext>
            </a:extLst>
          </a:blip>
          <a:srcRect l="13333" t="19841" r="53334" b="32222"/>
          <a:stretch/>
        </p:blipFill>
        <p:spPr>
          <a:xfrm>
            <a:off x="817713" y="4648200"/>
            <a:ext cx="1211068" cy="1306243"/>
          </a:xfrm>
          <a:prstGeom prst="rect">
            <a:avLst/>
          </a:prstGeom>
        </p:spPr>
      </p:pic>
      <p:pic>
        <p:nvPicPr>
          <p:cNvPr id="5" name="Picture 4"/>
          <p:cNvPicPr>
            <a:picLocks noChangeAspect="1"/>
          </p:cNvPicPr>
          <p:nvPr/>
        </p:nvPicPr>
        <p:blipFill rotWithShape="1">
          <a:blip r:embed="rId13" cstate="print">
            <a:biLevel thresh="50000"/>
            <a:extLst>
              <a:ext uri="{28A0092B-C50C-407E-A947-70E740481C1C}">
                <a14:useLocalDpi xmlns:a14="http://schemas.microsoft.com/office/drawing/2010/main" val="0"/>
              </a:ext>
            </a:extLst>
          </a:blip>
          <a:srcRect l="57779" t="29259" r="7777" b="32223"/>
          <a:stretch/>
        </p:blipFill>
        <p:spPr>
          <a:xfrm>
            <a:off x="2244941" y="4630776"/>
            <a:ext cx="1578218" cy="1323667"/>
          </a:xfrm>
          <a:prstGeom prst="rect">
            <a:avLst/>
          </a:prstGeom>
        </p:spPr>
      </p:pic>
      <p:sp>
        <p:nvSpPr>
          <p:cNvPr id="24" name="Slide Number Placeholder 4"/>
          <p:cNvSpPr txBox="1">
            <a:spLocks/>
          </p:cNvSpPr>
          <p:nvPr/>
        </p:nvSpPr>
        <p:spPr>
          <a:xfrm>
            <a:off x="5284470" y="-46215"/>
            <a:ext cx="3840480" cy="511175"/>
          </a:xfrm>
          <a:prstGeom prst="rect">
            <a:avLst/>
          </a:prstGeom>
        </p:spPr>
        <p:txBody>
          <a:bodyPr vert="horz" lIns="91440" tIns="45720" rIns="91440" bIns="45720" rtlCol="0" anchor="ctr"/>
          <a:lstStyle>
            <a:defPPr>
              <a:defRPr lang="en-US"/>
            </a:defPPr>
            <a:lvl1pPr marL="0" algn="r" defTabSz="457200" rtl="0" eaLnBrk="1" latinLnBrk="0" hangingPunct="1">
              <a:defRPr sz="168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fld id="{9D721363-3FF9-4855-B872-35A45CB6C299}" type="slidenum">
              <a:rPr kumimoji="0" lang="en-US" sz="2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a:t>
            </a:fld>
            <a:r>
              <a:rPr kumimoji="0" lang="en-US" sz="2200" b="0" i="0" u="none" strike="noStrike" kern="1200" cap="none" spc="0" normalizeH="0" baseline="0" noProof="0" dirty="0" smtClean="0">
                <a:ln>
                  <a:noFill/>
                </a:ln>
                <a:solidFill>
                  <a:prstClr val="black">
                    <a:tint val="75000"/>
                  </a:prstClr>
                </a:solidFill>
                <a:effectLst/>
                <a:uLnTx/>
                <a:uFillTx/>
                <a:latin typeface="Calibri" panose="020F0502020204030204"/>
                <a:ea typeface="+mn-ea"/>
                <a:cs typeface="+mn-cs"/>
              </a:rPr>
              <a:t>/16</a:t>
            </a:r>
            <a:endParaRPr kumimoji="0" lang="en-US" sz="2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00231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3947" fill="hold"/>
                                        <p:tgtEl>
                                          <p:spTgt spid="152"/>
                                        </p:tgtEl>
                                      </p:cBhvr>
                                    </p:cmd>
                                  </p:childTnLst>
                                </p:cTn>
                              </p:par>
                              <p:par>
                                <p:cTn id="7" presetID="1" presetClass="mediacall" presetSubtype="0" fill="hold" nodeType="withEffect">
                                  <p:stCondLst>
                                    <p:cond delay="0"/>
                                  </p:stCondLst>
                                  <p:childTnLst>
                                    <p:cmd type="call" cmd="playFrom(0.0)">
                                      <p:cBhvr>
                                        <p:cTn id="8" dur="3204" fill="hold"/>
                                        <p:tgtEl>
                                          <p:spTgt spid="15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9" repeatCount="indefinite" fill="hold" display="0">
                  <p:stCondLst>
                    <p:cond delay="indefinite"/>
                  </p:stCondLst>
                </p:cTn>
                <p:tgtEl>
                  <p:spTgt spid="152"/>
                </p:tgtEl>
              </p:cMediaNode>
            </p:video>
            <p:video>
              <p:cMediaNode vol="80000" mute="1">
                <p:cTn id="10" repeatCount="indefinite" fill="hold" display="0">
                  <p:stCondLst>
                    <p:cond delay="indefinite"/>
                  </p:stCondLst>
                </p:cTn>
                <p:tgtEl>
                  <p:spTgt spid="153"/>
                </p:tgtEl>
              </p:cMediaNode>
            </p:vide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B0E3D3-A63B-DBA9-13DF-F641C62819C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B759D2B-A39F-CDBE-D61B-6F2236759B5F}"/>
              </a:ext>
            </a:extLst>
          </p:cNvPr>
          <p:cNvSpPr txBox="1">
            <a:spLocks/>
          </p:cNvSpPr>
          <p:nvPr/>
        </p:nvSpPr>
        <p:spPr>
          <a:xfrm>
            <a:off x="208452" y="75671"/>
            <a:ext cx="6492264" cy="495224"/>
          </a:xfrm>
          <a:prstGeom prst="rect">
            <a:avLst/>
          </a:prstGeom>
        </p:spPr>
        <p:txBody>
          <a:bodyPr wrap="square" lIns="0" tIns="0" rIns="0" bIns="0">
            <a:normAutofit/>
          </a:bodyPr>
          <a:lstStyle>
            <a:lvl1pPr>
              <a:defRPr sz="2800" b="1" i="1">
                <a:solidFill>
                  <a:schemeClr val="tx1"/>
                </a:solidFill>
                <a:latin typeface="Carlito"/>
                <a:ea typeface="+mj-ea"/>
                <a:cs typeface="Carlito"/>
              </a:defRPr>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200" i="0" u="none" strike="noStrike" kern="0" cap="none" spc="0" normalizeH="0" baseline="0" noProof="0" dirty="0" smtClean="0">
                <a:ln>
                  <a:noFill/>
                </a:ln>
                <a:solidFill>
                  <a:sysClr val="windowText" lastClr="000000"/>
                </a:solidFill>
                <a:effectLst/>
                <a:uLnTx/>
                <a:uFillTx/>
                <a:latin typeface="Arial Unicode MS" panose="020B0604020202020204" pitchFamily="34" charset="-128"/>
                <a:ea typeface="Arial Unicode MS" panose="020B0604020202020204" pitchFamily="34" charset="-128"/>
                <a:cs typeface="Arial Unicode MS" panose="020B0604020202020204" pitchFamily="34" charset="-128"/>
              </a:rPr>
              <a:t>➈ </a:t>
            </a:r>
            <a:r>
              <a:rPr lang="en-US" sz="1800" i="0" dirty="0">
                <a:solidFill>
                  <a:sysClr val="windowText" lastClr="000000"/>
                </a:solidFill>
                <a:ea typeface="Verdana"/>
              </a:rPr>
              <a:t>CASE STUDY </a:t>
            </a:r>
            <a:r>
              <a:rPr lang="en-US" sz="1800" i="0" dirty="0" smtClean="0">
                <a:solidFill>
                  <a:sysClr val="windowText" lastClr="000000"/>
                </a:solidFill>
                <a:ea typeface="Verdana"/>
              </a:rPr>
              <a:t>1 </a:t>
            </a:r>
            <a:r>
              <a:rPr lang="en-US" sz="1800" i="0" dirty="0">
                <a:solidFill>
                  <a:sysClr val="windowText" lastClr="000000"/>
                </a:solidFill>
                <a:ea typeface="Verdana"/>
              </a:rPr>
              <a:t>: PRODUCTIVITY IMPROVEMENT</a:t>
            </a:r>
          </a:p>
        </p:txBody>
      </p:sp>
      <p:grpSp>
        <p:nvGrpSpPr>
          <p:cNvPr id="246" name="Group 245"/>
          <p:cNvGrpSpPr/>
          <p:nvPr/>
        </p:nvGrpSpPr>
        <p:grpSpPr>
          <a:xfrm>
            <a:off x="4687659" y="518677"/>
            <a:ext cx="4320140" cy="276998"/>
            <a:chOff x="471332" y="1420360"/>
            <a:chExt cx="2019364" cy="198197"/>
          </a:xfrm>
        </p:grpSpPr>
        <p:sp>
          <p:nvSpPr>
            <p:cNvPr id="247" name="Rectangle 246">
              <a:extLst>
                <a:ext uri="{FF2B5EF4-FFF2-40B4-BE49-F238E27FC236}">
                  <a16:creationId xmlns:a16="http://schemas.microsoft.com/office/drawing/2014/main" id="{91DA3D47-1556-4F70-14E1-88786EA26D38}"/>
                </a:ext>
              </a:extLst>
            </p:cNvPr>
            <p:cNvSpPr/>
            <p:nvPr/>
          </p:nvSpPr>
          <p:spPr>
            <a:xfrm>
              <a:off x="471332" y="1429934"/>
              <a:ext cx="2019364" cy="179389"/>
            </a:xfrm>
            <a:prstGeom prst="rect">
              <a:avLst/>
            </a:prstGeom>
            <a:solidFill>
              <a:srgbClr val="6998AB"/>
            </a:solidFill>
            <a:ln w="12700" cap="flat" cmpd="sng" algn="ctr">
              <a:no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48" name="Rectangle 247"/>
            <p:cNvSpPr/>
            <p:nvPr/>
          </p:nvSpPr>
          <p:spPr>
            <a:xfrm>
              <a:off x="869726" y="1420360"/>
              <a:ext cx="1078052" cy="198197"/>
            </a:xfrm>
            <a:prstGeom prst="rect">
              <a:avLst/>
            </a:prstGeom>
          </p:spPr>
          <p:txBody>
            <a:bodyPr wrap="non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Calibri" panose="020F0502020204030204"/>
                  <a:ea typeface="+mn-ea"/>
                  <a:cs typeface="+mn-cs"/>
                </a:rPr>
                <a:t>PRODUCTIVITY UP AFTER KAIZEN</a:t>
              </a:r>
            </a:p>
          </p:txBody>
        </p:sp>
      </p:grpSp>
      <p:sp>
        <p:nvSpPr>
          <p:cNvPr id="249" name="Rounded Rectangle 248"/>
          <p:cNvSpPr/>
          <p:nvPr/>
        </p:nvSpPr>
        <p:spPr>
          <a:xfrm>
            <a:off x="4805750" y="1793520"/>
            <a:ext cx="1805739" cy="242516"/>
          </a:xfrm>
          <a:prstGeom prst="roundRect">
            <a:avLst/>
          </a:prstGeom>
          <a:solidFill>
            <a:srgbClr val="FF0000"/>
          </a:solidFill>
          <a:ln w="12700" cap="flat" cmpd="sng" algn="ctr">
            <a:solidFill>
              <a:srgbClr val="5B9BD5">
                <a:shade val="50000"/>
              </a:srgbClr>
            </a:solid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0" name="TextBox 249"/>
          <p:cNvSpPr txBox="1"/>
          <p:nvPr/>
        </p:nvSpPr>
        <p:spPr>
          <a:xfrm>
            <a:off x="4805750" y="1759037"/>
            <a:ext cx="1630254" cy="276999"/>
          </a:xfrm>
          <a:prstGeom prst="rect">
            <a:avLst/>
          </a:prstGeom>
          <a:noFill/>
        </p:spPr>
        <p:txBody>
          <a:bodyPr wrap="none" rtlCol="0">
            <a:spAutoFit/>
          </a:bodyPr>
          <a:lstStyle/>
          <a:p>
            <a:pPr algn="l" defTabSz="457200" rtl="0">
              <a:defRPr/>
            </a:pPr>
            <a:r>
              <a:rPr lang="en-US" sz="1200" b="1" kern="1200" dirty="0">
                <a:solidFill>
                  <a:prstClr val="white"/>
                </a:solidFill>
                <a:latin typeface="Calibri" panose="020F0502020204030204"/>
                <a:ea typeface="+mn-ea"/>
                <a:cs typeface="+mn-cs"/>
              </a:rPr>
              <a:t>Cycle time line 2.8 sec</a:t>
            </a:r>
          </a:p>
        </p:txBody>
      </p:sp>
      <p:sp>
        <p:nvSpPr>
          <p:cNvPr id="251" name="Rounded Rectangle 250"/>
          <p:cNvSpPr/>
          <p:nvPr/>
        </p:nvSpPr>
        <p:spPr>
          <a:xfrm>
            <a:off x="7061547" y="1804963"/>
            <a:ext cx="1805739" cy="242516"/>
          </a:xfrm>
          <a:prstGeom prst="roundRect">
            <a:avLst/>
          </a:prstGeom>
          <a:solidFill>
            <a:srgbClr val="70AD47"/>
          </a:solidFill>
          <a:ln w="12700" cap="flat" cmpd="sng" algn="ctr">
            <a:solidFill>
              <a:srgbClr val="5B9BD5">
                <a:shade val="50000"/>
              </a:srgbClr>
            </a:solid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2" name="TextBox 251"/>
          <p:cNvSpPr txBox="1"/>
          <p:nvPr/>
        </p:nvSpPr>
        <p:spPr>
          <a:xfrm>
            <a:off x="7061547" y="1770480"/>
            <a:ext cx="1630254" cy="276999"/>
          </a:xfrm>
          <a:prstGeom prst="rect">
            <a:avLst/>
          </a:prstGeom>
          <a:noFill/>
        </p:spPr>
        <p:txBody>
          <a:bodyPr wrap="none" rtlCol="0">
            <a:spAutoFit/>
          </a:bodyPr>
          <a:lstStyle/>
          <a:p>
            <a:pPr algn="l" defTabSz="457200" rtl="0">
              <a:defRPr/>
            </a:pPr>
            <a:r>
              <a:rPr lang="en-US" sz="1200" b="1" kern="1200" dirty="0">
                <a:solidFill>
                  <a:prstClr val="white"/>
                </a:solidFill>
                <a:latin typeface="Calibri" panose="020F0502020204030204"/>
                <a:ea typeface="+mn-ea"/>
                <a:cs typeface="+mn-cs"/>
              </a:rPr>
              <a:t>Cycle time line 2.7 sec</a:t>
            </a:r>
          </a:p>
        </p:txBody>
      </p:sp>
      <p:sp>
        <p:nvSpPr>
          <p:cNvPr id="253" name="Rectangle 252"/>
          <p:cNvSpPr/>
          <p:nvPr/>
        </p:nvSpPr>
        <p:spPr>
          <a:xfrm>
            <a:off x="4610939" y="838200"/>
            <a:ext cx="4396860" cy="5564931"/>
          </a:xfrm>
          <a:prstGeom prst="rect">
            <a:avLst/>
          </a:prstGeom>
          <a:noFill/>
          <a:ln w="12700" cap="flat" cmpd="sng" algn="ctr">
            <a:solidFill>
              <a:srgbClr val="70AD47"/>
            </a:solidFill>
            <a:prstDash val="dash"/>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4" name="TextBox 253"/>
          <p:cNvSpPr txBox="1"/>
          <p:nvPr/>
        </p:nvSpPr>
        <p:spPr>
          <a:xfrm>
            <a:off x="4713791" y="2257691"/>
            <a:ext cx="2483012" cy="338554"/>
          </a:xfrm>
          <a:prstGeom prst="rect">
            <a:avLst/>
          </a:prstGeom>
          <a:noFill/>
        </p:spPr>
        <p:txBody>
          <a:bodyPr wrap="square" rtlCol="0">
            <a:spAutoFit/>
          </a:bodyPr>
          <a:lstStyle/>
          <a:p>
            <a:pPr algn="l" defTabSz="457200" rtl="0">
              <a:defRPr/>
            </a:pPr>
            <a:r>
              <a:rPr lang="en-US" sz="1400" kern="1200" dirty="0">
                <a:solidFill>
                  <a:prstClr val="black"/>
                </a:solidFill>
                <a:latin typeface="Calibri" panose="020F0502020204030204"/>
                <a:ea typeface="+mn-ea"/>
                <a:cs typeface="+mn-cs"/>
              </a:rPr>
              <a:t>36.000s : 2.8s = </a:t>
            </a:r>
            <a:r>
              <a:rPr lang="en-US" sz="1600" b="1" kern="1200" dirty="0">
                <a:solidFill>
                  <a:srgbClr val="FF0000"/>
                </a:solidFill>
                <a:latin typeface="Calibri" panose="020F0502020204030204"/>
                <a:ea typeface="+mn-ea"/>
                <a:cs typeface="+mn-cs"/>
              </a:rPr>
              <a:t>10.928</a:t>
            </a:r>
            <a:r>
              <a:rPr lang="en-US" sz="1400" kern="1200" dirty="0">
                <a:solidFill>
                  <a:prstClr val="black"/>
                </a:solidFill>
                <a:latin typeface="Calibri" panose="020F0502020204030204"/>
                <a:ea typeface="+mn-ea"/>
                <a:cs typeface="+mn-cs"/>
              </a:rPr>
              <a:t> pcs</a:t>
            </a:r>
          </a:p>
        </p:txBody>
      </p:sp>
      <p:sp>
        <p:nvSpPr>
          <p:cNvPr id="255" name="TextBox 254"/>
          <p:cNvSpPr txBox="1"/>
          <p:nvPr/>
        </p:nvSpPr>
        <p:spPr>
          <a:xfrm>
            <a:off x="6875278" y="2272449"/>
            <a:ext cx="2192522" cy="338554"/>
          </a:xfrm>
          <a:prstGeom prst="rect">
            <a:avLst/>
          </a:prstGeom>
          <a:noFill/>
        </p:spPr>
        <p:txBody>
          <a:bodyPr wrap="square" rtlCol="0">
            <a:spAutoFit/>
          </a:bodyPr>
          <a:lstStyle/>
          <a:p>
            <a:pPr algn="l" defTabSz="457200" rtl="0">
              <a:defRPr/>
            </a:pPr>
            <a:r>
              <a:rPr lang="en-US" sz="1400" kern="1200" dirty="0">
                <a:solidFill>
                  <a:prstClr val="black"/>
                </a:solidFill>
                <a:latin typeface="Calibri" panose="020F0502020204030204"/>
                <a:ea typeface="+mn-ea"/>
                <a:cs typeface="+mn-cs"/>
              </a:rPr>
              <a:t>36,000 : 2.7s = </a:t>
            </a:r>
            <a:r>
              <a:rPr lang="en-US" sz="1600" b="1" kern="1200" dirty="0">
                <a:solidFill>
                  <a:srgbClr val="00B050"/>
                </a:solidFill>
                <a:latin typeface="Calibri" panose="020F0502020204030204"/>
                <a:ea typeface="+mn-ea"/>
                <a:cs typeface="+mn-cs"/>
              </a:rPr>
              <a:t>11.333</a:t>
            </a:r>
            <a:r>
              <a:rPr lang="en-US" sz="1400" kern="1200" dirty="0">
                <a:solidFill>
                  <a:prstClr val="black"/>
                </a:solidFill>
                <a:latin typeface="Calibri" panose="020F0502020204030204"/>
                <a:ea typeface="+mn-ea"/>
                <a:cs typeface="+mn-cs"/>
              </a:rPr>
              <a:t> pcs</a:t>
            </a:r>
          </a:p>
        </p:txBody>
      </p:sp>
      <p:sp>
        <p:nvSpPr>
          <p:cNvPr id="256" name="TextBox 255"/>
          <p:cNvSpPr txBox="1"/>
          <p:nvPr/>
        </p:nvSpPr>
        <p:spPr>
          <a:xfrm>
            <a:off x="4832327" y="2863907"/>
            <a:ext cx="2251383" cy="338554"/>
          </a:xfrm>
          <a:prstGeom prst="rect">
            <a:avLst/>
          </a:prstGeom>
          <a:solidFill>
            <a:srgbClr val="E7E6E6"/>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11,333 – 10,928 = </a:t>
            </a:r>
            <a:r>
              <a:rPr kumimoji="0" lang="en-US" sz="1600" b="1" i="0" u="none" strike="noStrike" kern="1200" cap="none" spc="0" normalizeH="0" baseline="0" noProof="0" dirty="0">
                <a:ln>
                  <a:noFill/>
                </a:ln>
                <a:solidFill>
                  <a:prstClr val="black"/>
                </a:solidFill>
                <a:effectLst/>
                <a:uLnTx/>
                <a:uFillTx/>
                <a:latin typeface="Calibri" panose="020F0502020204030204"/>
                <a:ea typeface="+mn-ea"/>
                <a:cs typeface="+mn-cs"/>
              </a:rPr>
              <a:t>405 pcs</a:t>
            </a:r>
          </a:p>
        </p:txBody>
      </p:sp>
      <p:sp>
        <p:nvSpPr>
          <p:cNvPr id="257" name="TextBox 256"/>
          <p:cNvSpPr txBox="1"/>
          <p:nvPr/>
        </p:nvSpPr>
        <p:spPr>
          <a:xfrm>
            <a:off x="4840403" y="885302"/>
            <a:ext cx="3195017" cy="523220"/>
          </a:xfrm>
          <a:prstGeom prst="rect">
            <a:avLst/>
          </a:prstGeom>
          <a:solidFill>
            <a:srgbClr val="E7E6E6"/>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Total work time / day </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sym typeface="Wingdings" panose="05000000000000000000" pitchFamily="2" charset="2"/>
              </a:rPr>
              <a:t> 3600s x 10 hour</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 36.000 second </a:t>
            </a:r>
          </a:p>
        </p:txBody>
      </p:sp>
      <p:sp>
        <p:nvSpPr>
          <p:cNvPr id="258" name="TextBox 257"/>
          <p:cNvSpPr txBox="1"/>
          <p:nvPr/>
        </p:nvSpPr>
        <p:spPr>
          <a:xfrm>
            <a:off x="4731241" y="2573466"/>
            <a:ext cx="1905000" cy="307777"/>
          </a:xfrm>
          <a:prstGeom prst="rect">
            <a:avLst/>
          </a:prstGeom>
          <a:noFill/>
        </p:spPr>
        <p:txBody>
          <a:bodyPr wrap="square" rtlCol="0">
            <a:spAutoFit/>
          </a:bodyPr>
          <a:lstStyle/>
          <a:p>
            <a:pPr algn="l" defTabSz="457200" rtl="0">
              <a:defRPr/>
            </a:pPr>
            <a:r>
              <a:rPr lang="en-US" sz="1400" b="1" kern="1200" dirty="0">
                <a:solidFill>
                  <a:prstClr val="black"/>
                </a:solidFill>
                <a:latin typeface="Calibri" panose="020F0502020204030204"/>
                <a:ea typeface="+mn-ea"/>
                <a:cs typeface="+mn-cs"/>
              </a:rPr>
              <a:t>Total </a:t>
            </a:r>
            <a:r>
              <a:rPr lang="en-US" sz="1400" b="1" kern="1200" dirty="0">
                <a:solidFill>
                  <a:srgbClr val="FF0000"/>
                </a:solidFill>
                <a:latin typeface="Calibri" panose="020F0502020204030204"/>
                <a:ea typeface="+mn-ea"/>
                <a:cs typeface="+mn-cs"/>
              </a:rPr>
              <a:t>output</a:t>
            </a:r>
            <a:r>
              <a:rPr lang="en-US" sz="1400" b="1" kern="1200" dirty="0">
                <a:solidFill>
                  <a:prstClr val="black"/>
                </a:solidFill>
                <a:latin typeface="Calibri" panose="020F0502020204030204"/>
                <a:ea typeface="+mn-ea"/>
                <a:cs typeface="+mn-cs"/>
              </a:rPr>
              <a:t> </a:t>
            </a:r>
            <a:r>
              <a:rPr lang="en-US" sz="1400" b="1" kern="1200" dirty="0">
                <a:solidFill>
                  <a:srgbClr val="FF0000"/>
                </a:solidFill>
                <a:latin typeface="Calibri" panose="020F0502020204030204"/>
                <a:ea typeface="+mn-ea"/>
                <a:cs typeface="+mn-cs"/>
              </a:rPr>
              <a:t>loss</a:t>
            </a:r>
            <a:r>
              <a:rPr lang="en-US" sz="1400" b="1" kern="1200" dirty="0">
                <a:solidFill>
                  <a:prstClr val="black"/>
                </a:solidFill>
                <a:latin typeface="Calibri" panose="020F0502020204030204"/>
                <a:ea typeface="+mn-ea"/>
                <a:cs typeface="+mn-cs"/>
              </a:rPr>
              <a:t> : </a:t>
            </a:r>
          </a:p>
        </p:txBody>
      </p:sp>
      <p:sp>
        <p:nvSpPr>
          <p:cNvPr id="259" name="TextBox 258"/>
          <p:cNvSpPr txBox="1"/>
          <p:nvPr/>
        </p:nvSpPr>
        <p:spPr>
          <a:xfrm>
            <a:off x="4747659" y="1483742"/>
            <a:ext cx="1610056" cy="307777"/>
          </a:xfrm>
          <a:prstGeom prst="rect">
            <a:avLst/>
          </a:prstGeom>
          <a:noFill/>
        </p:spPr>
        <p:txBody>
          <a:bodyPr wrap="none" rtlCol="0">
            <a:spAutoFit/>
          </a:bodyPr>
          <a:lstStyle/>
          <a:p>
            <a:pPr algn="l" defTabSz="457200" rtl="0">
              <a:defRPr/>
            </a:pPr>
            <a:r>
              <a:rPr lang="en-US" sz="1400" b="1" kern="1200" dirty="0">
                <a:solidFill>
                  <a:prstClr val="black"/>
                </a:solidFill>
                <a:latin typeface="Calibri" panose="020F0502020204030204"/>
                <a:ea typeface="+mn-ea"/>
                <a:cs typeface="+mn-cs"/>
              </a:rPr>
              <a:t>Total output / day :</a:t>
            </a:r>
          </a:p>
        </p:txBody>
      </p:sp>
      <p:sp>
        <p:nvSpPr>
          <p:cNvPr id="260" name="Down Arrow 259"/>
          <p:cNvSpPr/>
          <p:nvPr/>
        </p:nvSpPr>
        <p:spPr>
          <a:xfrm>
            <a:off x="5480521" y="2091850"/>
            <a:ext cx="364067" cy="169333"/>
          </a:xfrm>
          <a:prstGeom prst="downArrow">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1" name="Down Arrow 260"/>
          <p:cNvSpPr/>
          <p:nvPr/>
        </p:nvSpPr>
        <p:spPr>
          <a:xfrm>
            <a:off x="7788090" y="2112861"/>
            <a:ext cx="364067" cy="169333"/>
          </a:xfrm>
          <a:prstGeom prst="downArrow">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2" name="Rectangle 261"/>
          <p:cNvSpPr/>
          <p:nvPr/>
        </p:nvSpPr>
        <p:spPr>
          <a:xfrm>
            <a:off x="5528198" y="5608535"/>
            <a:ext cx="519107" cy="514687"/>
          </a:xfrm>
          <a:prstGeom prst="rect">
            <a:avLst/>
          </a:prstGeom>
          <a:solidFill>
            <a:srgbClr val="FF0000"/>
          </a:solidFill>
          <a:ln w="12700" cap="flat" cmpd="sng" algn="ctr">
            <a:solidFill>
              <a:srgbClr val="FF0000"/>
            </a:solid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3" name="Rectangle 262"/>
          <p:cNvSpPr/>
          <p:nvPr/>
        </p:nvSpPr>
        <p:spPr>
          <a:xfrm>
            <a:off x="6323792" y="5284732"/>
            <a:ext cx="519107" cy="854495"/>
          </a:xfrm>
          <a:prstGeom prst="rect">
            <a:avLst/>
          </a:prstGeom>
          <a:solidFill>
            <a:srgbClr val="5B9BD5"/>
          </a:solidFill>
          <a:ln w="12700" cap="flat" cmpd="sng" algn="ctr">
            <a:solidFill>
              <a:srgbClr val="5B9BD5"/>
            </a:solid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4" name="TextBox 263"/>
          <p:cNvSpPr txBox="1"/>
          <p:nvPr/>
        </p:nvSpPr>
        <p:spPr>
          <a:xfrm>
            <a:off x="4821138" y="3255086"/>
            <a:ext cx="2507061" cy="338554"/>
          </a:xfrm>
          <a:prstGeom prst="rect">
            <a:avLst/>
          </a:prstGeom>
          <a:solidFill>
            <a:srgbClr val="E7E6E6"/>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panose="020F0502020204030204"/>
                <a:ea typeface="+mn-ea"/>
                <a:cs typeface="+mn-cs"/>
              </a:rPr>
              <a:t>405 pcs </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x 2 shift =</a:t>
            </a:r>
            <a:r>
              <a:rPr kumimoji="0" lang="en-US" sz="1600" b="1" i="0" u="none" strike="noStrike" kern="1200" cap="none" spc="0" normalizeH="0" baseline="0" noProof="0" dirty="0">
                <a:ln>
                  <a:noFill/>
                </a:ln>
                <a:solidFill>
                  <a:prstClr val="black"/>
                </a:solidFill>
                <a:effectLst/>
                <a:uLnTx/>
                <a:uFillTx/>
                <a:latin typeface="Calibri" panose="020F0502020204030204"/>
                <a:ea typeface="+mn-ea"/>
                <a:cs typeface="+mn-cs"/>
              </a:rPr>
              <a:t> 810 pcs</a:t>
            </a:r>
          </a:p>
        </p:txBody>
      </p:sp>
      <p:grpSp>
        <p:nvGrpSpPr>
          <p:cNvPr id="265" name="Group 264"/>
          <p:cNvGrpSpPr/>
          <p:nvPr/>
        </p:nvGrpSpPr>
        <p:grpSpPr>
          <a:xfrm>
            <a:off x="4623835" y="4086867"/>
            <a:ext cx="4374033" cy="568723"/>
            <a:chOff x="170946" y="4104851"/>
            <a:chExt cx="4374033" cy="568723"/>
          </a:xfrm>
        </p:grpSpPr>
        <p:grpSp>
          <p:nvGrpSpPr>
            <p:cNvPr id="266" name="Group 265"/>
            <p:cNvGrpSpPr/>
            <p:nvPr/>
          </p:nvGrpSpPr>
          <p:grpSpPr>
            <a:xfrm>
              <a:off x="1332189" y="4117405"/>
              <a:ext cx="3212790" cy="556169"/>
              <a:chOff x="634979" y="3991140"/>
              <a:chExt cx="3212790" cy="556169"/>
            </a:xfrm>
          </p:grpSpPr>
          <p:grpSp>
            <p:nvGrpSpPr>
              <p:cNvPr id="269" name="Group 268"/>
              <p:cNvGrpSpPr/>
              <p:nvPr/>
            </p:nvGrpSpPr>
            <p:grpSpPr>
              <a:xfrm>
                <a:off x="634979" y="3991140"/>
                <a:ext cx="3212790" cy="556169"/>
                <a:chOff x="5709392" y="4388874"/>
                <a:chExt cx="3212790" cy="556169"/>
              </a:xfrm>
            </p:grpSpPr>
            <p:sp>
              <p:nvSpPr>
                <p:cNvPr id="272" name="TextBox 271"/>
                <p:cNvSpPr txBox="1"/>
                <p:nvPr/>
              </p:nvSpPr>
              <p:spPr>
                <a:xfrm>
                  <a:off x="5717859" y="4388874"/>
                  <a:ext cx="922266" cy="30777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sng" strike="noStrike" kern="1200" cap="none" spc="0" normalizeH="0" baseline="0" noProof="0" dirty="0">
                      <a:ln>
                        <a:noFill/>
                      </a:ln>
                      <a:solidFill>
                        <a:prstClr val="black"/>
                      </a:solidFill>
                      <a:effectLst/>
                      <a:uLnTx/>
                      <a:uFillTx/>
                      <a:latin typeface="Calibri" panose="020F0502020204030204"/>
                      <a:ea typeface="+mn-ea"/>
                      <a:cs typeface="+mn-cs"/>
                    </a:rPr>
                    <a:t>405 pcs </a:t>
                  </a:r>
                </a:p>
              </p:txBody>
            </p:sp>
            <p:sp>
              <p:nvSpPr>
                <p:cNvPr id="273" name="TextBox 272"/>
                <p:cNvSpPr txBox="1"/>
                <p:nvPr/>
              </p:nvSpPr>
              <p:spPr>
                <a:xfrm>
                  <a:off x="5709392" y="4637266"/>
                  <a:ext cx="2491764" cy="30777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11.333 pcs </a:t>
                  </a:r>
                </a:p>
              </p:txBody>
            </p:sp>
            <p:sp>
              <p:nvSpPr>
                <p:cNvPr id="274" name="TextBox 273"/>
                <p:cNvSpPr txBox="1"/>
                <p:nvPr/>
              </p:nvSpPr>
              <p:spPr>
                <a:xfrm>
                  <a:off x="6602762" y="4442591"/>
                  <a:ext cx="508479" cy="30777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x</a:t>
                  </a:r>
                </a:p>
              </p:txBody>
            </p:sp>
            <p:sp>
              <p:nvSpPr>
                <p:cNvPr id="275" name="TextBox 274"/>
                <p:cNvSpPr txBox="1"/>
                <p:nvPr/>
              </p:nvSpPr>
              <p:spPr>
                <a:xfrm>
                  <a:off x="6819802" y="4457150"/>
                  <a:ext cx="2102380" cy="30777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100%</a:t>
                  </a:r>
                </a:p>
              </p:txBody>
            </p:sp>
          </p:grpSp>
          <p:sp>
            <p:nvSpPr>
              <p:cNvPr id="270" name="TextBox 269"/>
              <p:cNvSpPr txBox="1"/>
              <p:nvPr/>
            </p:nvSpPr>
            <p:spPr>
              <a:xfrm>
                <a:off x="2537410" y="4008698"/>
                <a:ext cx="1083964" cy="400110"/>
              </a:xfrm>
              <a:prstGeom prst="rect">
                <a:avLst/>
              </a:prstGeom>
              <a:solidFill>
                <a:srgbClr val="E7E6E6"/>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3.57%</a:t>
                </a:r>
              </a:p>
            </p:txBody>
          </p:sp>
          <p:sp>
            <p:nvSpPr>
              <p:cNvPr id="271" name="TextBox 270"/>
              <p:cNvSpPr txBox="1"/>
              <p:nvPr/>
            </p:nvSpPr>
            <p:spPr>
              <a:xfrm>
                <a:off x="2255837" y="4043697"/>
                <a:ext cx="220134"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grpSp>
        <p:sp>
          <p:nvSpPr>
            <p:cNvPr id="267" name="TextBox 266"/>
            <p:cNvSpPr txBox="1"/>
            <p:nvPr/>
          </p:nvSpPr>
          <p:spPr>
            <a:xfrm>
              <a:off x="170946" y="4104851"/>
              <a:ext cx="1161242"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Productivity UP</a:t>
              </a:r>
            </a:p>
          </p:txBody>
        </p:sp>
        <p:sp>
          <p:nvSpPr>
            <p:cNvPr id="268" name="TextBox 267"/>
            <p:cNvSpPr txBox="1"/>
            <p:nvPr/>
          </p:nvSpPr>
          <p:spPr>
            <a:xfrm>
              <a:off x="1121264" y="4211908"/>
              <a:ext cx="306570" cy="27699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grpSp>
      <p:sp>
        <p:nvSpPr>
          <p:cNvPr id="276" name="TextBox 275"/>
          <p:cNvSpPr txBox="1"/>
          <p:nvPr/>
        </p:nvSpPr>
        <p:spPr>
          <a:xfrm>
            <a:off x="4821137" y="3669637"/>
            <a:ext cx="2880935" cy="338554"/>
          </a:xfrm>
          <a:prstGeom prst="rect">
            <a:avLst/>
          </a:prstGeom>
          <a:solidFill>
            <a:srgbClr val="E7E6E6"/>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panose="020F0502020204030204"/>
                <a:ea typeface="+mn-ea"/>
                <a:cs typeface="+mn-cs"/>
              </a:rPr>
              <a:t>810 pcs </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x 30 days =</a:t>
            </a:r>
            <a:r>
              <a:rPr kumimoji="0" lang="en-US" sz="1600" b="1" i="0" u="none" strike="noStrike" kern="1200" cap="none" spc="0" normalizeH="0" baseline="0" noProof="0" dirty="0">
                <a:ln>
                  <a:noFill/>
                </a:ln>
                <a:solidFill>
                  <a:prstClr val="black"/>
                </a:solidFill>
                <a:effectLst/>
                <a:uLnTx/>
                <a:uFillTx/>
                <a:latin typeface="Calibri" panose="020F0502020204030204"/>
                <a:ea typeface="+mn-ea"/>
                <a:cs typeface="+mn-cs"/>
              </a:rPr>
              <a:t> 24.300 pcs</a:t>
            </a:r>
          </a:p>
        </p:txBody>
      </p:sp>
      <p:cxnSp>
        <p:nvCxnSpPr>
          <p:cNvPr id="277" name="Straight Connector 276"/>
          <p:cNvCxnSpPr/>
          <p:nvPr/>
        </p:nvCxnSpPr>
        <p:spPr>
          <a:xfrm>
            <a:off x="5152961" y="4609131"/>
            <a:ext cx="0" cy="1546103"/>
          </a:xfrm>
          <a:prstGeom prst="line">
            <a:avLst/>
          </a:prstGeom>
          <a:noFill/>
          <a:ln w="28575" cap="flat" cmpd="sng" algn="ctr">
            <a:solidFill>
              <a:sysClr val="windowText" lastClr="000000"/>
            </a:solidFill>
            <a:prstDash val="solid"/>
            <a:miter lim="800000"/>
          </a:ln>
          <a:effectLst/>
        </p:spPr>
      </p:cxnSp>
      <p:cxnSp>
        <p:nvCxnSpPr>
          <p:cNvPr id="278" name="Straight Connector 277"/>
          <p:cNvCxnSpPr/>
          <p:nvPr/>
        </p:nvCxnSpPr>
        <p:spPr>
          <a:xfrm>
            <a:off x="5152960" y="6139228"/>
            <a:ext cx="2149838" cy="0"/>
          </a:xfrm>
          <a:prstGeom prst="line">
            <a:avLst/>
          </a:prstGeom>
          <a:noFill/>
          <a:ln w="28575" cap="flat" cmpd="sng" algn="ctr">
            <a:solidFill>
              <a:sysClr val="windowText" lastClr="000000"/>
            </a:solidFill>
            <a:prstDash val="solid"/>
            <a:miter lim="800000"/>
          </a:ln>
          <a:effectLst/>
        </p:spPr>
      </p:cxnSp>
      <p:cxnSp>
        <p:nvCxnSpPr>
          <p:cNvPr id="279" name="Straight Arrow Connector 278"/>
          <p:cNvCxnSpPr>
            <a:stCxn id="262" idx="0"/>
            <a:endCxn id="263" idx="0"/>
          </p:cNvCxnSpPr>
          <p:nvPr/>
        </p:nvCxnSpPr>
        <p:spPr>
          <a:xfrm flipV="1">
            <a:off x="5787752" y="5284732"/>
            <a:ext cx="795594" cy="323803"/>
          </a:xfrm>
          <a:prstGeom prst="straightConnector1">
            <a:avLst/>
          </a:prstGeom>
          <a:noFill/>
          <a:ln w="28575" cap="flat" cmpd="sng" algn="ctr">
            <a:solidFill>
              <a:srgbClr val="FFC000"/>
            </a:solidFill>
            <a:prstDash val="solid"/>
            <a:miter lim="800000"/>
            <a:tailEnd type="triangle"/>
          </a:ln>
          <a:effectLst/>
        </p:spPr>
      </p:cxnSp>
      <p:sp>
        <p:nvSpPr>
          <p:cNvPr id="280" name="TextBox 279"/>
          <p:cNvSpPr txBox="1"/>
          <p:nvPr/>
        </p:nvSpPr>
        <p:spPr>
          <a:xfrm>
            <a:off x="4783323" y="4426015"/>
            <a:ext cx="476855" cy="1869743"/>
          </a:xfrm>
          <a:prstGeom prst="rect">
            <a:avLst/>
          </a:prstGeom>
          <a:noFill/>
        </p:spPr>
        <p:txBody>
          <a:bodyPr wrap="square" rtlCol="0">
            <a:spAutoFit/>
          </a:bodyPr>
          <a:lstStyle/>
          <a:p>
            <a:pPr algn="l" defTabSz="457200" rtl="0">
              <a:lnSpc>
                <a:spcPct val="150000"/>
              </a:lnSpc>
              <a:defRPr/>
            </a:pPr>
            <a:r>
              <a:rPr lang="en-US" sz="1100" kern="1200" dirty="0">
                <a:solidFill>
                  <a:prstClr val="black"/>
                </a:solidFill>
                <a:latin typeface="Calibri" panose="020F0502020204030204"/>
                <a:ea typeface="+mn-ea"/>
                <a:cs typeface="+mn-cs"/>
              </a:rPr>
              <a:t>30k</a:t>
            </a:r>
          </a:p>
          <a:p>
            <a:pPr algn="l" defTabSz="457200" rtl="0">
              <a:lnSpc>
                <a:spcPct val="150000"/>
              </a:lnSpc>
              <a:defRPr/>
            </a:pPr>
            <a:endParaRPr lang="en-US" sz="1100" kern="1200" dirty="0">
              <a:solidFill>
                <a:prstClr val="black"/>
              </a:solidFill>
              <a:latin typeface="Calibri" panose="020F0502020204030204"/>
              <a:ea typeface="+mn-ea"/>
              <a:cs typeface="+mn-cs"/>
            </a:endParaRPr>
          </a:p>
          <a:p>
            <a:pPr algn="l" defTabSz="457200" rtl="0">
              <a:lnSpc>
                <a:spcPct val="150000"/>
              </a:lnSpc>
              <a:defRPr/>
            </a:pPr>
            <a:r>
              <a:rPr lang="en-US" sz="1100" kern="1200" dirty="0">
                <a:solidFill>
                  <a:prstClr val="black"/>
                </a:solidFill>
                <a:latin typeface="Calibri" panose="020F0502020204030204"/>
                <a:ea typeface="+mn-ea"/>
                <a:cs typeface="+mn-cs"/>
              </a:rPr>
              <a:t>25K</a:t>
            </a:r>
          </a:p>
          <a:p>
            <a:pPr algn="l" defTabSz="457200" rtl="0">
              <a:lnSpc>
                <a:spcPct val="150000"/>
              </a:lnSpc>
              <a:defRPr/>
            </a:pPr>
            <a:endParaRPr lang="en-US" sz="1100" kern="1200" dirty="0">
              <a:solidFill>
                <a:prstClr val="black"/>
              </a:solidFill>
              <a:latin typeface="Calibri" panose="020F0502020204030204"/>
              <a:ea typeface="+mn-ea"/>
              <a:cs typeface="+mn-cs"/>
            </a:endParaRPr>
          </a:p>
          <a:p>
            <a:pPr algn="l" defTabSz="457200" rtl="0">
              <a:lnSpc>
                <a:spcPct val="150000"/>
              </a:lnSpc>
              <a:defRPr/>
            </a:pPr>
            <a:r>
              <a:rPr lang="en-US" sz="1100" kern="1200" dirty="0">
                <a:solidFill>
                  <a:prstClr val="black"/>
                </a:solidFill>
                <a:latin typeface="Calibri" panose="020F0502020204030204"/>
                <a:ea typeface="+mn-ea"/>
                <a:cs typeface="+mn-cs"/>
              </a:rPr>
              <a:t>20K</a:t>
            </a:r>
          </a:p>
          <a:p>
            <a:pPr algn="l" defTabSz="457200" rtl="0">
              <a:lnSpc>
                <a:spcPct val="150000"/>
              </a:lnSpc>
              <a:defRPr/>
            </a:pPr>
            <a:endParaRPr lang="en-US" sz="1100" kern="1200" dirty="0">
              <a:solidFill>
                <a:prstClr val="black"/>
              </a:solidFill>
              <a:latin typeface="Calibri" panose="020F0502020204030204"/>
              <a:ea typeface="+mn-ea"/>
              <a:cs typeface="+mn-cs"/>
            </a:endParaRPr>
          </a:p>
          <a:p>
            <a:pPr algn="l" defTabSz="457200" rtl="0">
              <a:lnSpc>
                <a:spcPct val="150000"/>
              </a:lnSpc>
              <a:defRPr/>
            </a:pPr>
            <a:r>
              <a:rPr lang="en-US" sz="1100" kern="1200" dirty="0">
                <a:solidFill>
                  <a:prstClr val="black"/>
                </a:solidFill>
                <a:latin typeface="Calibri" panose="020F0502020204030204"/>
                <a:ea typeface="+mn-ea"/>
                <a:cs typeface="+mn-cs"/>
              </a:rPr>
              <a:t>0</a:t>
            </a:r>
          </a:p>
        </p:txBody>
      </p:sp>
      <p:sp>
        <p:nvSpPr>
          <p:cNvPr id="281" name="TextBox 280"/>
          <p:cNvSpPr txBox="1"/>
          <p:nvPr/>
        </p:nvSpPr>
        <p:spPr>
          <a:xfrm>
            <a:off x="5242833" y="4636682"/>
            <a:ext cx="1905000" cy="307777"/>
          </a:xfrm>
          <a:prstGeom prst="rect">
            <a:avLst/>
          </a:prstGeom>
          <a:noFill/>
        </p:spPr>
        <p:txBody>
          <a:bodyPr wrap="square" rtlCol="0">
            <a:spAutoFit/>
          </a:bodyPr>
          <a:lstStyle/>
          <a:p>
            <a:pPr algn="l" defTabSz="457200" rtl="0">
              <a:defRPr/>
            </a:pPr>
            <a:r>
              <a:rPr lang="en-US" sz="1400" b="1" kern="1200" dirty="0">
                <a:solidFill>
                  <a:prstClr val="black"/>
                </a:solidFill>
                <a:latin typeface="Calibri" panose="020F0502020204030204"/>
                <a:ea typeface="+mn-ea"/>
                <a:cs typeface="+mn-cs"/>
              </a:rPr>
              <a:t>Output / day</a:t>
            </a:r>
          </a:p>
        </p:txBody>
      </p:sp>
      <p:sp>
        <p:nvSpPr>
          <p:cNvPr id="282" name="TextBox 281"/>
          <p:cNvSpPr txBox="1"/>
          <p:nvPr/>
        </p:nvSpPr>
        <p:spPr>
          <a:xfrm>
            <a:off x="6911755" y="4829646"/>
            <a:ext cx="2066012" cy="1077218"/>
          </a:xfrm>
          <a:prstGeom prst="rect">
            <a:avLst/>
          </a:prstGeom>
          <a:noFill/>
        </p:spPr>
        <p:txBody>
          <a:bodyPr wrap="square" rtlCol="0">
            <a:spAutoFit/>
          </a:bodyPr>
          <a:lstStyle/>
          <a:p>
            <a:pPr algn="l" defTabSz="457200" rtl="0">
              <a:defRPr/>
            </a:pPr>
            <a:r>
              <a:rPr lang="en-US" sz="1400" kern="1200" dirty="0">
                <a:solidFill>
                  <a:prstClr val="black"/>
                </a:solidFill>
                <a:latin typeface="Calibri" panose="020F0502020204030204"/>
                <a:ea typeface="+mn-ea"/>
                <a:cs typeface="+mn-cs"/>
              </a:rPr>
              <a:t>After </a:t>
            </a:r>
            <a:r>
              <a:rPr lang="en-US" sz="1400" b="1" kern="1200" dirty="0">
                <a:solidFill>
                  <a:prstClr val="black"/>
                </a:solidFill>
                <a:latin typeface="Calibri" panose="020F0502020204030204"/>
                <a:ea typeface="+mn-ea"/>
                <a:cs typeface="+mn-cs"/>
              </a:rPr>
              <a:t>kaizen</a:t>
            </a:r>
            <a:r>
              <a:rPr lang="en-US" sz="1400" kern="1200" dirty="0">
                <a:solidFill>
                  <a:prstClr val="black"/>
                </a:solidFill>
                <a:latin typeface="Calibri" panose="020F0502020204030204"/>
                <a:ea typeface="+mn-ea"/>
                <a:cs typeface="+mn-cs"/>
              </a:rPr>
              <a:t> we </a:t>
            </a:r>
            <a:r>
              <a:rPr lang="en-US" sz="1400" b="1" kern="1200" dirty="0">
                <a:solidFill>
                  <a:prstClr val="black"/>
                </a:solidFill>
                <a:latin typeface="Calibri" panose="020F0502020204030204"/>
                <a:ea typeface="+mn-ea"/>
                <a:cs typeface="+mn-cs"/>
              </a:rPr>
              <a:t>increase</a:t>
            </a:r>
            <a:r>
              <a:rPr lang="en-US" sz="1400" kern="1200" dirty="0">
                <a:solidFill>
                  <a:prstClr val="black"/>
                </a:solidFill>
                <a:latin typeface="Calibri" panose="020F0502020204030204"/>
                <a:ea typeface="+mn-ea"/>
                <a:cs typeface="+mn-cs"/>
              </a:rPr>
              <a:t> </a:t>
            </a:r>
            <a:r>
              <a:rPr lang="en-US" b="1" kern="1200" dirty="0">
                <a:solidFill>
                  <a:srgbClr val="00B050"/>
                </a:solidFill>
                <a:latin typeface="Calibri" panose="020F0502020204030204"/>
                <a:ea typeface="+mn-ea"/>
                <a:cs typeface="+mn-cs"/>
              </a:rPr>
              <a:t>24.300</a:t>
            </a:r>
            <a:r>
              <a:rPr lang="en-US" kern="1200" dirty="0">
                <a:solidFill>
                  <a:srgbClr val="00B050"/>
                </a:solidFill>
                <a:latin typeface="Calibri" panose="020F0502020204030204"/>
                <a:ea typeface="+mn-ea"/>
                <a:cs typeface="+mn-cs"/>
              </a:rPr>
              <a:t> </a:t>
            </a:r>
            <a:r>
              <a:rPr lang="en-US" b="1" kern="1200" dirty="0">
                <a:solidFill>
                  <a:srgbClr val="00B050"/>
                </a:solidFill>
                <a:latin typeface="Calibri" panose="020F0502020204030204"/>
                <a:ea typeface="+mn-ea"/>
                <a:cs typeface="+mn-cs"/>
              </a:rPr>
              <a:t>pcs</a:t>
            </a:r>
            <a:r>
              <a:rPr lang="en-US" kern="1200" dirty="0">
                <a:solidFill>
                  <a:srgbClr val="00B050"/>
                </a:solidFill>
                <a:latin typeface="Calibri" panose="020F0502020204030204"/>
                <a:ea typeface="+mn-ea"/>
                <a:cs typeface="+mn-cs"/>
              </a:rPr>
              <a:t> </a:t>
            </a:r>
            <a:r>
              <a:rPr lang="en-US" sz="1400" kern="1200" dirty="0">
                <a:solidFill>
                  <a:prstClr val="black"/>
                </a:solidFill>
                <a:latin typeface="Calibri" panose="020F0502020204030204"/>
                <a:ea typeface="+mn-ea"/>
                <a:cs typeface="+mn-cs"/>
              </a:rPr>
              <a:t>per </a:t>
            </a:r>
            <a:r>
              <a:rPr lang="en-US" sz="1400" b="1" kern="1200" dirty="0">
                <a:solidFill>
                  <a:prstClr val="black"/>
                </a:solidFill>
                <a:latin typeface="Calibri" panose="020F0502020204030204"/>
                <a:ea typeface="+mn-ea"/>
                <a:cs typeface="+mn-cs"/>
              </a:rPr>
              <a:t>month</a:t>
            </a:r>
            <a:r>
              <a:rPr lang="en-US" sz="1400" kern="1200" dirty="0">
                <a:solidFill>
                  <a:prstClr val="black"/>
                </a:solidFill>
                <a:latin typeface="Calibri" panose="020F0502020204030204"/>
                <a:ea typeface="+mn-ea"/>
                <a:cs typeface="+mn-cs"/>
              </a:rPr>
              <a:t> and productivity up </a:t>
            </a:r>
            <a:r>
              <a:rPr lang="en-US" b="1" kern="1200" dirty="0">
                <a:solidFill>
                  <a:srgbClr val="00B050"/>
                </a:solidFill>
                <a:latin typeface="Calibri" panose="020F0502020204030204"/>
                <a:ea typeface="+mn-ea"/>
                <a:cs typeface="+mn-cs"/>
              </a:rPr>
              <a:t>3.57%</a:t>
            </a:r>
          </a:p>
        </p:txBody>
      </p:sp>
      <p:sp>
        <p:nvSpPr>
          <p:cNvPr id="283" name="TextBox 282"/>
          <p:cNvSpPr txBox="1"/>
          <p:nvPr/>
        </p:nvSpPr>
        <p:spPr>
          <a:xfrm>
            <a:off x="5454724" y="6119392"/>
            <a:ext cx="826981" cy="276999"/>
          </a:xfrm>
          <a:prstGeom prst="rect">
            <a:avLst/>
          </a:prstGeom>
          <a:noFill/>
        </p:spPr>
        <p:txBody>
          <a:bodyPr wrap="square" rtlCol="0">
            <a:spAutoFit/>
          </a:bodyPr>
          <a:lstStyle/>
          <a:p>
            <a:pPr algn="l" defTabSz="457200" rtl="0">
              <a:defRPr/>
            </a:pPr>
            <a:r>
              <a:rPr lang="en-US" sz="1200" b="1" kern="1200" dirty="0">
                <a:solidFill>
                  <a:srgbClr val="FF0000"/>
                </a:solidFill>
                <a:latin typeface="Calibri" panose="020F0502020204030204"/>
                <a:ea typeface="+mn-ea"/>
                <a:cs typeface="+mn-cs"/>
              </a:rPr>
              <a:t>BEFORE</a:t>
            </a:r>
          </a:p>
        </p:txBody>
      </p:sp>
      <p:sp>
        <p:nvSpPr>
          <p:cNvPr id="284" name="TextBox 283"/>
          <p:cNvSpPr txBox="1"/>
          <p:nvPr/>
        </p:nvSpPr>
        <p:spPr>
          <a:xfrm>
            <a:off x="6308774" y="6126132"/>
            <a:ext cx="701326" cy="276999"/>
          </a:xfrm>
          <a:prstGeom prst="rect">
            <a:avLst/>
          </a:prstGeom>
          <a:noFill/>
        </p:spPr>
        <p:txBody>
          <a:bodyPr wrap="square" rtlCol="0">
            <a:spAutoFit/>
          </a:bodyPr>
          <a:lstStyle/>
          <a:p>
            <a:pPr algn="l" defTabSz="457200" rtl="0">
              <a:defRPr/>
            </a:pPr>
            <a:r>
              <a:rPr lang="en-US" sz="1200" b="1" kern="1200" dirty="0">
                <a:solidFill>
                  <a:srgbClr val="0070C0"/>
                </a:solidFill>
                <a:latin typeface="Calibri" panose="020F0502020204030204"/>
                <a:ea typeface="+mn-ea"/>
                <a:cs typeface="+mn-cs"/>
              </a:rPr>
              <a:t>AFTER</a:t>
            </a:r>
          </a:p>
        </p:txBody>
      </p:sp>
      <p:sp>
        <p:nvSpPr>
          <p:cNvPr id="285" name="TextBox 284"/>
          <p:cNvSpPr txBox="1"/>
          <p:nvPr/>
        </p:nvSpPr>
        <p:spPr>
          <a:xfrm>
            <a:off x="6375613" y="5560717"/>
            <a:ext cx="701326" cy="276999"/>
          </a:xfrm>
          <a:prstGeom prst="rect">
            <a:avLst/>
          </a:prstGeom>
          <a:noFill/>
        </p:spPr>
        <p:txBody>
          <a:bodyPr wrap="square" rtlCol="0">
            <a:spAutoFit/>
          </a:bodyPr>
          <a:lstStyle/>
          <a:p>
            <a:pPr algn="l" defTabSz="457200" rtl="0">
              <a:defRPr/>
            </a:pPr>
            <a:r>
              <a:rPr lang="en-US" sz="1200" b="1" kern="1200" dirty="0">
                <a:solidFill>
                  <a:prstClr val="white"/>
                </a:solidFill>
                <a:latin typeface="Calibri" panose="020F0502020204030204"/>
                <a:ea typeface="+mn-ea"/>
                <a:cs typeface="+mn-cs"/>
              </a:rPr>
              <a:t>23K</a:t>
            </a:r>
          </a:p>
        </p:txBody>
      </p:sp>
      <p:sp>
        <p:nvSpPr>
          <p:cNvPr id="286" name="TextBox 285"/>
          <p:cNvSpPr txBox="1"/>
          <p:nvPr/>
        </p:nvSpPr>
        <p:spPr>
          <a:xfrm>
            <a:off x="5585151" y="5739500"/>
            <a:ext cx="701326" cy="276999"/>
          </a:xfrm>
          <a:prstGeom prst="rect">
            <a:avLst/>
          </a:prstGeom>
          <a:noFill/>
        </p:spPr>
        <p:txBody>
          <a:bodyPr wrap="square" rtlCol="0">
            <a:spAutoFit/>
          </a:bodyPr>
          <a:lstStyle/>
          <a:p>
            <a:pPr algn="l" defTabSz="457200" rtl="0">
              <a:defRPr/>
            </a:pPr>
            <a:r>
              <a:rPr lang="en-US" sz="1200" b="1" kern="1200" dirty="0">
                <a:solidFill>
                  <a:prstClr val="white"/>
                </a:solidFill>
                <a:latin typeface="Calibri" panose="020F0502020204030204"/>
                <a:ea typeface="+mn-ea"/>
                <a:cs typeface="+mn-cs"/>
              </a:rPr>
              <a:t>21K</a:t>
            </a:r>
          </a:p>
        </p:txBody>
      </p:sp>
      <p:sp>
        <p:nvSpPr>
          <p:cNvPr id="287" name="Rectangle 286"/>
          <p:cNvSpPr/>
          <p:nvPr/>
        </p:nvSpPr>
        <p:spPr>
          <a:xfrm>
            <a:off x="5767048" y="5194328"/>
            <a:ext cx="574196" cy="276999"/>
          </a:xfrm>
          <a:prstGeom prst="rect">
            <a:avLst/>
          </a:prstGeom>
        </p:spPr>
        <p:txBody>
          <a:bodyPr wrap="none">
            <a:spAutoFit/>
          </a:bodyPr>
          <a:lstStyle/>
          <a:p>
            <a:pPr algn="l" defTabSz="457200" rtl="0">
              <a:defRPr/>
            </a:pPr>
            <a:r>
              <a:rPr lang="en-US" sz="1200" b="1" kern="1200" dirty="0">
                <a:solidFill>
                  <a:srgbClr val="00B050"/>
                </a:solidFill>
                <a:latin typeface="Calibri" panose="020F0502020204030204"/>
                <a:ea typeface="+mn-ea"/>
                <a:cs typeface="+mn-cs"/>
              </a:rPr>
              <a:t>3.57%</a:t>
            </a:r>
          </a:p>
        </p:txBody>
      </p:sp>
      <p:grpSp>
        <p:nvGrpSpPr>
          <p:cNvPr id="3" name="Group 2"/>
          <p:cNvGrpSpPr/>
          <p:nvPr/>
        </p:nvGrpSpPr>
        <p:grpSpPr>
          <a:xfrm>
            <a:off x="0" y="3125887"/>
            <a:ext cx="4884028" cy="2874940"/>
            <a:chOff x="-10693" y="3528656"/>
            <a:chExt cx="4823362" cy="3213626"/>
          </a:xfrm>
        </p:grpSpPr>
        <p:sp>
          <p:nvSpPr>
            <p:cNvPr id="93" name="Rectangular Callout 92"/>
            <p:cNvSpPr/>
            <p:nvPr/>
          </p:nvSpPr>
          <p:spPr>
            <a:xfrm>
              <a:off x="143165" y="3772137"/>
              <a:ext cx="4300605" cy="2266178"/>
            </a:xfrm>
            <a:prstGeom prst="wedgeRectCallout">
              <a:avLst>
                <a:gd name="adj1" fmla="val 47122"/>
                <a:gd name="adj2" fmla="val -49238"/>
              </a:avLst>
            </a:prstGeom>
            <a:noFill/>
            <a:ln w="12700" cap="flat" cmpd="sng" algn="ctr">
              <a:solidFill>
                <a:srgbClr val="70AD47"/>
              </a:solid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94" name="Chart 93"/>
            <p:cNvGraphicFramePr/>
            <p:nvPr>
              <p:extLst>
                <p:ext uri="{D42A27DB-BD31-4B8C-83A1-F6EECF244321}">
                  <p14:modId xmlns:p14="http://schemas.microsoft.com/office/powerpoint/2010/main" val="2790836895"/>
                </p:ext>
              </p:extLst>
            </p:nvPr>
          </p:nvGraphicFramePr>
          <p:xfrm>
            <a:off x="-10693" y="3528656"/>
            <a:ext cx="4823362" cy="3213626"/>
          </p:xfrm>
          <a:graphic>
            <a:graphicData uri="http://schemas.openxmlformats.org/drawingml/2006/chart">
              <c:chart xmlns:c="http://schemas.openxmlformats.org/drawingml/2006/chart" xmlns:r="http://schemas.openxmlformats.org/officeDocument/2006/relationships" r:id="rId3"/>
            </a:graphicData>
          </a:graphic>
        </p:graphicFrame>
        <p:sp>
          <p:nvSpPr>
            <p:cNvPr id="95" name="TextBox 94"/>
            <p:cNvSpPr txBox="1"/>
            <p:nvPr/>
          </p:nvSpPr>
          <p:spPr>
            <a:xfrm>
              <a:off x="2854029" y="4414197"/>
              <a:ext cx="975950" cy="338554"/>
            </a:xfrm>
            <a:prstGeom prst="rect">
              <a:avLst/>
            </a:prstGeom>
            <a:noFill/>
          </p:spPr>
          <p:txBody>
            <a:bodyPr wrap="square" rtlCol="0">
              <a:spAutoFit/>
            </a:bodyPr>
            <a:lstStyle/>
            <a:p>
              <a:pPr algn="ctr" defTabSz="457200" rtl="0">
                <a:defRPr/>
              </a:pPr>
              <a:r>
                <a:rPr lang="en-US" sz="1600" b="1" kern="1200" dirty="0">
                  <a:solidFill>
                    <a:prstClr val="black"/>
                  </a:solidFill>
                  <a:latin typeface="Calibri" panose="020F0502020204030204"/>
                  <a:ea typeface="+mn-ea"/>
                  <a:cs typeface="+mn-cs"/>
                </a:rPr>
                <a:t>2.7 sec</a:t>
              </a:r>
            </a:p>
          </p:txBody>
        </p:sp>
        <p:sp>
          <p:nvSpPr>
            <p:cNvPr id="96" name="TextBox 95"/>
            <p:cNvSpPr txBox="1"/>
            <p:nvPr/>
          </p:nvSpPr>
          <p:spPr>
            <a:xfrm>
              <a:off x="3967125" y="4650188"/>
              <a:ext cx="582215" cy="292429"/>
            </a:xfrm>
            <a:prstGeom prst="rect">
              <a:avLst/>
            </a:prstGeom>
            <a:noFill/>
          </p:spPr>
          <p:txBody>
            <a:bodyPr wrap="square" rtlCol="0">
              <a:spAutoFit/>
            </a:bodyPr>
            <a:lstStyle/>
            <a:p>
              <a:pPr algn="ctr" defTabSz="457200" rtl="0">
                <a:defRPr/>
              </a:pPr>
              <a:r>
                <a:rPr lang="en-US" sz="1100" b="1" kern="1200" dirty="0">
                  <a:solidFill>
                    <a:prstClr val="black"/>
                  </a:solidFill>
                  <a:latin typeface="Calibri" panose="020F0502020204030204"/>
                  <a:ea typeface="+mn-ea"/>
                  <a:cs typeface="+mn-cs"/>
                </a:rPr>
                <a:t>2.7s</a:t>
              </a:r>
            </a:p>
          </p:txBody>
        </p:sp>
        <p:sp>
          <p:nvSpPr>
            <p:cNvPr id="97" name="Rectangle 96"/>
            <p:cNvSpPr/>
            <p:nvPr/>
          </p:nvSpPr>
          <p:spPr>
            <a:xfrm>
              <a:off x="3196195" y="4721243"/>
              <a:ext cx="291619" cy="1067683"/>
            </a:xfrm>
            <a:prstGeom prst="rect">
              <a:avLst/>
            </a:prstGeom>
            <a:noFill/>
            <a:ln w="12700" cap="flat" cmpd="sng" algn="ctr">
              <a:solidFill>
                <a:srgbClr val="70AD47"/>
              </a:solidFill>
              <a:prstDash val="sysDash"/>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aphicFrame>
        <p:nvGraphicFramePr>
          <p:cNvPr id="103" name="Table 102"/>
          <p:cNvGraphicFramePr>
            <a:graphicFrameLocks noGrp="1"/>
          </p:cNvGraphicFramePr>
          <p:nvPr>
            <p:extLst>
              <p:ext uri="{D42A27DB-BD31-4B8C-83A1-F6EECF244321}">
                <p14:modId xmlns:p14="http://schemas.microsoft.com/office/powerpoint/2010/main" val="547576044"/>
              </p:ext>
            </p:extLst>
          </p:nvPr>
        </p:nvGraphicFramePr>
        <p:xfrm>
          <a:off x="155794" y="5551841"/>
          <a:ext cx="2998592" cy="743362"/>
        </p:xfrm>
        <a:graphic>
          <a:graphicData uri="http://schemas.openxmlformats.org/drawingml/2006/table">
            <a:tbl>
              <a:tblPr firstRow="1" bandRow="1"/>
              <a:tblGrid>
                <a:gridCol w="749648">
                  <a:extLst>
                    <a:ext uri="{9D8B030D-6E8A-4147-A177-3AD203B41FA5}">
                      <a16:colId xmlns:a16="http://schemas.microsoft.com/office/drawing/2014/main" val="3412876026"/>
                    </a:ext>
                  </a:extLst>
                </a:gridCol>
                <a:gridCol w="749648">
                  <a:extLst>
                    <a:ext uri="{9D8B030D-6E8A-4147-A177-3AD203B41FA5}">
                      <a16:colId xmlns:a16="http://schemas.microsoft.com/office/drawing/2014/main" val="2236339333"/>
                    </a:ext>
                  </a:extLst>
                </a:gridCol>
                <a:gridCol w="749648">
                  <a:extLst>
                    <a:ext uri="{9D8B030D-6E8A-4147-A177-3AD203B41FA5}">
                      <a16:colId xmlns:a16="http://schemas.microsoft.com/office/drawing/2014/main" val="3422710152"/>
                    </a:ext>
                  </a:extLst>
                </a:gridCol>
                <a:gridCol w="749648">
                  <a:extLst>
                    <a:ext uri="{9D8B030D-6E8A-4147-A177-3AD203B41FA5}">
                      <a16:colId xmlns:a16="http://schemas.microsoft.com/office/drawing/2014/main" val="1038880028"/>
                    </a:ext>
                  </a:extLst>
                </a:gridCol>
              </a:tblGrid>
              <a:tr h="440203">
                <a:tc>
                  <a:txBody>
                    <a:bodyPr/>
                    <a:lstStyle>
                      <a:lvl1pPr marL="0">
                        <a:defRPr b="1">
                          <a:solidFill>
                            <a:schemeClr val="lt1"/>
                          </a:solidFill>
                          <a:latin typeface="Calibri" panose="020F0502020204030204"/>
                        </a:defRPr>
                      </a:lvl1pPr>
                      <a:lvl2pPr marL="457200">
                        <a:defRPr b="1">
                          <a:solidFill>
                            <a:schemeClr val="lt1"/>
                          </a:solidFill>
                          <a:latin typeface="Calibri" panose="020F0502020204030204"/>
                        </a:defRPr>
                      </a:lvl2pPr>
                      <a:lvl3pPr marL="914400">
                        <a:defRPr b="1">
                          <a:solidFill>
                            <a:schemeClr val="lt1"/>
                          </a:solidFill>
                          <a:latin typeface="Calibri" panose="020F0502020204030204"/>
                        </a:defRPr>
                      </a:lvl3pPr>
                      <a:lvl4pPr marL="1371600">
                        <a:defRPr b="1">
                          <a:solidFill>
                            <a:schemeClr val="lt1"/>
                          </a:solidFill>
                          <a:latin typeface="Calibri" panose="020F0502020204030204"/>
                        </a:defRPr>
                      </a:lvl4pPr>
                      <a:lvl5pPr marL="1828800">
                        <a:defRPr b="1">
                          <a:solidFill>
                            <a:schemeClr val="lt1"/>
                          </a:solidFill>
                          <a:latin typeface="Calibri" panose="020F0502020204030204"/>
                        </a:defRPr>
                      </a:lvl5pPr>
                      <a:lvl6pPr marL="2286000">
                        <a:defRPr b="1">
                          <a:solidFill>
                            <a:schemeClr val="lt1"/>
                          </a:solidFill>
                          <a:latin typeface="Calibri" panose="020F0502020204030204"/>
                        </a:defRPr>
                      </a:lvl6pPr>
                      <a:lvl7pPr marL="2743200">
                        <a:defRPr b="1">
                          <a:solidFill>
                            <a:schemeClr val="lt1"/>
                          </a:solidFill>
                          <a:latin typeface="Calibri" panose="020F0502020204030204"/>
                        </a:defRPr>
                      </a:lvl7pPr>
                      <a:lvl8pPr marL="3200400">
                        <a:defRPr b="1">
                          <a:solidFill>
                            <a:schemeClr val="lt1"/>
                          </a:solidFill>
                          <a:latin typeface="Calibri" panose="020F0502020204030204"/>
                        </a:defRPr>
                      </a:lvl8pPr>
                      <a:lvl9pPr marL="3657600">
                        <a:defRPr b="1">
                          <a:solidFill>
                            <a:schemeClr val="lt1"/>
                          </a:solidFill>
                          <a:latin typeface="Calibri" panose="020F0502020204030204"/>
                        </a:defRPr>
                      </a:lvl9pPr>
                    </a:lstStyle>
                    <a:p>
                      <a:pPr algn="ctr"/>
                      <a:r>
                        <a:rPr lang="en-US" sz="1100" dirty="0"/>
                        <a:t>Motor</a:t>
                      </a:r>
                    </a:p>
                  </a:txBody>
                  <a:tcPr marL="68580" marR="68580" marT="34290" marB="34290"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tc>
                  <a:txBody>
                    <a:bodyPr/>
                    <a:lstStyle>
                      <a:lvl1pPr marL="0">
                        <a:defRPr b="1">
                          <a:solidFill>
                            <a:schemeClr val="lt1"/>
                          </a:solidFill>
                          <a:latin typeface="Calibri" panose="020F0502020204030204"/>
                        </a:defRPr>
                      </a:lvl1pPr>
                      <a:lvl2pPr marL="457200">
                        <a:defRPr b="1">
                          <a:solidFill>
                            <a:schemeClr val="lt1"/>
                          </a:solidFill>
                          <a:latin typeface="Calibri" panose="020F0502020204030204"/>
                        </a:defRPr>
                      </a:lvl2pPr>
                      <a:lvl3pPr marL="914400">
                        <a:defRPr b="1">
                          <a:solidFill>
                            <a:schemeClr val="lt1"/>
                          </a:solidFill>
                          <a:latin typeface="Calibri" panose="020F0502020204030204"/>
                        </a:defRPr>
                      </a:lvl3pPr>
                      <a:lvl4pPr marL="1371600">
                        <a:defRPr b="1">
                          <a:solidFill>
                            <a:schemeClr val="lt1"/>
                          </a:solidFill>
                          <a:latin typeface="Calibri" panose="020F0502020204030204"/>
                        </a:defRPr>
                      </a:lvl4pPr>
                      <a:lvl5pPr marL="1828800">
                        <a:defRPr b="1">
                          <a:solidFill>
                            <a:schemeClr val="lt1"/>
                          </a:solidFill>
                          <a:latin typeface="Calibri" panose="020F0502020204030204"/>
                        </a:defRPr>
                      </a:lvl5pPr>
                      <a:lvl6pPr marL="2286000">
                        <a:defRPr b="1">
                          <a:solidFill>
                            <a:schemeClr val="lt1"/>
                          </a:solidFill>
                          <a:latin typeface="Calibri" panose="020F0502020204030204"/>
                        </a:defRPr>
                      </a:lvl6pPr>
                      <a:lvl7pPr marL="2743200">
                        <a:defRPr b="1">
                          <a:solidFill>
                            <a:schemeClr val="lt1"/>
                          </a:solidFill>
                          <a:latin typeface="Calibri" panose="020F0502020204030204"/>
                        </a:defRPr>
                      </a:lvl7pPr>
                      <a:lvl8pPr marL="3200400">
                        <a:defRPr b="1">
                          <a:solidFill>
                            <a:schemeClr val="lt1"/>
                          </a:solidFill>
                          <a:latin typeface="Calibri" panose="020F0502020204030204"/>
                        </a:defRPr>
                      </a:lvl8pPr>
                      <a:lvl9pPr marL="3657600">
                        <a:defRPr b="1">
                          <a:solidFill>
                            <a:schemeClr val="lt1"/>
                          </a:solidFill>
                          <a:latin typeface="Calibri" panose="020F0502020204030204"/>
                        </a:defRPr>
                      </a:lvl9pPr>
                    </a:lstStyle>
                    <a:p>
                      <a:pPr algn="ctr"/>
                      <a:r>
                        <a:rPr lang="en-US" sz="1100" dirty="0"/>
                        <a:t>Housing</a:t>
                      </a:r>
                    </a:p>
                  </a:txBody>
                  <a:tcPr marL="68580" marR="68580" marT="34290" marB="34290"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tc>
                  <a:txBody>
                    <a:bodyPr/>
                    <a:lstStyle>
                      <a:lvl1pPr marL="0">
                        <a:defRPr b="1">
                          <a:solidFill>
                            <a:schemeClr val="lt1"/>
                          </a:solidFill>
                          <a:latin typeface="Calibri" panose="020F0502020204030204"/>
                        </a:defRPr>
                      </a:lvl1pPr>
                      <a:lvl2pPr marL="457200">
                        <a:defRPr b="1">
                          <a:solidFill>
                            <a:schemeClr val="lt1"/>
                          </a:solidFill>
                          <a:latin typeface="Calibri" panose="020F0502020204030204"/>
                        </a:defRPr>
                      </a:lvl2pPr>
                      <a:lvl3pPr marL="914400">
                        <a:defRPr b="1">
                          <a:solidFill>
                            <a:schemeClr val="lt1"/>
                          </a:solidFill>
                          <a:latin typeface="Calibri" panose="020F0502020204030204"/>
                        </a:defRPr>
                      </a:lvl3pPr>
                      <a:lvl4pPr marL="1371600">
                        <a:defRPr b="1">
                          <a:solidFill>
                            <a:schemeClr val="lt1"/>
                          </a:solidFill>
                          <a:latin typeface="Calibri" panose="020F0502020204030204"/>
                        </a:defRPr>
                      </a:lvl4pPr>
                      <a:lvl5pPr marL="1828800">
                        <a:defRPr b="1">
                          <a:solidFill>
                            <a:schemeClr val="lt1"/>
                          </a:solidFill>
                          <a:latin typeface="Calibri" panose="020F0502020204030204"/>
                        </a:defRPr>
                      </a:lvl5pPr>
                      <a:lvl6pPr marL="2286000">
                        <a:defRPr b="1">
                          <a:solidFill>
                            <a:schemeClr val="lt1"/>
                          </a:solidFill>
                          <a:latin typeface="Calibri" panose="020F0502020204030204"/>
                        </a:defRPr>
                      </a:lvl6pPr>
                      <a:lvl7pPr marL="2743200">
                        <a:defRPr b="1">
                          <a:solidFill>
                            <a:schemeClr val="lt1"/>
                          </a:solidFill>
                          <a:latin typeface="Calibri" panose="020F0502020204030204"/>
                        </a:defRPr>
                      </a:lvl7pPr>
                      <a:lvl8pPr marL="3200400">
                        <a:defRPr b="1">
                          <a:solidFill>
                            <a:schemeClr val="lt1"/>
                          </a:solidFill>
                          <a:latin typeface="Calibri" panose="020F0502020204030204"/>
                        </a:defRPr>
                      </a:lvl8pPr>
                      <a:lvl9pPr marL="3657600">
                        <a:defRPr b="1">
                          <a:solidFill>
                            <a:schemeClr val="lt1"/>
                          </a:solidFill>
                          <a:latin typeface="Calibri" panose="020F0502020204030204"/>
                        </a:defRPr>
                      </a:lvl9pPr>
                    </a:lstStyle>
                    <a:p>
                      <a:pPr algn="ctr"/>
                      <a:r>
                        <a:rPr lang="en-US" sz="1100" dirty="0"/>
                        <a:t>Main Assy</a:t>
                      </a:r>
                    </a:p>
                  </a:txBody>
                  <a:tcPr marL="68580" marR="68580" marT="34290" marB="34290"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tc>
                  <a:txBody>
                    <a:bodyPr/>
                    <a:lstStyle>
                      <a:lvl1pPr marL="0">
                        <a:defRPr b="1">
                          <a:solidFill>
                            <a:schemeClr val="lt1"/>
                          </a:solidFill>
                          <a:latin typeface="Calibri" panose="020F0502020204030204"/>
                        </a:defRPr>
                      </a:lvl1pPr>
                      <a:lvl2pPr marL="457200">
                        <a:defRPr b="1">
                          <a:solidFill>
                            <a:schemeClr val="lt1"/>
                          </a:solidFill>
                          <a:latin typeface="Calibri" panose="020F0502020204030204"/>
                        </a:defRPr>
                      </a:lvl2pPr>
                      <a:lvl3pPr marL="914400">
                        <a:defRPr b="1">
                          <a:solidFill>
                            <a:schemeClr val="lt1"/>
                          </a:solidFill>
                          <a:latin typeface="Calibri" panose="020F0502020204030204"/>
                        </a:defRPr>
                      </a:lvl3pPr>
                      <a:lvl4pPr marL="1371600">
                        <a:defRPr b="1">
                          <a:solidFill>
                            <a:schemeClr val="lt1"/>
                          </a:solidFill>
                          <a:latin typeface="Calibri" panose="020F0502020204030204"/>
                        </a:defRPr>
                      </a:lvl4pPr>
                      <a:lvl5pPr marL="1828800">
                        <a:defRPr b="1">
                          <a:solidFill>
                            <a:schemeClr val="lt1"/>
                          </a:solidFill>
                          <a:latin typeface="Calibri" panose="020F0502020204030204"/>
                        </a:defRPr>
                      </a:lvl5pPr>
                      <a:lvl6pPr marL="2286000">
                        <a:defRPr b="1">
                          <a:solidFill>
                            <a:schemeClr val="lt1"/>
                          </a:solidFill>
                          <a:latin typeface="Calibri" panose="020F0502020204030204"/>
                        </a:defRPr>
                      </a:lvl6pPr>
                      <a:lvl7pPr marL="2743200">
                        <a:defRPr b="1">
                          <a:solidFill>
                            <a:schemeClr val="lt1"/>
                          </a:solidFill>
                          <a:latin typeface="Calibri" panose="020F0502020204030204"/>
                        </a:defRPr>
                      </a:lvl7pPr>
                      <a:lvl8pPr marL="3200400">
                        <a:defRPr b="1">
                          <a:solidFill>
                            <a:schemeClr val="lt1"/>
                          </a:solidFill>
                          <a:latin typeface="Calibri" panose="020F0502020204030204"/>
                        </a:defRPr>
                      </a:lvl8pPr>
                      <a:lvl9pPr marL="3657600">
                        <a:defRPr b="1">
                          <a:solidFill>
                            <a:schemeClr val="lt1"/>
                          </a:solidFill>
                          <a:latin typeface="Calibri" panose="020F0502020204030204"/>
                        </a:defRPr>
                      </a:lvl9pPr>
                    </a:lstStyle>
                    <a:p>
                      <a:pPr algn="ctr"/>
                      <a:r>
                        <a:rPr lang="en-US" sz="1100" dirty="0"/>
                        <a:t>Inspection</a:t>
                      </a:r>
                    </a:p>
                  </a:txBody>
                  <a:tcPr marL="68580" marR="68580" marT="34290" marB="34290"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extLst>
                  <a:ext uri="{0D108BD9-81ED-4DB2-BD59-A6C34878D82A}">
                    <a16:rowId xmlns:a16="http://schemas.microsoft.com/office/drawing/2014/main" val="2177529806"/>
                  </a:ext>
                </a:extLst>
              </a:tr>
              <a:tr h="303159">
                <a:tc>
                  <a:txBody>
                    <a:bodyPr/>
                    <a:lstStyle>
                      <a:lvl1pPr marL="0">
                        <a:defRPr>
                          <a:solidFill>
                            <a:schemeClr val="dk1"/>
                          </a:solidFill>
                          <a:latin typeface="Calibri" panose="020F0502020204030204"/>
                        </a:defRPr>
                      </a:lvl1pPr>
                      <a:lvl2pPr marL="457200">
                        <a:defRPr>
                          <a:solidFill>
                            <a:schemeClr val="dk1"/>
                          </a:solidFill>
                          <a:latin typeface="Calibri" panose="020F0502020204030204"/>
                        </a:defRPr>
                      </a:lvl2pPr>
                      <a:lvl3pPr marL="914400">
                        <a:defRPr>
                          <a:solidFill>
                            <a:schemeClr val="dk1"/>
                          </a:solidFill>
                          <a:latin typeface="Calibri" panose="020F0502020204030204"/>
                        </a:defRPr>
                      </a:lvl3pPr>
                      <a:lvl4pPr marL="1371600">
                        <a:defRPr>
                          <a:solidFill>
                            <a:schemeClr val="dk1"/>
                          </a:solidFill>
                          <a:latin typeface="Calibri" panose="020F0502020204030204"/>
                        </a:defRPr>
                      </a:lvl4pPr>
                      <a:lvl5pPr marL="1828800">
                        <a:defRPr>
                          <a:solidFill>
                            <a:schemeClr val="dk1"/>
                          </a:solidFill>
                          <a:latin typeface="Calibri" panose="020F0502020204030204"/>
                        </a:defRPr>
                      </a:lvl5pPr>
                      <a:lvl6pPr marL="2286000">
                        <a:defRPr>
                          <a:solidFill>
                            <a:schemeClr val="dk1"/>
                          </a:solidFill>
                          <a:latin typeface="Calibri" panose="020F0502020204030204"/>
                        </a:defRPr>
                      </a:lvl6pPr>
                      <a:lvl7pPr marL="2743200">
                        <a:defRPr>
                          <a:solidFill>
                            <a:schemeClr val="dk1"/>
                          </a:solidFill>
                          <a:latin typeface="Calibri" panose="020F0502020204030204"/>
                        </a:defRPr>
                      </a:lvl7pPr>
                      <a:lvl8pPr marL="3200400">
                        <a:defRPr>
                          <a:solidFill>
                            <a:schemeClr val="dk1"/>
                          </a:solidFill>
                          <a:latin typeface="Calibri" panose="020F0502020204030204"/>
                        </a:defRPr>
                      </a:lvl8pPr>
                      <a:lvl9pPr marL="3657600">
                        <a:defRPr>
                          <a:solidFill>
                            <a:schemeClr val="dk1"/>
                          </a:solidFill>
                          <a:latin typeface="Calibri" panose="020F0502020204030204"/>
                        </a:defRPr>
                      </a:lvl9pPr>
                    </a:lstStyle>
                    <a:p>
                      <a:pPr algn="ctr"/>
                      <a:r>
                        <a:rPr lang="en-US" sz="1400" dirty="0"/>
                        <a:t>2.7</a:t>
                      </a:r>
                    </a:p>
                  </a:txBody>
                  <a:tcPr marL="68580" marR="68580" marT="34290" marB="34290">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defRPr>
                          <a:solidFill>
                            <a:schemeClr val="dk1"/>
                          </a:solidFill>
                          <a:latin typeface="Calibri" panose="020F0502020204030204"/>
                        </a:defRPr>
                      </a:lvl1pPr>
                      <a:lvl2pPr marL="457200">
                        <a:defRPr>
                          <a:solidFill>
                            <a:schemeClr val="dk1"/>
                          </a:solidFill>
                          <a:latin typeface="Calibri" panose="020F0502020204030204"/>
                        </a:defRPr>
                      </a:lvl2pPr>
                      <a:lvl3pPr marL="914400">
                        <a:defRPr>
                          <a:solidFill>
                            <a:schemeClr val="dk1"/>
                          </a:solidFill>
                          <a:latin typeface="Calibri" panose="020F0502020204030204"/>
                        </a:defRPr>
                      </a:lvl3pPr>
                      <a:lvl4pPr marL="1371600">
                        <a:defRPr>
                          <a:solidFill>
                            <a:schemeClr val="dk1"/>
                          </a:solidFill>
                          <a:latin typeface="Calibri" panose="020F0502020204030204"/>
                        </a:defRPr>
                      </a:lvl4pPr>
                      <a:lvl5pPr marL="1828800">
                        <a:defRPr>
                          <a:solidFill>
                            <a:schemeClr val="dk1"/>
                          </a:solidFill>
                          <a:latin typeface="Calibri" panose="020F0502020204030204"/>
                        </a:defRPr>
                      </a:lvl5pPr>
                      <a:lvl6pPr marL="2286000">
                        <a:defRPr>
                          <a:solidFill>
                            <a:schemeClr val="dk1"/>
                          </a:solidFill>
                          <a:latin typeface="Calibri" panose="020F0502020204030204"/>
                        </a:defRPr>
                      </a:lvl6pPr>
                      <a:lvl7pPr marL="2743200">
                        <a:defRPr>
                          <a:solidFill>
                            <a:schemeClr val="dk1"/>
                          </a:solidFill>
                          <a:latin typeface="Calibri" panose="020F0502020204030204"/>
                        </a:defRPr>
                      </a:lvl7pPr>
                      <a:lvl8pPr marL="3200400">
                        <a:defRPr>
                          <a:solidFill>
                            <a:schemeClr val="dk1"/>
                          </a:solidFill>
                          <a:latin typeface="Calibri" panose="020F0502020204030204"/>
                        </a:defRPr>
                      </a:lvl8pPr>
                      <a:lvl9pPr marL="3657600">
                        <a:defRPr>
                          <a:solidFill>
                            <a:schemeClr val="dk1"/>
                          </a:solidFill>
                          <a:latin typeface="Calibri" panose="020F0502020204030204"/>
                        </a:defRPr>
                      </a:lvl9pPr>
                    </a:lstStyle>
                    <a:p>
                      <a:pPr algn="ctr"/>
                      <a:r>
                        <a:rPr lang="en-US" sz="1400" dirty="0"/>
                        <a:t>2.7</a:t>
                      </a:r>
                      <a:endParaRPr lang="en-US" sz="1100" dirty="0"/>
                    </a:p>
                  </a:txBody>
                  <a:tcPr marL="68580" marR="68580" marT="34290" marB="34290">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defRPr>
                          <a:solidFill>
                            <a:schemeClr val="dk1"/>
                          </a:solidFill>
                          <a:latin typeface="Calibri" panose="020F0502020204030204"/>
                        </a:defRPr>
                      </a:lvl1pPr>
                      <a:lvl2pPr marL="457200">
                        <a:defRPr>
                          <a:solidFill>
                            <a:schemeClr val="dk1"/>
                          </a:solidFill>
                          <a:latin typeface="Calibri" panose="020F0502020204030204"/>
                        </a:defRPr>
                      </a:lvl2pPr>
                      <a:lvl3pPr marL="914400">
                        <a:defRPr>
                          <a:solidFill>
                            <a:schemeClr val="dk1"/>
                          </a:solidFill>
                          <a:latin typeface="Calibri" panose="020F0502020204030204"/>
                        </a:defRPr>
                      </a:lvl3pPr>
                      <a:lvl4pPr marL="1371600">
                        <a:defRPr>
                          <a:solidFill>
                            <a:schemeClr val="dk1"/>
                          </a:solidFill>
                          <a:latin typeface="Calibri" panose="020F0502020204030204"/>
                        </a:defRPr>
                      </a:lvl4pPr>
                      <a:lvl5pPr marL="1828800">
                        <a:defRPr>
                          <a:solidFill>
                            <a:schemeClr val="dk1"/>
                          </a:solidFill>
                          <a:latin typeface="Calibri" panose="020F0502020204030204"/>
                        </a:defRPr>
                      </a:lvl5pPr>
                      <a:lvl6pPr marL="2286000">
                        <a:defRPr>
                          <a:solidFill>
                            <a:schemeClr val="dk1"/>
                          </a:solidFill>
                          <a:latin typeface="Calibri" panose="020F0502020204030204"/>
                        </a:defRPr>
                      </a:lvl6pPr>
                      <a:lvl7pPr marL="2743200">
                        <a:defRPr>
                          <a:solidFill>
                            <a:schemeClr val="dk1"/>
                          </a:solidFill>
                          <a:latin typeface="Calibri" panose="020F0502020204030204"/>
                        </a:defRPr>
                      </a:lvl7pPr>
                      <a:lvl8pPr marL="3200400">
                        <a:defRPr>
                          <a:solidFill>
                            <a:schemeClr val="dk1"/>
                          </a:solidFill>
                          <a:latin typeface="Calibri" panose="020F0502020204030204"/>
                        </a:defRPr>
                      </a:lvl8pPr>
                      <a:lvl9pPr marL="3657600">
                        <a:defRPr>
                          <a:solidFill>
                            <a:schemeClr val="dk1"/>
                          </a:solidFill>
                          <a:latin typeface="Calibri" panose="020F0502020204030204"/>
                        </a:defRPr>
                      </a:lvl9pPr>
                    </a:lstStyle>
                    <a:p>
                      <a:pPr algn="ctr"/>
                      <a:r>
                        <a:rPr lang="en-US" sz="1400" dirty="0"/>
                        <a:t>2.7</a:t>
                      </a:r>
                      <a:endParaRPr lang="en-US" sz="1200" dirty="0"/>
                    </a:p>
                  </a:txBody>
                  <a:tcPr marL="68580" marR="68580" marT="34290" marB="34290">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defRPr>
                          <a:solidFill>
                            <a:schemeClr val="dk1"/>
                          </a:solidFill>
                          <a:latin typeface="Calibri" panose="020F0502020204030204"/>
                        </a:defRPr>
                      </a:lvl1pPr>
                      <a:lvl2pPr marL="457200">
                        <a:defRPr>
                          <a:solidFill>
                            <a:schemeClr val="dk1"/>
                          </a:solidFill>
                          <a:latin typeface="Calibri" panose="020F0502020204030204"/>
                        </a:defRPr>
                      </a:lvl2pPr>
                      <a:lvl3pPr marL="914400">
                        <a:defRPr>
                          <a:solidFill>
                            <a:schemeClr val="dk1"/>
                          </a:solidFill>
                          <a:latin typeface="Calibri" panose="020F0502020204030204"/>
                        </a:defRPr>
                      </a:lvl3pPr>
                      <a:lvl4pPr marL="1371600">
                        <a:defRPr>
                          <a:solidFill>
                            <a:schemeClr val="dk1"/>
                          </a:solidFill>
                          <a:latin typeface="Calibri" panose="020F0502020204030204"/>
                        </a:defRPr>
                      </a:lvl4pPr>
                      <a:lvl5pPr marL="1828800">
                        <a:defRPr>
                          <a:solidFill>
                            <a:schemeClr val="dk1"/>
                          </a:solidFill>
                          <a:latin typeface="Calibri" panose="020F0502020204030204"/>
                        </a:defRPr>
                      </a:lvl5pPr>
                      <a:lvl6pPr marL="2286000">
                        <a:defRPr>
                          <a:solidFill>
                            <a:schemeClr val="dk1"/>
                          </a:solidFill>
                          <a:latin typeface="Calibri" panose="020F0502020204030204"/>
                        </a:defRPr>
                      </a:lvl6pPr>
                      <a:lvl7pPr marL="2743200">
                        <a:defRPr>
                          <a:solidFill>
                            <a:schemeClr val="dk1"/>
                          </a:solidFill>
                          <a:latin typeface="Calibri" panose="020F0502020204030204"/>
                        </a:defRPr>
                      </a:lvl7pPr>
                      <a:lvl8pPr marL="3200400">
                        <a:defRPr>
                          <a:solidFill>
                            <a:schemeClr val="dk1"/>
                          </a:solidFill>
                          <a:latin typeface="Calibri" panose="020F0502020204030204"/>
                        </a:defRPr>
                      </a:lvl8pPr>
                      <a:lvl9pPr marL="3657600">
                        <a:defRPr>
                          <a:solidFill>
                            <a:schemeClr val="dk1"/>
                          </a:solidFill>
                          <a:latin typeface="Calibri" panose="020F0502020204030204"/>
                        </a:defRPr>
                      </a:lvl9pPr>
                    </a:lstStyle>
                    <a:p>
                      <a:pPr algn="ctr"/>
                      <a:endParaRPr lang="en-US" sz="1100" dirty="0">
                        <a:solidFill>
                          <a:schemeClr val="bg1"/>
                        </a:solidFill>
                      </a:endParaRPr>
                    </a:p>
                  </a:txBody>
                  <a:tcPr marL="68580" marR="68580" marT="34290" marB="34290">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extLst>
                  <a:ext uri="{0D108BD9-81ED-4DB2-BD59-A6C34878D82A}">
                    <a16:rowId xmlns:a16="http://schemas.microsoft.com/office/drawing/2014/main" val="4081088631"/>
                  </a:ext>
                </a:extLst>
              </a:tr>
            </a:tbl>
          </a:graphicData>
        </a:graphic>
      </p:graphicFrame>
      <p:grpSp>
        <p:nvGrpSpPr>
          <p:cNvPr id="104" name="Group 103"/>
          <p:cNvGrpSpPr/>
          <p:nvPr/>
        </p:nvGrpSpPr>
        <p:grpSpPr>
          <a:xfrm>
            <a:off x="2394838" y="5614623"/>
            <a:ext cx="2117243" cy="720438"/>
            <a:chOff x="2475118" y="1909676"/>
            <a:chExt cx="2251302" cy="720438"/>
          </a:xfrm>
        </p:grpSpPr>
        <p:sp>
          <p:nvSpPr>
            <p:cNvPr id="105" name="TextBox 104"/>
            <p:cNvSpPr txBox="1"/>
            <p:nvPr/>
          </p:nvSpPr>
          <p:spPr>
            <a:xfrm>
              <a:off x="3336591" y="1909676"/>
              <a:ext cx="1389829" cy="646331"/>
            </a:xfrm>
            <a:prstGeom prst="rect">
              <a:avLst/>
            </a:prstGeom>
            <a:solidFill>
              <a:srgbClr val="E7E6E6"/>
            </a:solid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BF 23 PW ASSY TR 1 Cycle Time (Sec) After Kaizen</a:t>
              </a:r>
            </a:p>
          </p:txBody>
        </p:sp>
        <p:sp>
          <p:nvSpPr>
            <p:cNvPr id="106" name="Rectangle 105"/>
            <p:cNvSpPr/>
            <p:nvPr/>
          </p:nvSpPr>
          <p:spPr>
            <a:xfrm>
              <a:off x="2475118" y="2296142"/>
              <a:ext cx="806371" cy="289116"/>
            </a:xfrm>
            <a:prstGeom prst="rect">
              <a:avLst/>
            </a:prstGeom>
            <a:solidFill>
              <a:srgbClr val="00B050">
                <a:alpha val="52941"/>
              </a:srgbClr>
            </a:solidFill>
            <a:ln w="12700" cap="flat" cmpd="sng" algn="ctr">
              <a:solidFill>
                <a:sysClr val="window" lastClr="FFFFFF"/>
              </a:solid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7" name="Rectangle 106"/>
            <p:cNvSpPr/>
            <p:nvPr/>
          </p:nvSpPr>
          <p:spPr>
            <a:xfrm>
              <a:off x="2638722" y="2260782"/>
              <a:ext cx="476413" cy="369332"/>
            </a:xfrm>
            <a:prstGeom prst="rect">
              <a:avLst/>
            </a:prstGeom>
          </p:spPr>
          <p:txBody>
            <a:bodyPr wrap="non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2.7</a:t>
              </a:r>
            </a:p>
          </p:txBody>
        </p:sp>
      </p:grpSp>
      <p:sp>
        <p:nvSpPr>
          <p:cNvPr id="108" name="TextBox 107">
            <a:extLst>
              <a:ext uri="{FF2B5EF4-FFF2-40B4-BE49-F238E27FC236}">
                <a16:creationId xmlns:a16="http://schemas.microsoft.com/office/drawing/2014/main" id="{6185E6D9-C2C6-57E9-FED7-DDE3927B6105}"/>
              </a:ext>
            </a:extLst>
          </p:cNvPr>
          <p:cNvSpPr txBox="1"/>
          <p:nvPr/>
        </p:nvSpPr>
        <p:spPr>
          <a:xfrm>
            <a:off x="1726923" y="6460413"/>
            <a:ext cx="7208559" cy="338554"/>
          </a:xfrm>
          <a:prstGeom prst="rect">
            <a:avLst/>
          </a:prstGeom>
          <a:noFill/>
        </p:spPr>
        <p:txBody>
          <a:bodyPr wrap="square" rtlCol="0">
            <a:spAutoFit/>
          </a:bodyPr>
          <a:lstStyle/>
          <a:p>
            <a:pPr algn="ctr"/>
            <a:r>
              <a:rPr lang="en-US" sz="1600" dirty="0">
                <a:solidFill>
                  <a:schemeClr val="tx1"/>
                </a:solidFill>
                <a:highlight>
                  <a:srgbClr val="FFFF00"/>
                </a:highlight>
              </a:rPr>
              <a:t>Increases productivity </a:t>
            </a:r>
            <a:r>
              <a:rPr lang="en-US" sz="1600" b="1" dirty="0">
                <a:solidFill>
                  <a:schemeClr val="tx1"/>
                </a:solidFill>
                <a:highlight>
                  <a:srgbClr val="FFFF00"/>
                </a:highlight>
              </a:rPr>
              <a:t>3.57%</a:t>
            </a:r>
            <a:r>
              <a:rPr lang="en-US" sz="1600" dirty="0">
                <a:solidFill>
                  <a:schemeClr val="tx1"/>
                </a:solidFill>
                <a:highlight>
                  <a:srgbClr val="FFFF00"/>
                </a:highlight>
              </a:rPr>
              <a:t> </a:t>
            </a:r>
            <a:r>
              <a:rPr lang="en-US" sz="1600" dirty="0" smtClean="0">
                <a:solidFill>
                  <a:schemeClr val="tx1"/>
                </a:solidFill>
                <a:highlight>
                  <a:srgbClr val="FFFF00"/>
                </a:highlight>
              </a:rPr>
              <a:t>and profitable around </a:t>
            </a:r>
            <a:r>
              <a:rPr lang="en-US" sz="1600" b="1" dirty="0" smtClean="0">
                <a:solidFill>
                  <a:schemeClr val="tx1"/>
                </a:solidFill>
                <a:highlight>
                  <a:srgbClr val="FFFF00"/>
                </a:highlight>
              </a:rPr>
              <a:t>2.4 </a:t>
            </a:r>
            <a:r>
              <a:rPr lang="en-US" sz="1600" b="1" dirty="0">
                <a:solidFill>
                  <a:schemeClr val="tx1"/>
                </a:solidFill>
                <a:highlight>
                  <a:srgbClr val="FFFF00"/>
                </a:highlight>
              </a:rPr>
              <a:t>b</a:t>
            </a:r>
            <a:r>
              <a:rPr lang="en-US" sz="1600" b="1" dirty="0" smtClean="0">
                <a:solidFill>
                  <a:schemeClr val="tx1"/>
                </a:solidFill>
                <a:highlight>
                  <a:srgbClr val="FFFF00"/>
                </a:highlight>
              </a:rPr>
              <a:t>illion </a:t>
            </a:r>
            <a:r>
              <a:rPr lang="en-US" sz="1600" b="1" dirty="0" smtClean="0">
                <a:solidFill>
                  <a:schemeClr val="tx1"/>
                </a:solidFill>
                <a:highlight>
                  <a:srgbClr val="FFFF00"/>
                </a:highlight>
              </a:rPr>
              <a:t>per month</a:t>
            </a:r>
            <a:endParaRPr lang="en-US" sz="1600" b="1" dirty="0">
              <a:solidFill>
                <a:schemeClr val="tx1"/>
              </a:solidFill>
              <a:highlight>
                <a:srgbClr val="FFFF00"/>
              </a:highlight>
            </a:endParaRPr>
          </a:p>
        </p:txBody>
      </p:sp>
      <p:sp>
        <p:nvSpPr>
          <p:cNvPr id="109" name="TextBox 108">
            <a:extLst>
              <a:ext uri="{FF2B5EF4-FFF2-40B4-BE49-F238E27FC236}">
                <a16:creationId xmlns:a16="http://schemas.microsoft.com/office/drawing/2014/main" id="{FF8692D3-895C-8BF6-0F35-0D93DD389B36}"/>
              </a:ext>
            </a:extLst>
          </p:cNvPr>
          <p:cNvSpPr txBox="1"/>
          <p:nvPr/>
        </p:nvSpPr>
        <p:spPr>
          <a:xfrm>
            <a:off x="151896" y="610762"/>
            <a:ext cx="4307148" cy="276999"/>
          </a:xfrm>
          <a:prstGeom prst="rect">
            <a:avLst/>
          </a:prstGeom>
          <a:solidFill>
            <a:schemeClr val="accent1">
              <a:lumMod val="20000"/>
              <a:lumOff val="80000"/>
            </a:schemeClr>
          </a:solidFill>
        </p:spPr>
        <p:txBody>
          <a:bodyPr wrap="square">
            <a:spAutoFit/>
          </a:bodyPr>
          <a:lstStyle/>
          <a:p>
            <a:r>
              <a:rPr lang="en-US" sz="1200" b="1" dirty="0" smtClean="0"/>
              <a:t>RESULT</a:t>
            </a:r>
            <a:endParaRPr lang="en-US" sz="1200" b="1" dirty="0"/>
          </a:p>
        </p:txBody>
      </p:sp>
      <p:pic>
        <p:nvPicPr>
          <p:cNvPr id="100" name="Picture 99"/>
          <p:cNvPicPr>
            <a:picLocks noChangeAspect="1"/>
          </p:cNvPicPr>
          <p:nvPr/>
        </p:nvPicPr>
        <p:blipFill>
          <a:blip r:embed="rId4"/>
          <a:stretch>
            <a:fillRect/>
          </a:stretch>
        </p:blipFill>
        <p:spPr>
          <a:xfrm>
            <a:off x="105479" y="1234506"/>
            <a:ext cx="4551138" cy="1477493"/>
          </a:xfrm>
          <a:prstGeom prst="rect">
            <a:avLst/>
          </a:prstGeom>
        </p:spPr>
      </p:pic>
      <p:sp>
        <p:nvSpPr>
          <p:cNvPr id="101" name="Rectangle 100"/>
          <p:cNvSpPr/>
          <p:nvPr/>
        </p:nvSpPr>
        <p:spPr>
          <a:xfrm>
            <a:off x="3287302" y="1834752"/>
            <a:ext cx="1215591" cy="276999"/>
          </a:xfrm>
          <a:prstGeom prst="rect">
            <a:avLst/>
          </a:prstGeom>
          <a:solidFill>
            <a:srgbClr val="70AD47"/>
          </a:solid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Calibri" panose="020F0502020204030204"/>
                <a:ea typeface="+mn-ea"/>
                <a:cs typeface="+mn-cs"/>
              </a:rPr>
              <a:t>CT = </a:t>
            </a:r>
            <a:r>
              <a:rPr kumimoji="0" lang="en-US" sz="1200" b="1" i="0" u="none" strike="noStrike" kern="1200" cap="none" spc="0" normalizeH="0" baseline="0" noProof="0" dirty="0" smtClean="0">
                <a:ln>
                  <a:noFill/>
                </a:ln>
                <a:solidFill>
                  <a:prstClr val="white"/>
                </a:solidFill>
                <a:effectLst/>
                <a:uLnTx/>
                <a:uFillTx/>
                <a:latin typeface="Calibri" panose="020F0502020204030204"/>
                <a:ea typeface="+mn-ea"/>
                <a:cs typeface="+mn-cs"/>
              </a:rPr>
              <a:t>2.65</a:t>
            </a:r>
            <a:r>
              <a:rPr kumimoji="0" lang="en-US" sz="1100" b="1" i="0" u="none" strike="noStrike" kern="1200" cap="none" spc="0" normalizeH="0" baseline="0" noProof="0" dirty="0" smtClean="0">
                <a:ln>
                  <a:noFill/>
                </a:ln>
                <a:solidFill>
                  <a:prstClr val="white"/>
                </a:solidFill>
                <a:effectLst/>
                <a:uLnTx/>
                <a:uFillTx/>
                <a:latin typeface="Calibri" panose="020F0502020204030204"/>
                <a:ea typeface="+mn-ea"/>
                <a:cs typeface="+mn-cs"/>
              </a:rPr>
              <a:t> </a:t>
            </a:r>
            <a:r>
              <a:rPr kumimoji="0" lang="en-US" sz="1100" b="1" i="0" u="none" strike="noStrike" kern="1200" cap="none" spc="0" normalizeH="0" baseline="0" noProof="0" dirty="0">
                <a:ln>
                  <a:noFill/>
                </a:ln>
                <a:solidFill>
                  <a:prstClr val="white"/>
                </a:solidFill>
                <a:effectLst/>
                <a:uLnTx/>
                <a:uFillTx/>
                <a:latin typeface="Calibri" panose="020F0502020204030204"/>
                <a:ea typeface="+mn-ea"/>
                <a:cs typeface="+mn-cs"/>
              </a:rPr>
              <a:t>Second</a:t>
            </a:r>
            <a:endParaRPr kumimoji="0" lang="en-US" sz="20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102" name="Group 101"/>
          <p:cNvGrpSpPr/>
          <p:nvPr/>
        </p:nvGrpSpPr>
        <p:grpSpPr>
          <a:xfrm>
            <a:off x="104660" y="2663101"/>
            <a:ext cx="4387330" cy="481436"/>
            <a:chOff x="4495027" y="2300660"/>
            <a:chExt cx="4466967" cy="481436"/>
          </a:xfrm>
        </p:grpSpPr>
        <p:sp>
          <p:nvSpPr>
            <p:cNvPr id="110" name="Right Arrow 109"/>
            <p:cNvSpPr/>
            <p:nvPr/>
          </p:nvSpPr>
          <p:spPr>
            <a:xfrm>
              <a:off x="4495027" y="2300660"/>
              <a:ext cx="4466967" cy="481436"/>
            </a:xfrm>
            <a:prstGeom prst="rightArrow">
              <a:avLst/>
            </a:prstGeom>
            <a:solidFill>
              <a:sysClr val="window" lastClr="FFFFFF">
                <a:lumMod val="85000"/>
              </a:sysClr>
            </a:solidFill>
            <a:ln w="6350" cap="flat" cmpd="sng" algn="ctr">
              <a:solidFill>
                <a:srgbClr val="70AD47"/>
              </a:solid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1" name="Rectangle 110"/>
            <p:cNvSpPr/>
            <p:nvPr/>
          </p:nvSpPr>
          <p:spPr>
            <a:xfrm>
              <a:off x="4560960" y="2391958"/>
              <a:ext cx="4080476" cy="307777"/>
            </a:xfrm>
            <a:prstGeom prst="rect">
              <a:avLst/>
            </a:prstGeom>
          </p:spPr>
          <p:txBody>
            <a:bodyPr wrap="non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Succeeded in eliminating from </a:t>
              </a:r>
              <a:r>
                <a:rPr kumimoji="0" lang="en-US" sz="1400" b="1" i="0" u="none" strike="noStrike" kern="1200" cap="none" spc="0" normalizeH="0" baseline="0" noProof="0" dirty="0">
                  <a:ln>
                    <a:noFill/>
                  </a:ln>
                  <a:solidFill>
                    <a:srgbClr val="FF0000"/>
                  </a:solidFill>
                  <a:effectLst/>
                  <a:uLnTx/>
                  <a:uFillTx/>
                  <a:latin typeface="Calibri" panose="020F0502020204030204"/>
                  <a:ea typeface="+mn-ea"/>
                  <a:cs typeface="+mn-cs"/>
                </a:rPr>
                <a:t>8 processes</a:t>
              </a:r>
              <a:r>
                <a:rPr kumimoji="0" lang="en-US" sz="1200" b="1" i="0" u="none" strike="noStrike" kern="1200" cap="none" spc="0" normalizeH="0" baseline="0" noProof="0" dirty="0">
                  <a:ln>
                    <a:noFill/>
                  </a:ln>
                  <a:solidFill>
                    <a:srgbClr val="FF0000"/>
                  </a:solidFill>
                  <a:effectLst/>
                  <a:uLnTx/>
                  <a:uFillTx/>
                  <a:latin typeface="Calibri" panose="020F0502020204030204"/>
                  <a:ea typeface="+mn-ea"/>
                  <a:cs typeface="+mn-cs"/>
                </a:rPr>
                <a:t> </a:t>
              </a: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to </a:t>
              </a:r>
              <a:r>
                <a:rPr kumimoji="0" lang="en-US" sz="1400" b="1" i="0" u="none" strike="noStrike" kern="1200" cap="none" spc="0" normalizeH="0" baseline="0" noProof="0" dirty="0">
                  <a:ln>
                    <a:noFill/>
                  </a:ln>
                  <a:solidFill>
                    <a:srgbClr val="00B050"/>
                  </a:solidFill>
                  <a:effectLst/>
                  <a:uLnTx/>
                  <a:uFillTx/>
                  <a:latin typeface="Calibri" panose="020F0502020204030204"/>
                  <a:ea typeface="+mn-ea"/>
                  <a:cs typeface="+mn-cs"/>
                </a:rPr>
                <a:t>6 processes</a:t>
              </a:r>
              <a:endParaRPr kumimoji="0" lang="en-US" sz="1200" b="1" i="0" u="none" strike="noStrike" kern="1200" cap="none" spc="0" normalizeH="0" baseline="0" noProof="0" dirty="0">
                <a:ln>
                  <a:noFill/>
                </a:ln>
                <a:solidFill>
                  <a:srgbClr val="00B050"/>
                </a:solidFill>
                <a:effectLst/>
                <a:uLnTx/>
                <a:uFillTx/>
                <a:latin typeface="Calibri" panose="020F0502020204030204"/>
                <a:ea typeface="+mn-ea"/>
                <a:cs typeface="+mn-cs"/>
              </a:endParaRPr>
            </a:p>
          </p:txBody>
        </p:sp>
      </p:grpSp>
      <p:sp>
        <p:nvSpPr>
          <p:cNvPr id="98" name="TextBox 97"/>
          <p:cNvSpPr txBox="1"/>
          <p:nvPr/>
        </p:nvSpPr>
        <p:spPr>
          <a:xfrm>
            <a:off x="81800" y="917640"/>
            <a:ext cx="4461728" cy="307777"/>
          </a:xfrm>
          <a:prstGeom prst="rect">
            <a:avLst/>
          </a:prstGeom>
          <a:noFill/>
        </p:spPr>
        <p:txBody>
          <a:bodyPr wrap="square" rtlCol="0">
            <a:spAutoFit/>
          </a:bodyPr>
          <a:lstStyle/>
          <a:p>
            <a:pPr algn="l" defTabSz="457200" rtl="0">
              <a:defRPr/>
            </a:pPr>
            <a:r>
              <a:rPr lang="en-US" sz="1400" kern="1200" dirty="0" smtClean="0">
                <a:solidFill>
                  <a:prstClr val="black"/>
                </a:solidFill>
                <a:latin typeface="Calibri" panose="020F0502020204030204"/>
                <a:ea typeface="+mn-ea"/>
                <a:cs typeface="+mn-cs"/>
              </a:rPr>
              <a:t>New Sequence process TERMINAL CHECK/QR</a:t>
            </a:r>
            <a:endParaRPr lang="en-US" b="1" kern="1200" dirty="0">
              <a:solidFill>
                <a:srgbClr val="00B050"/>
              </a:solidFill>
              <a:latin typeface="Calibri" panose="020F0502020204030204"/>
              <a:ea typeface="+mn-ea"/>
              <a:cs typeface="+mn-cs"/>
            </a:endParaRPr>
          </a:p>
        </p:txBody>
      </p:sp>
      <p:sp>
        <p:nvSpPr>
          <p:cNvPr id="99" name="Slide Number Placeholder 4"/>
          <p:cNvSpPr txBox="1">
            <a:spLocks/>
          </p:cNvSpPr>
          <p:nvPr/>
        </p:nvSpPr>
        <p:spPr>
          <a:xfrm>
            <a:off x="5284470" y="-46215"/>
            <a:ext cx="3840480" cy="511175"/>
          </a:xfrm>
          <a:prstGeom prst="rect">
            <a:avLst/>
          </a:prstGeom>
        </p:spPr>
        <p:txBody>
          <a:bodyPr vert="horz" lIns="91440" tIns="45720" rIns="91440" bIns="45720" rtlCol="0" anchor="ctr"/>
          <a:lstStyle>
            <a:defPPr>
              <a:defRPr lang="en-US"/>
            </a:defPPr>
            <a:lvl1pPr marL="0" algn="r" defTabSz="457200" rtl="0" eaLnBrk="1" latinLnBrk="0" hangingPunct="1">
              <a:defRPr sz="168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fld id="{9D721363-3FF9-4855-B872-35A45CB6C299}" type="slidenum">
              <a:rPr kumimoji="0" lang="en-US" sz="2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a:t>
            </a:fld>
            <a:r>
              <a:rPr kumimoji="0" lang="en-US" sz="2200" b="0" i="0" u="none" strike="noStrike" kern="1200" cap="none" spc="0" normalizeH="0" baseline="0" noProof="0" dirty="0" smtClean="0">
                <a:ln>
                  <a:noFill/>
                </a:ln>
                <a:solidFill>
                  <a:prstClr val="black">
                    <a:tint val="75000"/>
                  </a:prstClr>
                </a:solidFill>
                <a:effectLst/>
                <a:uLnTx/>
                <a:uFillTx/>
                <a:latin typeface="Calibri" panose="020F0502020204030204"/>
                <a:ea typeface="+mn-ea"/>
                <a:cs typeface="+mn-cs"/>
              </a:rPr>
              <a:t>/16</a:t>
            </a:r>
            <a:endParaRPr kumimoji="0" lang="en-US" sz="2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2232500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796675-A2A0-957C-37F5-71E1ACB69FB5}"/>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7C1C8D81-9581-0727-4E46-1612F5C2CF66}"/>
              </a:ext>
            </a:extLst>
          </p:cNvPr>
          <p:cNvSpPr txBox="1"/>
          <p:nvPr/>
        </p:nvSpPr>
        <p:spPr>
          <a:xfrm>
            <a:off x="373014" y="492624"/>
            <a:ext cx="2590800" cy="307777"/>
          </a:xfrm>
          <a:prstGeom prst="rect">
            <a:avLst/>
          </a:prstGeom>
          <a:noFill/>
        </p:spPr>
        <p:txBody>
          <a:bodyPr wrap="square" rtlCol="0">
            <a:spAutoFit/>
          </a:bodyPr>
          <a:lstStyle/>
          <a:p>
            <a:r>
              <a:rPr lang="en-US" sz="1400" b="1" dirty="0"/>
              <a:t>Way Of Thinking</a:t>
            </a:r>
          </a:p>
        </p:txBody>
      </p:sp>
      <p:sp>
        <p:nvSpPr>
          <p:cNvPr id="8" name="TextBox 7">
            <a:extLst>
              <a:ext uri="{FF2B5EF4-FFF2-40B4-BE49-F238E27FC236}">
                <a16:creationId xmlns:a16="http://schemas.microsoft.com/office/drawing/2014/main" id="{EEB18193-8D80-F42E-D6F4-FD63ABCDC7AD}"/>
              </a:ext>
            </a:extLst>
          </p:cNvPr>
          <p:cNvSpPr txBox="1"/>
          <p:nvPr/>
        </p:nvSpPr>
        <p:spPr>
          <a:xfrm>
            <a:off x="216856" y="762584"/>
            <a:ext cx="4277318" cy="430887"/>
          </a:xfrm>
          <a:prstGeom prst="rect">
            <a:avLst/>
          </a:prstGeom>
          <a:noFill/>
        </p:spPr>
        <p:txBody>
          <a:bodyPr wrap="square" rtlCol="0">
            <a:spAutoFit/>
          </a:bodyPr>
          <a:lstStyle/>
          <a:p>
            <a:r>
              <a:rPr lang="en-US" sz="1100" dirty="0"/>
              <a:t>IoT Dashboard is a </a:t>
            </a:r>
            <a:r>
              <a:rPr lang="en-US" sz="1100" b="1" dirty="0">
                <a:latin typeface="Arial Black" panose="020B0A04020102020204" pitchFamily="34" charset="0"/>
                <a:cs typeface="Arial" panose="020B0604020202020204" pitchFamily="34" charset="0"/>
              </a:rPr>
              <a:t>good </a:t>
            </a:r>
            <a:r>
              <a:rPr lang="en-US" sz="1100" dirty="0">
                <a:latin typeface="Arial Black" panose="020B0A04020102020204" pitchFamily="34" charset="0"/>
                <a:cs typeface="Arial" panose="020B0604020202020204" pitchFamily="34" charset="0"/>
              </a:rPr>
              <a:t>system </a:t>
            </a:r>
            <a:r>
              <a:rPr lang="en-US" sz="1100" dirty="0">
                <a:latin typeface="Arial" panose="020B0604020202020204" pitchFamily="34" charset="0"/>
                <a:cs typeface="Arial" panose="020B0604020202020204" pitchFamily="34" charset="0"/>
              </a:rPr>
              <a:t>to visualize data from machine</a:t>
            </a:r>
            <a:r>
              <a:rPr lang="en-US" sz="1100" dirty="0" smtClean="0">
                <a:latin typeface="Arial" panose="020B0604020202020204" pitchFamily="34" charset="0"/>
                <a:cs typeface="Arial" panose="020B0604020202020204" pitchFamily="34" charset="0"/>
              </a:rPr>
              <a:t>.</a:t>
            </a:r>
            <a:endParaRPr lang="en-US" sz="1100" dirty="0">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27591898-B382-F2A4-5EDC-2FD22FF4E4CD}"/>
              </a:ext>
            </a:extLst>
          </p:cNvPr>
          <p:cNvSpPr txBox="1"/>
          <p:nvPr/>
        </p:nvSpPr>
        <p:spPr>
          <a:xfrm>
            <a:off x="208452" y="2577931"/>
            <a:ext cx="3437920" cy="923330"/>
          </a:xfrm>
          <a:prstGeom prst="rect">
            <a:avLst/>
          </a:prstGeom>
          <a:noFill/>
        </p:spPr>
        <p:txBody>
          <a:bodyPr wrap="square" rtlCol="0">
            <a:spAutoFit/>
          </a:bodyPr>
          <a:lstStyle/>
          <a:p>
            <a:r>
              <a:rPr lang="en-US" sz="1200" b="1" dirty="0"/>
              <a:t>Because in IoT Dashboard :</a:t>
            </a:r>
          </a:p>
          <a:p>
            <a:pPr marL="228600" indent="-228600">
              <a:buAutoNum type="arabicPeriod"/>
            </a:pPr>
            <a:r>
              <a:rPr lang="en-US" sz="1200" b="1" dirty="0"/>
              <a:t>High</a:t>
            </a:r>
            <a:r>
              <a:rPr lang="en-US" sz="1200" dirty="0"/>
              <a:t> </a:t>
            </a:r>
            <a:r>
              <a:rPr lang="en-US" sz="1200" b="1" dirty="0"/>
              <a:t>percentage</a:t>
            </a:r>
            <a:r>
              <a:rPr lang="en-US" sz="1200" dirty="0"/>
              <a:t> </a:t>
            </a:r>
            <a:r>
              <a:rPr lang="en-US" sz="1400" b="1" dirty="0">
                <a:solidFill>
                  <a:srgbClr val="FF0000"/>
                </a:solidFill>
              </a:rPr>
              <a:t>unknown</a:t>
            </a:r>
            <a:r>
              <a:rPr lang="en-US" sz="1200" dirty="0"/>
              <a:t> </a:t>
            </a:r>
            <a:r>
              <a:rPr lang="en-US" sz="1400" b="1" dirty="0">
                <a:solidFill>
                  <a:srgbClr val="FF0000"/>
                </a:solidFill>
              </a:rPr>
              <a:t>loss</a:t>
            </a:r>
            <a:r>
              <a:rPr lang="en-US" sz="1200" dirty="0"/>
              <a:t> and data </a:t>
            </a:r>
            <a:r>
              <a:rPr lang="en-US" sz="1400" b="1" dirty="0">
                <a:solidFill>
                  <a:srgbClr val="FF0000"/>
                </a:solidFill>
              </a:rPr>
              <a:t>chokotei</a:t>
            </a:r>
            <a:r>
              <a:rPr lang="en-US" sz="1200" dirty="0"/>
              <a:t> less than </a:t>
            </a:r>
            <a:r>
              <a:rPr lang="en-US" sz="1200" b="1" dirty="0"/>
              <a:t>1</a:t>
            </a:r>
            <a:r>
              <a:rPr lang="en-US" sz="1200" dirty="0"/>
              <a:t> </a:t>
            </a:r>
            <a:r>
              <a:rPr lang="en-US" sz="1200" b="1" dirty="0"/>
              <a:t>percent/day</a:t>
            </a:r>
            <a:endParaRPr lang="en-US" sz="1100" b="1" dirty="0"/>
          </a:p>
          <a:p>
            <a:pPr marL="228600" indent="-228600">
              <a:buAutoNum type="arabicPeriod"/>
            </a:pPr>
            <a:r>
              <a:rPr lang="en-US" sz="1200" dirty="0"/>
              <a:t>There is </a:t>
            </a:r>
            <a:r>
              <a:rPr lang="en-US" sz="1400" b="1" dirty="0">
                <a:solidFill>
                  <a:srgbClr val="FF0000"/>
                </a:solidFill>
              </a:rPr>
              <a:t>No</a:t>
            </a:r>
            <a:r>
              <a:rPr lang="en-US" sz="1200" dirty="0"/>
              <a:t> </a:t>
            </a:r>
            <a:r>
              <a:rPr lang="en-US" sz="1400" b="1" dirty="0">
                <a:solidFill>
                  <a:srgbClr val="FF0000"/>
                </a:solidFill>
              </a:rPr>
              <a:t>Summary</a:t>
            </a:r>
            <a:r>
              <a:rPr lang="en-US" sz="1200" dirty="0"/>
              <a:t> to analyze</a:t>
            </a:r>
          </a:p>
        </p:txBody>
      </p:sp>
      <p:sp>
        <p:nvSpPr>
          <p:cNvPr id="19" name="Rectangle 18">
            <a:extLst>
              <a:ext uri="{FF2B5EF4-FFF2-40B4-BE49-F238E27FC236}">
                <a16:creationId xmlns:a16="http://schemas.microsoft.com/office/drawing/2014/main" id="{7BE7244D-D8E5-7269-A59F-F4C84FD3015D}"/>
              </a:ext>
            </a:extLst>
          </p:cNvPr>
          <p:cNvSpPr/>
          <p:nvPr/>
        </p:nvSpPr>
        <p:spPr>
          <a:xfrm>
            <a:off x="94375" y="469910"/>
            <a:ext cx="8941447" cy="300695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36004350-8424-EA67-EB70-77F3767CAA61}"/>
              </a:ext>
            </a:extLst>
          </p:cNvPr>
          <p:cNvSpPr txBox="1"/>
          <p:nvPr/>
        </p:nvSpPr>
        <p:spPr>
          <a:xfrm>
            <a:off x="1804954" y="6460942"/>
            <a:ext cx="7352860" cy="307777"/>
          </a:xfrm>
          <a:prstGeom prst="rect">
            <a:avLst/>
          </a:prstGeom>
          <a:noFill/>
        </p:spPr>
        <p:txBody>
          <a:bodyPr wrap="square" rtlCol="0">
            <a:spAutoFit/>
          </a:bodyPr>
          <a:lstStyle/>
          <a:p>
            <a:pPr algn="ctr"/>
            <a:r>
              <a:rPr lang="en-US" sz="1400" dirty="0">
                <a:solidFill>
                  <a:schemeClr val="tx1"/>
                </a:solidFill>
                <a:effectLst>
                  <a:outerShdw blurRad="38100" dist="38100" dir="2700000" algn="tl">
                    <a:srgbClr val="000000">
                      <a:alpha val="43137"/>
                    </a:srgbClr>
                  </a:outerShdw>
                </a:effectLst>
                <a:highlight>
                  <a:srgbClr val="FFFF00"/>
                </a:highlight>
              </a:rPr>
              <a:t>Data IoT Dashboard not used properly because the data not match with actual genba</a:t>
            </a:r>
          </a:p>
        </p:txBody>
      </p:sp>
      <p:sp>
        <p:nvSpPr>
          <p:cNvPr id="5" name="Title 1">
            <a:extLst>
              <a:ext uri="{FF2B5EF4-FFF2-40B4-BE49-F238E27FC236}">
                <a16:creationId xmlns:a16="http://schemas.microsoft.com/office/drawing/2014/main" id="{EAB5D25E-AB93-CB6B-FFD2-49B089141869}"/>
              </a:ext>
            </a:extLst>
          </p:cNvPr>
          <p:cNvSpPr txBox="1">
            <a:spLocks/>
          </p:cNvSpPr>
          <p:nvPr/>
        </p:nvSpPr>
        <p:spPr>
          <a:xfrm>
            <a:off x="208452" y="75671"/>
            <a:ext cx="6497148" cy="495224"/>
          </a:xfrm>
          <a:prstGeom prst="rect">
            <a:avLst/>
          </a:prstGeom>
        </p:spPr>
        <p:txBody>
          <a:bodyPr wrap="square" lIns="0" tIns="0" rIns="0" bIns="0">
            <a:normAutofit/>
          </a:bodyPr>
          <a:lstStyle>
            <a:lvl1pPr>
              <a:defRPr sz="2800" b="1" i="1">
                <a:solidFill>
                  <a:schemeClr val="tx1"/>
                </a:solidFill>
                <a:latin typeface="Carlito"/>
                <a:ea typeface="+mj-ea"/>
                <a:cs typeface="Carlito"/>
              </a:defRPr>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200" i="0" u="none" strike="noStrike" kern="0" cap="none" spc="0" normalizeH="0" baseline="0" noProof="0" dirty="0" smtClean="0">
                <a:ln>
                  <a:noFill/>
                </a:ln>
                <a:solidFill>
                  <a:sysClr val="windowText" lastClr="000000"/>
                </a:solidFill>
                <a:effectLst/>
                <a:uLnTx/>
                <a:uFillTx/>
                <a:latin typeface="Arial Unicode MS" panose="020B0604020202020204" pitchFamily="34" charset="-128"/>
                <a:ea typeface="Arial Unicode MS" panose="020B0604020202020204" pitchFamily="34" charset="-128"/>
                <a:cs typeface="Arial Unicode MS" panose="020B0604020202020204" pitchFamily="34" charset="-128"/>
              </a:rPr>
              <a:t>➉</a:t>
            </a:r>
            <a:r>
              <a:rPr kumimoji="0" lang="en-US" sz="2200" b="0" i="0" u="none" strike="noStrike" kern="0" cap="none" spc="0" normalizeH="0" baseline="0" noProof="0" dirty="0" smtClean="0">
                <a:ln>
                  <a:noFill/>
                </a:ln>
                <a:solidFill>
                  <a:sysClr val="windowText" lastClr="000000"/>
                </a:solidFill>
                <a:effectLst/>
                <a:uLnTx/>
                <a:uFillTx/>
                <a:latin typeface="Arial Unicode MS" panose="020B0604020202020204" pitchFamily="34" charset="-128"/>
                <a:ea typeface="Arial Unicode MS" panose="020B0604020202020204" pitchFamily="34" charset="-128"/>
                <a:cs typeface="Arial Unicode MS" panose="020B0604020202020204" pitchFamily="34" charset="-128"/>
              </a:rPr>
              <a:t> </a:t>
            </a:r>
            <a:r>
              <a:rPr lang="en-US" sz="1800" i="0" dirty="0">
                <a:solidFill>
                  <a:sysClr val="windowText" lastClr="000000"/>
                </a:solidFill>
                <a:ea typeface="Verdana"/>
              </a:rPr>
              <a:t>CASE STUDY </a:t>
            </a:r>
            <a:r>
              <a:rPr lang="en-US" sz="1800" i="0" dirty="0" smtClean="0">
                <a:solidFill>
                  <a:sysClr val="windowText" lastClr="000000"/>
                </a:solidFill>
                <a:ea typeface="Verdana"/>
              </a:rPr>
              <a:t>2 </a:t>
            </a:r>
            <a:r>
              <a:rPr lang="en-US" sz="1800" i="0" dirty="0">
                <a:solidFill>
                  <a:sysClr val="windowText" lastClr="000000"/>
                </a:solidFill>
                <a:ea typeface="Verdana"/>
              </a:rPr>
              <a:t>: IOT DASHBOARD IMPLEMENTATION</a:t>
            </a:r>
          </a:p>
        </p:txBody>
      </p:sp>
      <p:pic>
        <p:nvPicPr>
          <p:cNvPr id="228" name="Picture 227">
            <a:extLst>
              <a:ext uri="{FF2B5EF4-FFF2-40B4-BE49-F238E27FC236}">
                <a16:creationId xmlns:a16="http://schemas.microsoft.com/office/drawing/2014/main" id="{3A4EE050-12DA-3BDB-41EE-DBEB97A7B6C0}"/>
              </a:ext>
            </a:extLst>
          </p:cNvPr>
          <p:cNvPicPr>
            <a:picLocks noChangeAspect="1"/>
          </p:cNvPicPr>
          <p:nvPr/>
        </p:nvPicPr>
        <p:blipFill>
          <a:blip r:embed="rId3"/>
          <a:stretch>
            <a:fillRect/>
          </a:stretch>
        </p:blipFill>
        <p:spPr>
          <a:xfrm>
            <a:off x="164933" y="525840"/>
            <a:ext cx="239468" cy="239468"/>
          </a:xfrm>
          <a:prstGeom prst="rect">
            <a:avLst/>
          </a:prstGeom>
        </p:spPr>
      </p:pic>
      <p:pic>
        <p:nvPicPr>
          <p:cNvPr id="230" name="Picture 229">
            <a:extLst>
              <a:ext uri="{FF2B5EF4-FFF2-40B4-BE49-F238E27FC236}">
                <a16:creationId xmlns:a16="http://schemas.microsoft.com/office/drawing/2014/main" id="{06FDD9E2-904C-7C10-A36E-27425115330D}"/>
              </a:ext>
            </a:extLst>
          </p:cNvPr>
          <p:cNvPicPr>
            <a:picLocks noChangeAspect="1"/>
          </p:cNvPicPr>
          <p:nvPr/>
        </p:nvPicPr>
        <p:blipFill>
          <a:blip r:embed="rId4"/>
          <a:stretch>
            <a:fillRect/>
          </a:stretch>
        </p:blipFill>
        <p:spPr>
          <a:xfrm>
            <a:off x="145910" y="3852762"/>
            <a:ext cx="229595" cy="229595"/>
          </a:xfrm>
          <a:prstGeom prst="rect">
            <a:avLst/>
          </a:prstGeom>
        </p:spPr>
      </p:pic>
      <p:sp>
        <p:nvSpPr>
          <p:cNvPr id="13" name="Rectangle 12"/>
          <p:cNvSpPr/>
          <p:nvPr/>
        </p:nvSpPr>
        <p:spPr>
          <a:xfrm>
            <a:off x="325377" y="2344359"/>
            <a:ext cx="3769475" cy="19413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Until Now </a:t>
            </a:r>
            <a:r>
              <a:rPr lang="en-US" sz="1200" b="1" dirty="0">
                <a:solidFill>
                  <a:schemeClr val="tx1"/>
                </a:solidFill>
              </a:rPr>
              <a:t>NOT</a:t>
            </a:r>
            <a:r>
              <a:rPr lang="en-US" sz="1200" dirty="0">
                <a:solidFill>
                  <a:schemeClr val="tx1"/>
                </a:solidFill>
              </a:rPr>
              <a:t> </a:t>
            </a:r>
            <a:r>
              <a:rPr lang="en-US" sz="1200" b="1" dirty="0">
                <a:solidFill>
                  <a:schemeClr val="tx1"/>
                </a:solidFill>
              </a:rPr>
              <a:t>USED</a:t>
            </a:r>
            <a:r>
              <a:rPr lang="en-US" sz="1200" dirty="0">
                <a:solidFill>
                  <a:schemeClr val="tx1"/>
                </a:solidFill>
              </a:rPr>
              <a:t> </a:t>
            </a:r>
            <a:r>
              <a:rPr lang="en-US" sz="1200" b="1" dirty="0">
                <a:solidFill>
                  <a:schemeClr val="tx1"/>
                </a:solidFill>
              </a:rPr>
              <a:t>PROPERLY</a:t>
            </a:r>
          </a:p>
        </p:txBody>
      </p:sp>
      <p:sp>
        <p:nvSpPr>
          <p:cNvPr id="555" name="TextBox 554">
            <a:extLst>
              <a:ext uri="{FF2B5EF4-FFF2-40B4-BE49-F238E27FC236}">
                <a16:creationId xmlns:a16="http://schemas.microsoft.com/office/drawing/2014/main" id="{7C1C8D81-9581-0727-4E46-1612F5C2CF66}"/>
              </a:ext>
            </a:extLst>
          </p:cNvPr>
          <p:cNvSpPr txBox="1"/>
          <p:nvPr/>
        </p:nvSpPr>
        <p:spPr>
          <a:xfrm>
            <a:off x="357135" y="3826244"/>
            <a:ext cx="2590800" cy="307777"/>
          </a:xfrm>
          <a:prstGeom prst="rect">
            <a:avLst/>
          </a:prstGeom>
          <a:noFill/>
        </p:spPr>
        <p:txBody>
          <a:bodyPr wrap="square" rtlCol="0">
            <a:spAutoFit/>
          </a:bodyPr>
          <a:lstStyle/>
          <a:p>
            <a:r>
              <a:rPr lang="en-US" sz="1400" b="1" dirty="0"/>
              <a:t>Problem Analysis</a:t>
            </a:r>
          </a:p>
        </p:txBody>
      </p:sp>
      <p:sp>
        <p:nvSpPr>
          <p:cNvPr id="556" name="Rectangle 555">
            <a:extLst>
              <a:ext uri="{FF2B5EF4-FFF2-40B4-BE49-F238E27FC236}">
                <a16:creationId xmlns:a16="http://schemas.microsoft.com/office/drawing/2014/main" id="{7BE7244D-D8E5-7269-A59F-F4C84FD3015D}"/>
              </a:ext>
            </a:extLst>
          </p:cNvPr>
          <p:cNvSpPr/>
          <p:nvPr/>
        </p:nvSpPr>
        <p:spPr>
          <a:xfrm>
            <a:off x="84543" y="3811057"/>
            <a:ext cx="8941447" cy="251354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p:cNvSpPr txBox="1"/>
          <p:nvPr/>
        </p:nvSpPr>
        <p:spPr>
          <a:xfrm>
            <a:off x="146525" y="5562600"/>
            <a:ext cx="823649" cy="577081"/>
          </a:xfrm>
          <a:prstGeom prst="rect">
            <a:avLst/>
          </a:prstGeom>
          <a:noFill/>
        </p:spPr>
        <p:txBody>
          <a:bodyPr wrap="square" rtlCol="0">
            <a:spAutoFit/>
          </a:bodyPr>
          <a:lstStyle/>
          <a:p>
            <a:r>
              <a:rPr lang="en-US" sz="1050" b="1" dirty="0"/>
              <a:t>Machine</a:t>
            </a:r>
            <a:r>
              <a:rPr lang="en-US" sz="1050" dirty="0"/>
              <a:t> is having </a:t>
            </a:r>
            <a:r>
              <a:rPr lang="en-US" sz="1050" b="1" dirty="0"/>
              <a:t>problem</a:t>
            </a:r>
          </a:p>
        </p:txBody>
      </p:sp>
      <p:pic>
        <p:nvPicPr>
          <p:cNvPr id="561" name="Picture 560" descr="A blue and green arrows on a black background&#10;&#10;Description automatically generated">
            <a:extLst>
              <a:ext uri="{FF2B5EF4-FFF2-40B4-BE49-F238E27FC236}">
                <a16:creationId xmlns:a16="http://schemas.microsoft.com/office/drawing/2014/main" id="{3D193908-7697-62EC-22CE-9ABD477DDEA3}"/>
              </a:ext>
            </a:extLst>
          </p:cNvPr>
          <p:cNvPicPr>
            <a:picLocks noChangeAspect="1"/>
          </p:cNvPicPr>
          <p:nvPr/>
        </p:nvPicPr>
        <p:blipFill>
          <a:blip r:embed="rId5"/>
          <a:stretch>
            <a:fillRect/>
          </a:stretch>
        </p:blipFill>
        <p:spPr>
          <a:xfrm>
            <a:off x="881201" y="5679341"/>
            <a:ext cx="423812" cy="423812"/>
          </a:xfrm>
          <a:prstGeom prst="rect">
            <a:avLst/>
          </a:prstGeom>
        </p:spPr>
      </p:pic>
      <p:sp>
        <p:nvSpPr>
          <p:cNvPr id="562" name="TextBox 561"/>
          <p:cNvSpPr txBox="1"/>
          <p:nvPr/>
        </p:nvSpPr>
        <p:spPr>
          <a:xfrm>
            <a:off x="1356031" y="5580091"/>
            <a:ext cx="1283312" cy="577081"/>
          </a:xfrm>
          <a:prstGeom prst="rect">
            <a:avLst/>
          </a:prstGeom>
          <a:noFill/>
        </p:spPr>
        <p:txBody>
          <a:bodyPr wrap="square" rtlCol="0">
            <a:spAutoFit/>
          </a:bodyPr>
          <a:lstStyle/>
          <a:p>
            <a:r>
              <a:rPr lang="en-US" sz="1050" b="1" dirty="0"/>
              <a:t>Some Problem</a:t>
            </a:r>
            <a:r>
              <a:rPr lang="en-US" sz="1050" dirty="0"/>
              <a:t> data is </a:t>
            </a:r>
            <a:r>
              <a:rPr lang="en-US" sz="1050" b="1" dirty="0">
                <a:solidFill>
                  <a:srgbClr val="FF0000"/>
                </a:solidFill>
              </a:rPr>
              <a:t>not</a:t>
            </a:r>
            <a:r>
              <a:rPr lang="en-US" sz="1050" dirty="0"/>
              <a:t> </a:t>
            </a:r>
            <a:r>
              <a:rPr lang="en-US" sz="1050" b="1" dirty="0">
                <a:solidFill>
                  <a:srgbClr val="FF0000"/>
                </a:solidFill>
              </a:rPr>
              <a:t>recorded</a:t>
            </a:r>
            <a:r>
              <a:rPr lang="en-US" sz="1050" dirty="0"/>
              <a:t> in IoT</a:t>
            </a:r>
          </a:p>
        </p:txBody>
      </p:sp>
      <p:pic>
        <p:nvPicPr>
          <p:cNvPr id="563" name="Picture 562" descr="A blue and green arrows on a black background&#10;&#10;Description automatically generated">
            <a:extLst>
              <a:ext uri="{FF2B5EF4-FFF2-40B4-BE49-F238E27FC236}">
                <a16:creationId xmlns:a16="http://schemas.microsoft.com/office/drawing/2014/main" id="{3D193908-7697-62EC-22CE-9ABD477DDEA3}"/>
              </a:ext>
            </a:extLst>
          </p:cNvPr>
          <p:cNvPicPr>
            <a:picLocks noChangeAspect="1"/>
          </p:cNvPicPr>
          <p:nvPr/>
        </p:nvPicPr>
        <p:blipFill>
          <a:blip r:embed="rId5"/>
          <a:stretch>
            <a:fillRect/>
          </a:stretch>
        </p:blipFill>
        <p:spPr>
          <a:xfrm>
            <a:off x="2632858" y="5664191"/>
            <a:ext cx="423812" cy="423812"/>
          </a:xfrm>
          <a:prstGeom prst="rect">
            <a:avLst/>
          </a:prstGeom>
        </p:spPr>
      </p:pic>
      <p:sp>
        <p:nvSpPr>
          <p:cNvPr id="564" name="TextBox 563"/>
          <p:cNvSpPr txBox="1"/>
          <p:nvPr/>
        </p:nvSpPr>
        <p:spPr>
          <a:xfrm>
            <a:off x="3018715" y="5564941"/>
            <a:ext cx="1180467" cy="577081"/>
          </a:xfrm>
          <a:prstGeom prst="rect">
            <a:avLst/>
          </a:prstGeom>
          <a:noFill/>
        </p:spPr>
        <p:txBody>
          <a:bodyPr wrap="square" rtlCol="0">
            <a:spAutoFit/>
          </a:bodyPr>
          <a:lstStyle/>
          <a:p>
            <a:r>
              <a:rPr lang="en-US" sz="1050" b="1" dirty="0">
                <a:solidFill>
                  <a:srgbClr val="FF0000"/>
                </a:solidFill>
              </a:rPr>
              <a:t>LOW</a:t>
            </a:r>
            <a:r>
              <a:rPr lang="en-US" sz="1050" dirty="0"/>
              <a:t> </a:t>
            </a:r>
            <a:r>
              <a:rPr lang="en-US" sz="1050" b="1" dirty="0">
                <a:solidFill>
                  <a:srgbClr val="FF0000"/>
                </a:solidFill>
              </a:rPr>
              <a:t>Chokotei</a:t>
            </a:r>
            <a:r>
              <a:rPr lang="en-US" sz="1050" dirty="0"/>
              <a:t> data &amp; </a:t>
            </a:r>
            <a:r>
              <a:rPr lang="en-US" sz="1050" b="1" dirty="0">
                <a:solidFill>
                  <a:srgbClr val="FF0000"/>
                </a:solidFill>
              </a:rPr>
              <a:t>HIGH</a:t>
            </a:r>
            <a:r>
              <a:rPr lang="en-US" sz="1050" dirty="0"/>
              <a:t> </a:t>
            </a:r>
            <a:r>
              <a:rPr lang="en-US" sz="1050" b="1" dirty="0">
                <a:solidFill>
                  <a:srgbClr val="FF0000"/>
                </a:solidFill>
              </a:rPr>
              <a:t>Unknown</a:t>
            </a:r>
            <a:r>
              <a:rPr lang="en-US" sz="1050" dirty="0"/>
              <a:t> data</a:t>
            </a:r>
          </a:p>
        </p:txBody>
      </p:sp>
      <p:sp>
        <p:nvSpPr>
          <p:cNvPr id="566" name="Rectangle 565"/>
          <p:cNvSpPr/>
          <p:nvPr/>
        </p:nvSpPr>
        <p:spPr>
          <a:xfrm>
            <a:off x="175120" y="6129735"/>
            <a:ext cx="3861164" cy="14628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TRIGGER TO RECORD DATA IS WRONG</a:t>
            </a:r>
          </a:p>
        </p:txBody>
      </p:sp>
      <p:sp>
        <p:nvSpPr>
          <p:cNvPr id="568" name="TextBox 567"/>
          <p:cNvSpPr txBox="1"/>
          <p:nvPr/>
        </p:nvSpPr>
        <p:spPr>
          <a:xfrm>
            <a:off x="5055888" y="4271968"/>
            <a:ext cx="685311" cy="279594"/>
          </a:xfrm>
          <a:prstGeom prst="rect">
            <a:avLst/>
          </a:prstGeom>
          <a:noFill/>
        </p:spPr>
        <p:txBody>
          <a:bodyPr wrap="square" rtlCol="0">
            <a:spAutoFit/>
          </a:bodyPr>
          <a:lstStyle/>
          <a:p>
            <a:pPr marL="0" marR="0" lvl="0" indent="0" algn="ctr" defTabSz="913577" rtl="0" eaLnBrk="1" fontAlgn="auto" latinLnBrk="0" hangingPunct="1">
              <a:lnSpc>
                <a:spcPct val="100000"/>
              </a:lnSpc>
              <a:spcBef>
                <a:spcPts val="0"/>
              </a:spcBef>
              <a:spcAft>
                <a:spcPts val="0"/>
              </a:spcAft>
              <a:buClrTx/>
              <a:buSzTx/>
              <a:buFontTx/>
              <a:buNone/>
              <a:tabLst/>
              <a:defRPr/>
            </a:pPr>
            <a:r>
              <a:rPr kumimoji="1" lang="en-US" sz="700" b="1" i="0" u="none" strike="noStrike" kern="1200" cap="none" spc="0" normalizeH="0" baseline="0" noProof="0" dirty="0">
                <a:ln>
                  <a:noFill/>
                </a:ln>
                <a:solidFill>
                  <a:srgbClr val="FFFFFF"/>
                </a:solidFill>
                <a:effectLst/>
                <a:uLnTx/>
                <a:uFillTx/>
                <a:ea typeface="Meiryo UI"/>
                <a:cs typeface="+mn-cs"/>
              </a:rPr>
              <a:t>MASTER </a:t>
            </a:r>
          </a:p>
          <a:p>
            <a:pPr marL="0" marR="0" lvl="0" indent="0" algn="ctr" defTabSz="913577" rtl="0" eaLnBrk="1" fontAlgn="auto" latinLnBrk="0" hangingPunct="1">
              <a:lnSpc>
                <a:spcPct val="100000"/>
              </a:lnSpc>
              <a:spcBef>
                <a:spcPts val="0"/>
              </a:spcBef>
              <a:spcAft>
                <a:spcPts val="0"/>
              </a:spcAft>
              <a:buClrTx/>
              <a:buSzTx/>
              <a:buFontTx/>
              <a:buNone/>
              <a:tabLst/>
              <a:defRPr/>
            </a:pPr>
            <a:r>
              <a:rPr kumimoji="1" lang="en-US" sz="700" b="1" i="0" u="none" strike="noStrike" kern="1200" cap="none" spc="0" normalizeH="0" baseline="0" noProof="0" dirty="0">
                <a:ln>
                  <a:noFill/>
                </a:ln>
                <a:solidFill>
                  <a:srgbClr val="FFFFFF"/>
                </a:solidFill>
                <a:effectLst/>
                <a:uLnTx/>
                <a:uFillTx/>
                <a:ea typeface="Meiryo UI"/>
                <a:cs typeface="+mn-cs"/>
              </a:rPr>
              <a:t>ON</a:t>
            </a:r>
          </a:p>
        </p:txBody>
      </p:sp>
      <p:sp>
        <p:nvSpPr>
          <p:cNvPr id="571" name="TextBox 570">
            <a:extLst>
              <a:ext uri="{FF2B5EF4-FFF2-40B4-BE49-F238E27FC236}">
                <a16:creationId xmlns:a16="http://schemas.microsoft.com/office/drawing/2014/main" id="{EEB18193-8D80-F42E-D6F4-FD63ABCDC7AD}"/>
              </a:ext>
            </a:extLst>
          </p:cNvPr>
          <p:cNvSpPr txBox="1"/>
          <p:nvPr/>
        </p:nvSpPr>
        <p:spPr>
          <a:xfrm>
            <a:off x="4343400" y="4699953"/>
            <a:ext cx="1598432" cy="369332"/>
          </a:xfrm>
          <a:prstGeom prst="rect">
            <a:avLst/>
          </a:prstGeom>
          <a:noFill/>
        </p:spPr>
        <p:txBody>
          <a:bodyPr wrap="square" rtlCol="0">
            <a:spAutoFit/>
          </a:bodyPr>
          <a:lstStyle/>
          <a:p>
            <a:r>
              <a:rPr lang="en-US" sz="900" b="1" dirty="0"/>
              <a:t>Notification</a:t>
            </a:r>
            <a:r>
              <a:rPr lang="en-US" sz="900" dirty="0"/>
              <a:t> of Chokotei (True) + </a:t>
            </a:r>
            <a:r>
              <a:rPr lang="en-US" sz="900" b="1" dirty="0"/>
              <a:t>Master</a:t>
            </a:r>
            <a:r>
              <a:rPr lang="en-US" sz="900" dirty="0"/>
              <a:t> </a:t>
            </a:r>
            <a:r>
              <a:rPr lang="en-US" sz="900" b="1" dirty="0"/>
              <a:t>ON</a:t>
            </a:r>
            <a:r>
              <a:rPr lang="en-US" sz="900" dirty="0"/>
              <a:t> (False)</a:t>
            </a:r>
          </a:p>
        </p:txBody>
      </p:sp>
      <p:grpSp>
        <p:nvGrpSpPr>
          <p:cNvPr id="573" name="Group 572"/>
          <p:cNvGrpSpPr/>
          <p:nvPr/>
        </p:nvGrpSpPr>
        <p:grpSpPr>
          <a:xfrm>
            <a:off x="5011109" y="4369593"/>
            <a:ext cx="685311" cy="279594"/>
            <a:chOff x="6936584" y="3401389"/>
            <a:chExt cx="888434" cy="401085"/>
          </a:xfrm>
        </p:grpSpPr>
        <p:sp>
          <p:nvSpPr>
            <p:cNvPr id="574" name="Rectangle 573"/>
            <p:cNvSpPr/>
            <p:nvPr/>
          </p:nvSpPr>
          <p:spPr>
            <a:xfrm>
              <a:off x="6955034" y="3409815"/>
              <a:ext cx="847725" cy="373755"/>
            </a:xfrm>
            <a:prstGeom prst="rect">
              <a:avLst/>
            </a:prstGeom>
            <a:solidFill>
              <a:srgbClr val="000000"/>
            </a:solidFill>
            <a:ln w="25400" cap="flat" cmpd="sng" algn="ctr">
              <a:solidFill>
                <a:srgbClr val="FFFFFF"/>
              </a:solidFill>
              <a:prstDash val="solid"/>
            </a:ln>
            <a:effectLst/>
          </p:spPr>
          <p:txBody>
            <a:bodyPr rtlCol="0" anchor="ctr"/>
            <a:lstStyle/>
            <a:p>
              <a:pPr marL="0" marR="0" lvl="0" indent="0" algn="ctr" defTabSz="913577" rtl="0" eaLnBrk="1" fontAlgn="auto" latinLnBrk="0" hangingPunct="1">
                <a:lnSpc>
                  <a:spcPct val="100000"/>
                </a:lnSpc>
                <a:spcBef>
                  <a:spcPts val="0"/>
                </a:spcBef>
                <a:spcAft>
                  <a:spcPts val="0"/>
                </a:spcAft>
                <a:buClrTx/>
                <a:buSzTx/>
                <a:buFontTx/>
                <a:buNone/>
                <a:tabLst/>
                <a:defRPr/>
              </a:pPr>
              <a:endParaRPr kumimoji="1" lang="en-US" sz="1599" b="0" i="0" u="none" strike="noStrike" kern="1200" cap="none" spc="0" normalizeH="0" baseline="0" noProof="0">
                <a:ln>
                  <a:noFill/>
                </a:ln>
                <a:solidFill>
                  <a:srgbClr val="FFFFFF"/>
                </a:solidFill>
                <a:effectLst/>
                <a:uLnTx/>
                <a:uFillTx/>
                <a:latin typeface="Meiryo UI"/>
                <a:ea typeface="Meiryo UI"/>
                <a:cs typeface="+mn-cs"/>
              </a:endParaRPr>
            </a:p>
          </p:txBody>
        </p:sp>
        <p:sp>
          <p:nvSpPr>
            <p:cNvPr id="575" name="TextBox 574"/>
            <p:cNvSpPr txBox="1"/>
            <p:nvPr/>
          </p:nvSpPr>
          <p:spPr>
            <a:xfrm>
              <a:off x="6936584" y="3401389"/>
              <a:ext cx="888434" cy="401085"/>
            </a:xfrm>
            <a:prstGeom prst="rect">
              <a:avLst/>
            </a:prstGeom>
            <a:noFill/>
          </p:spPr>
          <p:txBody>
            <a:bodyPr wrap="square" rtlCol="0">
              <a:spAutoFit/>
            </a:bodyPr>
            <a:lstStyle/>
            <a:p>
              <a:pPr marL="0" marR="0" lvl="0" indent="0" algn="ctr" defTabSz="913577" rtl="0" eaLnBrk="1" fontAlgn="auto" latinLnBrk="0" hangingPunct="1">
                <a:lnSpc>
                  <a:spcPct val="100000"/>
                </a:lnSpc>
                <a:spcBef>
                  <a:spcPts val="0"/>
                </a:spcBef>
                <a:spcAft>
                  <a:spcPts val="0"/>
                </a:spcAft>
                <a:buClrTx/>
                <a:buSzTx/>
                <a:buFontTx/>
                <a:buNone/>
                <a:tabLst/>
                <a:defRPr/>
              </a:pPr>
              <a:r>
                <a:rPr kumimoji="1" lang="en-US" sz="700" b="1" i="0" u="none" strike="noStrike" kern="1200" cap="none" spc="0" normalizeH="0" baseline="0" noProof="0" dirty="0">
                  <a:ln>
                    <a:noFill/>
                  </a:ln>
                  <a:solidFill>
                    <a:srgbClr val="FFFFFF"/>
                  </a:solidFill>
                  <a:effectLst/>
                  <a:uLnTx/>
                  <a:uFillTx/>
                  <a:ea typeface="Meiryo UI"/>
                  <a:cs typeface="+mn-cs"/>
                </a:rPr>
                <a:t>MASTER </a:t>
              </a:r>
            </a:p>
            <a:p>
              <a:pPr marL="0" marR="0" lvl="0" indent="0" algn="ctr" defTabSz="913577" rtl="0" eaLnBrk="1" fontAlgn="auto" latinLnBrk="0" hangingPunct="1">
                <a:lnSpc>
                  <a:spcPct val="100000"/>
                </a:lnSpc>
                <a:spcBef>
                  <a:spcPts val="0"/>
                </a:spcBef>
                <a:spcAft>
                  <a:spcPts val="0"/>
                </a:spcAft>
                <a:buClrTx/>
                <a:buSzTx/>
                <a:buFontTx/>
                <a:buNone/>
                <a:tabLst/>
                <a:defRPr/>
              </a:pPr>
              <a:r>
                <a:rPr kumimoji="1" lang="en-US" sz="700" b="1" i="0" u="none" strike="noStrike" kern="1200" cap="none" spc="0" normalizeH="0" baseline="0" noProof="0" dirty="0">
                  <a:ln>
                    <a:noFill/>
                  </a:ln>
                  <a:solidFill>
                    <a:srgbClr val="FFFFFF"/>
                  </a:solidFill>
                  <a:effectLst/>
                  <a:uLnTx/>
                  <a:uFillTx/>
                  <a:ea typeface="Meiryo UI"/>
                  <a:cs typeface="+mn-cs"/>
                </a:rPr>
                <a:t>ON</a:t>
              </a:r>
            </a:p>
          </p:txBody>
        </p:sp>
      </p:grpSp>
      <p:pic>
        <p:nvPicPr>
          <p:cNvPr id="576" name="Picture 57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92153" y="4356289"/>
            <a:ext cx="337404" cy="301704"/>
          </a:xfrm>
          <a:prstGeom prst="rect">
            <a:avLst/>
          </a:prstGeom>
        </p:spPr>
      </p:pic>
      <p:sp>
        <p:nvSpPr>
          <p:cNvPr id="577" name="Cross 576"/>
          <p:cNvSpPr/>
          <p:nvPr/>
        </p:nvSpPr>
        <p:spPr>
          <a:xfrm>
            <a:off x="4788324" y="4442887"/>
            <a:ext cx="175796" cy="156414"/>
          </a:xfrm>
          <a:prstGeom prst="plus">
            <a:avLst>
              <a:gd name="adj" fmla="val 38159"/>
            </a:avLst>
          </a:prstGeom>
          <a:solidFill>
            <a:srgbClr val="000000"/>
          </a:solidFill>
          <a:ln w="25400" cap="flat" cmpd="sng" algn="ctr">
            <a:solidFill>
              <a:srgbClr val="DC0032"/>
            </a:solidFill>
            <a:prstDash val="solid"/>
          </a:ln>
          <a:effectLst/>
        </p:spPr>
        <p:txBody>
          <a:bodyPr rtlCol="0" anchor="ctr"/>
          <a:lstStyle/>
          <a:p>
            <a:pPr marL="0" marR="0" lvl="0" indent="0" algn="ctr" defTabSz="913577" rtl="0" eaLnBrk="1" fontAlgn="auto" latinLnBrk="0" hangingPunct="1">
              <a:lnSpc>
                <a:spcPct val="100000"/>
              </a:lnSpc>
              <a:spcBef>
                <a:spcPts val="0"/>
              </a:spcBef>
              <a:spcAft>
                <a:spcPts val="0"/>
              </a:spcAft>
              <a:buClrTx/>
              <a:buSzTx/>
              <a:buFontTx/>
              <a:buNone/>
              <a:tabLst/>
              <a:defRPr/>
            </a:pPr>
            <a:endParaRPr kumimoji="1" lang="en-US" sz="1599" b="0" i="0" u="none" strike="noStrike" kern="1200" cap="none" spc="0" normalizeH="0" baseline="0" noProof="0">
              <a:ln>
                <a:noFill/>
              </a:ln>
              <a:solidFill>
                <a:srgbClr val="FFFFFF"/>
              </a:solidFill>
              <a:effectLst/>
              <a:uLnTx/>
              <a:uFillTx/>
              <a:latin typeface="Meiryo UI"/>
              <a:ea typeface="Meiryo UI"/>
              <a:cs typeface="+mn-cs"/>
            </a:endParaRPr>
          </a:p>
        </p:txBody>
      </p:sp>
      <p:sp>
        <p:nvSpPr>
          <p:cNvPr id="578" name="Rectangle 577"/>
          <p:cNvSpPr/>
          <p:nvPr/>
        </p:nvSpPr>
        <p:spPr>
          <a:xfrm>
            <a:off x="4494174" y="4130846"/>
            <a:ext cx="1133644" cy="230832"/>
          </a:xfrm>
          <a:prstGeom prst="rect">
            <a:avLst/>
          </a:prstGeom>
        </p:spPr>
        <p:txBody>
          <a:bodyPr wrap="none">
            <a:spAutoFit/>
          </a:bodyPr>
          <a:lstStyle/>
          <a:p>
            <a:r>
              <a:rPr kumimoji="1" lang="en-US" sz="900" b="1" kern="1200" dirty="0">
                <a:solidFill>
                  <a:srgbClr val="FF0000"/>
                </a:solidFill>
                <a:ea typeface="Meiryo UI"/>
                <a:cs typeface="+mn-cs"/>
              </a:rPr>
              <a:t>START RECORD </a:t>
            </a:r>
            <a:endParaRPr lang="en-US" sz="1600" dirty="0"/>
          </a:p>
        </p:txBody>
      </p:sp>
      <p:sp>
        <p:nvSpPr>
          <p:cNvPr id="579" name="TextBox 578">
            <a:extLst>
              <a:ext uri="{FF2B5EF4-FFF2-40B4-BE49-F238E27FC236}">
                <a16:creationId xmlns:a16="http://schemas.microsoft.com/office/drawing/2014/main" id="{EEB18193-8D80-F42E-D6F4-FD63ABCDC7AD}"/>
              </a:ext>
            </a:extLst>
          </p:cNvPr>
          <p:cNvSpPr txBox="1"/>
          <p:nvPr/>
        </p:nvSpPr>
        <p:spPr>
          <a:xfrm>
            <a:off x="6198738" y="4688241"/>
            <a:ext cx="1600697" cy="369332"/>
          </a:xfrm>
          <a:prstGeom prst="rect">
            <a:avLst/>
          </a:prstGeom>
          <a:noFill/>
        </p:spPr>
        <p:txBody>
          <a:bodyPr wrap="square" rtlCol="0">
            <a:spAutoFit/>
          </a:bodyPr>
          <a:lstStyle/>
          <a:p>
            <a:r>
              <a:rPr lang="en-US" sz="900" b="1" dirty="0"/>
              <a:t>Notification</a:t>
            </a:r>
            <a:r>
              <a:rPr lang="en-US" sz="900" dirty="0"/>
              <a:t> of Chokotei (false) + </a:t>
            </a:r>
            <a:r>
              <a:rPr lang="en-US" sz="900" b="1" dirty="0"/>
              <a:t>Master</a:t>
            </a:r>
            <a:r>
              <a:rPr lang="en-US" sz="900" dirty="0"/>
              <a:t> </a:t>
            </a:r>
            <a:r>
              <a:rPr lang="en-US" sz="900" b="1" dirty="0"/>
              <a:t>ON</a:t>
            </a:r>
            <a:r>
              <a:rPr lang="en-US" sz="900" dirty="0"/>
              <a:t> (True)</a:t>
            </a:r>
          </a:p>
        </p:txBody>
      </p:sp>
      <p:grpSp>
        <p:nvGrpSpPr>
          <p:cNvPr id="580" name="Group 579"/>
          <p:cNvGrpSpPr/>
          <p:nvPr/>
        </p:nvGrpSpPr>
        <p:grpSpPr>
          <a:xfrm>
            <a:off x="6887068" y="4365485"/>
            <a:ext cx="685311" cy="307777"/>
            <a:chOff x="6937275" y="3393952"/>
            <a:chExt cx="888434" cy="441514"/>
          </a:xfrm>
        </p:grpSpPr>
        <p:sp>
          <p:nvSpPr>
            <p:cNvPr id="581" name="Rectangle 580"/>
            <p:cNvSpPr/>
            <p:nvPr/>
          </p:nvSpPr>
          <p:spPr>
            <a:xfrm>
              <a:off x="6955034" y="3409815"/>
              <a:ext cx="847725" cy="373755"/>
            </a:xfrm>
            <a:prstGeom prst="rect">
              <a:avLst/>
            </a:prstGeom>
            <a:solidFill>
              <a:srgbClr val="92D050"/>
            </a:solidFill>
            <a:ln w="25400" cap="flat" cmpd="sng" algn="ctr">
              <a:solidFill>
                <a:srgbClr val="FFFFFF"/>
              </a:solidFill>
              <a:prstDash val="solid"/>
            </a:ln>
            <a:effectLst/>
          </p:spPr>
          <p:txBody>
            <a:bodyPr rtlCol="0" anchor="ctr"/>
            <a:lstStyle/>
            <a:p>
              <a:pPr marL="0" marR="0" lvl="0" indent="0" algn="ctr" defTabSz="913577" rtl="0" eaLnBrk="1" fontAlgn="auto" latinLnBrk="0" hangingPunct="1">
                <a:lnSpc>
                  <a:spcPct val="100000"/>
                </a:lnSpc>
                <a:spcBef>
                  <a:spcPts val="0"/>
                </a:spcBef>
                <a:spcAft>
                  <a:spcPts val="0"/>
                </a:spcAft>
                <a:buClrTx/>
                <a:buSzTx/>
                <a:buFontTx/>
                <a:buNone/>
                <a:tabLst/>
                <a:defRPr/>
              </a:pPr>
              <a:endParaRPr kumimoji="1" lang="en-US" sz="1599" b="0" i="0" u="none" strike="noStrike" kern="1200" cap="none" spc="0" normalizeH="0" baseline="0" noProof="0">
                <a:ln>
                  <a:noFill/>
                </a:ln>
                <a:solidFill>
                  <a:srgbClr val="FFFFFF"/>
                </a:solidFill>
                <a:effectLst/>
                <a:uLnTx/>
                <a:uFillTx/>
                <a:latin typeface="Meiryo UI"/>
                <a:ea typeface="Meiryo UI"/>
                <a:cs typeface="+mn-cs"/>
              </a:endParaRPr>
            </a:p>
          </p:txBody>
        </p:sp>
        <p:sp>
          <p:nvSpPr>
            <p:cNvPr id="582" name="TextBox 581"/>
            <p:cNvSpPr txBox="1"/>
            <p:nvPr/>
          </p:nvSpPr>
          <p:spPr>
            <a:xfrm>
              <a:off x="6937275" y="3393952"/>
              <a:ext cx="888434" cy="441514"/>
            </a:xfrm>
            <a:prstGeom prst="rect">
              <a:avLst/>
            </a:prstGeom>
            <a:noFill/>
          </p:spPr>
          <p:txBody>
            <a:bodyPr wrap="square" rtlCol="0">
              <a:spAutoFit/>
            </a:bodyPr>
            <a:lstStyle/>
            <a:p>
              <a:pPr marL="0" marR="0" lvl="0" indent="0" algn="ctr" defTabSz="913577" rtl="0" eaLnBrk="1" fontAlgn="auto" latinLnBrk="0" hangingPunct="1">
                <a:lnSpc>
                  <a:spcPct val="100000"/>
                </a:lnSpc>
                <a:spcBef>
                  <a:spcPts val="0"/>
                </a:spcBef>
                <a:spcAft>
                  <a:spcPts val="0"/>
                </a:spcAft>
                <a:buClrTx/>
                <a:buSzTx/>
                <a:buFontTx/>
                <a:buNone/>
                <a:tabLst/>
                <a:defRPr/>
              </a:pPr>
              <a:r>
                <a:rPr kumimoji="1" lang="en-US" sz="700" b="1" i="0" u="none" strike="noStrike" kern="1200" cap="none" spc="0" normalizeH="0" baseline="0" noProof="0" dirty="0">
                  <a:ln>
                    <a:noFill/>
                  </a:ln>
                  <a:solidFill>
                    <a:schemeClr val="tx1"/>
                  </a:solidFill>
                  <a:effectLst/>
                  <a:uLnTx/>
                  <a:uFillTx/>
                  <a:ea typeface="Meiryo UI"/>
                  <a:cs typeface="+mn-cs"/>
                </a:rPr>
                <a:t>MASTER </a:t>
              </a:r>
            </a:p>
            <a:p>
              <a:pPr marL="0" marR="0" lvl="0" indent="0" algn="ctr" defTabSz="913577" rtl="0" eaLnBrk="1" fontAlgn="auto" latinLnBrk="0" hangingPunct="1">
                <a:lnSpc>
                  <a:spcPct val="100000"/>
                </a:lnSpc>
                <a:spcBef>
                  <a:spcPts val="0"/>
                </a:spcBef>
                <a:spcAft>
                  <a:spcPts val="0"/>
                </a:spcAft>
                <a:buClrTx/>
                <a:buSzTx/>
                <a:buFontTx/>
                <a:buNone/>
                <a:tabLst/>
                <a:defRPr/>
              </a:pPr>
              <a:r>
                <a:rPr kumimoji="1" lang="en-US" sz="700" b="1" i="0" u="none" strike="noStrike" kern="1200" cap="none" spc="0" normalizeH="0" baseline="0" noProof="0" dirty="0">
                  <a:ln>
                    <a:noFill/>
                  </a:ln>
                  <a:solidFill>
                    <a:schemeClr val="tx1"/>
                  </a:solidFill>
                  <a:effectLst/>
                  <a:uLnTx/>
                  <a:uFillTx/>
                  <a:ea typeface="Meiryo UI"/>
                  <a:cs typeface="+mn-cs"/>
                </a:rPr>
                <a:t>ON</a:t>
              </a:r>
            </a:p>
          </p:txBody>
        </p:sp>
      </p:grpSp>
      <p:pic>
        <p:nvPicPr>
          <p:cNvPr id="583" name="Picture 58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67579" y="4357364"/>
            <a:ext cx="337404" cy="301704"/>
          </a:xfrm>
          <a:prstGeom prst="rect">
            <a:avLst/>
          </a:prstGeom>
        </p:spPr>
      </p:pic>
      <p:sp>
        <p:nvSpPr>
          <p:cNvPr id="584" name="Cross 583"/>
          <p:cNvSpPr/>
          <p:nvPr/>
        </p:nvSpPr>
        <p:spPr>
          <a:xfrm>
            <a:off x="6663750" y="4443962"/>
            <a:ext cx="175796" cy="156414"/>
          </a:xfrm>
          <a:prstGeom prst="plus">
            <a:avLst>
              <a:gd name="adj" fmla="val 38159"/>
            </a:avLst>
          </a:prstGeom>
          <a:solidFill>
            <a:srgbClr val="000000"/>
          </a:solidFill>
          <a:ln w="25400" cap="flat" cmpd="sng" algn="ctr">
            <a:solidFill>
              <a:srgbClr val="DC0032"/>
            </a:solidFill>
            <a:prstDash val="solid"/>
          </a:ln>
          <a:effectLst/>
        </p:spPr>
        <p:txBody>
          <a:bodyPr rtlCol="0" anchor="ctr"/>
          <a:lstStyle/>
          <a:p>
            <a:pPr marL="0" marR="0" lvl="0" indent="0" algn="ctr" defTabSz="913577" rtl="0" eaLnBrk="1" fontAlgn="auto" latinLnBrk="0" hangingPunct="1">
              <a:lnSpc>
                <a:spcPct val="100000"/>
              </a:lnSpc>
              <a:spcBef>
                <a:spcPts val="0"/>
              </a:spcBef>
              <a:spcAft>
                <a:spcPts val="0"/>
              </a:spcAft>
              <a:buClrTx/>
              <a:buSzTx/>
              <a:buFontTx/>
              <a:buNone/>
              <a:tabLst/>
              <a:defRPr/>
            </a:pPr>
            <a:endParaRPr kumimoji="1" lang="en-US" sz="1599" b="0" i="0" u="none" strike="noStrike" kern="1200" cap="none" spc="0" normalizeH="0" baseline="0" noProof="0">
              <a:ln>
                <a:noFill/>
              </a:ln>
              <a:solidFill>
                <a:srgbClr val="FFFFFF"/>
              </a:solidFill>
              <a:effectLst/>
              <a:uLnTx/>
              <a:uFillTx/>
              <a:latin typeface="Meiryo UI"/>
              <a:ea typeface="Meiryo UI"/>
              <a:cs typeface="+mn-cs"/>
            </a:endParaRPr>
          </a:p>
        </p:txBody>
      </p:sp>
      <p:sp>
        <p:nvSpPr>
          <p:cNvPr id="585" name="Rectangle 584"/>
          <p:cNvSpPr/>
          <p:nvPr/>
        </p:nvSpPr>
        <p:spPr>
          <a:xfrm>
            <a:off x="6369600" y="4131921"/>
            <a:ext cx="960519" cy="230832"/>
          </a:xfrm>
          <a:prstGeom prst="rect">
            <a:avLst/>
          </a:prstGeom>
        </p:spPr>
        <p:txBody>
          <a:bodyPr wrap="none">
            <a:spAutoFit/>
          </a:bodyPr>
          <a:lstStyle/>
          <a:p>
            <a:r>
              <a:rPr kumimoji="1" lang="en-US" sz="900" b="1" kern="1200" dirty="0">
                <a:solidFill>
                  <a:srgbClr val="FF0000"/>
                </a:solidFill>
                <a:ea typeface="Meiryo UI"/>
                <a:cs typeface="+mn-cs"/>
              </a:rPr>
              <a:t>END RECORD</a:t>
            </a:r>
            <a:endParaRPr lang="en-US" sz="1600" dirty="0"/>
          </a:p>
        </p:txBody>
      </p:sp>
      <p:sp>
        <p:nvSpPr>
          <p:cNvPr id="70" name="TextBox 69"/>
          <p:cNvSpPr txBox="1"/>
          <p:nvPr/>
        </p:nvSpPr>
        <p:spPr>
          <a:xfrm>
            <a:off x="6261966" y="4190880"/>
            <a:ext cx="591835" cy="646331"/>
          </a:xfrm>
          <a:prstGeom prst="rect">
            <a:avLst/>
          </a:prstGeom>
          <a:noFill/>
        </p:spPr>
        <p:txBody>
          <a:bodyPr wrap="square" rtlCol="0">
            <a:spAutoFit/>
          </a:bodyPr>
          <a:lstStyle/>
          <a:p>
            <a:r>
              <a:rPr lang="en-US" sz="3600" dirty="0">
                <a:solidFill>
                  <a:schemeClr val="tx1"/>
                </a:solidFill>
              </a:rPr>
              <a:t>X</a:t>
            </a:r>
          </a:p>
        </p:txBody>
      </p:sp>
      <p:sp>
        <p:nvSpPr>
          <p:cNvPr id="588" name="TextBox 587">
            <a:extLst>
              <a:ext uri="{FF2B5EF4-FFF2-40B4-BE49-F238E27FC236}">
                <a16:creationId xmlns:a16="http://schemas.microsoft.com/office/drawing/2014/main" id="{7C1C8D81-9581-0727-4E46-1612F5C2CF66}"/>
              </a:ext>
            </a:extLst>
          </p:cNvPr>
          <p:cNvSpPr txBox="1"/>
          <p:nvPr/>
        </p:nvSpPr>
        <p:spPr>
          <a:xfrm>
            <a:off x="4343400" y="5169937"/>
            <a:ext cx="2590800" cy="307777"/>
          </a:xfrm>
          <a:prstGeom prst="rect">
            <a:avLst/>
          </a:prstGeom>
          <a:noFill/>
        </p:spPr>
        <p:txBody>
          <a:bodyPr wrap="square" rtlCol="0">
            <a:spAutoFit/>
          </a:bodyPr>
          <a:lstStyle/>
          <a:p>
            <a:r>
              <a:rPr lang="en-US" sz="1400" b="1" dirty="0"/>
              <a:t>What We Do?</a:t>
            </a:r>
          </a:p>
        </p:txBody>
      </p:sp>
      <p:sp>
        <p:nvSpPr>
          <p:cNvPr id="614" name="TextBox 613">
            <a:extLst>
              <a:ext uri="{FF2B5EF4-FFF2-40B4-BE49-F238E27FC236}">
                <a16:creationId xmlns:a16="http://schemas.microsoft.com/office/drawing/2014/main" id="{FF8692D3-895C-8BF6-0F35-0D93DD389B36}"/>
              </a:ext>
            </a:extLst>
          </p:cNvPr>
          <p:cNvSpPr txBox="1"/>
          <p:nvPr/>
        </p:nvSpPr>
        <p:spPr>
          <a:xfrm>
            <a:off x="0" y="3483964"/>
            <a:ext cx="9175402" cy="307777"/>
          </a:xfrm>
          <a:prstGeom prst="rect">
            <a:avLst/>
          </a:prstGeom>
          <a:solidFill>
            <a:schemeClr val="bg1">
              <a:lumMod val="95000"/>
            </a:schemeClr>
          </a:solidFill>
        </p:spPr>
        <p:txBody>
          <a:bodyPr wrap="square">
            <a:spAutoFit/>
          </a:bodyPr>
          <a:lstStyle/>
          <a:p>
            <a:pPr algn="ctr"/>
            <a:r>
              <a:rPr lang="en-US" sz="1400" b="1" dirty="0"/>
              <a:t>Problem 1 : Unknown Loss Data</a:t>
            </a:r>
          </a:p>
        </p:txBody>
      </p:sp>
      <p:graphicFrame>
        <p:nvGraphicFramePr>
          <p:cNvPr id="4" name="Table 3"/>
          <p:cNvGraphicFramePr>
            <a:graphicFrameLocks noGrp="1"/>
          </p:cNvGraphicFramePr>
          <p:nvPr>
            <p:extLst>
              <p:ext uri="{D42A27DB-BD31-4B8C-83A1-F6EECF244321}">
                <p14:modId xmlns:p14="http://schemas.microsoft.com/office/powerpoint/2010/main" val="2859049757"/>
              </p:ext>
            </p:extLst>
          </p:nvPr>
        </p:nvGraphicFramePr>
        <p:xfrm>
          <a:off x="4466092" y="977824"/>
          <a:ext cx="4439130" cy="2353431"/>
        </p:xfrm>
        <a:graphic>
          <a:graphicData uri="http://schemas.openxmlformats.org/drawingml/2006/table">
            <a:tbl>
              <a:tblPr>
                <a:tableStyleId>{BC89EF96-8CEA-46FF-86C4-4CE0E7609802}</a:tableStyleId>
              </a:tblPr>
              <a:tblGrid>
                <a:gridCol w="1360834">
                  <a:extLst>
                    <a:ext uri="{9D8B030D-6E8A-4147-A177-3AD203B41FA5}">
                      <a16:colId xmlns:a16="http://schemas.microsoft.com/office/drawing/2014/main" val="1689563561"/>
                    </a:ext>
                  </a:extLst>
                </a:gridCol>
                <a:gridCol w="825884">
                  <a:extLst>
                    <a:ext uri="{9D8B030D-6E8A-4147-A177-3AD203B41FA5}">
                      <a16:colId xmlns:a16="http://schemas.microsoft.com/office/drawing/2014/main" val="461299288"/>
                    </a:ext>
                  </a:extLst>
                </a:gridCol>
                <a:gridCol w="187701">
                  <a:extLst>
                    <a:ext uri="{9D8B030D-6E8A-4147-A177-3AD203B41FA5}">
                      <a16:colId xmlns:a16="http://schemas.microsoft.com/office/drawing/2014/main" val="2401913352"/>
                    </a:ext>
                  </a:extLst>
                </a:gridCol>
                <a:gridCol w="187701">
                  <a:extLst>
                    <a:ext uri="{9D8B030D-6E8A-4147-A177-3AD203B41FA5}">
                      <a16:colId xmlns:a16="http://schemas.microsoft.com/office/drawing/2014/main" val="1910841756"/>
                    </a:ext>
                  </a:extLst>
                </a:gridCol>
                <a:gridCol w="187701">
                  <a:extLst>
                    <a:ext uri="{9D8B030D-6E8A-4147-A177-3AD203B41FA5}">
                      <a16:colId xmlns:a16="http://schemas.microsoft.com/office/drawing/2014/main" val="3073993054"/>
                    </a:ext>
                  </a:extLst>
                </a:gridCol>
                <a:gridCol w="187701">
                  <a:extLst>
                    <a:ext uri="{9D8B030D-6E8A-4147-A177-3AD203B41FA5}">
                      <a16:colId xmlns:a16="http://schemas.microsoft.com/office/drawing/2014/main" val="122258684"/>
                    </a:ext>
                  </a:extLst>
                </a:gridCol>
                <a:gridCol w="187701">
                  <a:extLst>
                    <a:ext uri="{9D8B030D-6E8A-4147-A177-3AD203B41FA5}">
                      <a16:colId xmlns:a16="http://schemas.microsoft.com/office/drawing/2014/main" val="3352047978"/>
                    </a:ext>
                  </a:extLst>
                </a:gridCol>
                <a:gridCol w="187701">
                  <a:extLst>
                    <a:ext uri="{9D8B030D-6E8A-4147-A177-3AD203B41FA5}">
                      <a16:colId xmlns:a16="http://schemas.microsoft.com/office/drawing/2014/main" val="207045324"/>
                    </a:ext>
                  </a:extLst>
                </a:gridCol>
                <a:gridCol w="187701">
                  <a:extLst>
                    <a:ext uri="{9D8B030D-6E8A-4147-A177-3AD203B41FA5}">
                      <a16:colId xmlns:a16="http://schemas.microsoft.com/office/drawing/2014/main" val="778447863"/>
                    </a:ext>
                  </a:extLst>
                </a:gridCol>
                <a:gridCol w="187701">
                  <a:extLst>
                    <a:ext uri="{9D8B030D-6E8A-4147-A177-3AD203B41FA5}">
                      <a16:colId xmlns:a16="http://schemas.microsoft.com/office/drawing/2014/main" val="1812698728"/>
                    </a:ext>
                  </a:extLst>
                </a:gridCol>
                <a:gridCol w="187701">
                  <a:extLst>
                    <a:ext uri="{9D8B030D-6E8A-4147-A177-3AD203B41FA5}">
                      <a16:colId xmlns:a16="http://schemas.microsoft.com/office/drawing/2014/main" val="2734845354"/>
                    </a:ext>
                  </a:extLst>
                </a:gridCol>
                <a:gridCol w="187701">
                  <a:extLst>
                    <a:ext uri="{9D8B030D-6E8A-4147-A177-3AD203B41FA5}">
                      <a16:colId xmlns:a16="http://schemas.microsoft.com/office/drawing/2014/main" val="3529859564"/>
                    </a:ext>
                  </a:extLst>
                </a:gridCol>
                <a:gridCol w="187701">
                  <a:extLst>
                    <a:ext uri="{9D8B030D-6E8A-4147-A177-3AD203B41FA5}">
                      <a16:colId xmlns:a16="http://schemas.microsoft.com/office/drawing/2014/main" val="3792800810"/>
                    </a:ext>
                  </a:extLst>
                </a:gridCol>
                <a:gridCol w="187701">
                  <a:extLst>
                    <a:ext uri="{9D8B030D-6E8A-4147-A177-3AD203B41FA5}">
                      <a16:colId xmlns:a16="http://schemas.microsoft.com/office/drawing/2014/main" val="963780482"/>
                    </a:ext>
                  </a:extLst>
                </a:gridCol>
              </a:tblGrid>
              <a:tr h="161264">
                <a:tc rowSpan="2">
                  <a:txBody>
                    <a:bodyPr/>
                    <a:lstStyle/>
                    <a:p>
                      <a:pPr algn="ctr" fontAlgn="ctr"/>
                      <a:r>
                        <a:rPr lang="en-US" sz="1000" u="none" strike="noStrike">
                          <a:effectLst/>
                        </a:rPr>
                        <a:t>Activity</a:t>
                      </a:r>
                      <a:endParaRPr lang="en-US" sz="1000" b="1" i="0" u="none" strike="noStrike">
                        <a:solidFill>
                          <a:srgbClr val="000000"/>
                        </a:solidFill>
                        <a:effectLst/>
                        <a:latin typeface="Calibri" panose="020F0502020204030204" pitchFamily="34" charset="0"/>
                      </a:endParaRPr>
                    </a:p>
                  </a:txBody>
                  <a:tcPr marL="5262" marR="5262" marT="5262" marB="0" anchor="ctr"/>
                </a:tc>
                <a:tc rowSpan="2">
                  <a:txBody>
                    <a:bodyPr/>
                    <a:lstStyle/>
                    <a:p>
                      <a:pPr algn="ctr" fontAlgn="ctr"/>
                      <a:r>
                        <a:rPr lang="en-US" sz="1000" u="none" strike="noStrike">
                          <a:effectLst/>
                        </a:rPr>
                        <a:t>PIC</a:t>
                      </a:r>
                      <a:endParaRPr lang="en-US" sz="1000" b="1" i="0" u="none" strike="noStrike">
                        <a:solidFill>
                          <a:srgbClr val="000000"/>
                        </a:solidFill>
                        <a:effectLst/>
                        <a:latin typeface="Calibri" panose="020F0502020204030204" pitchFamily="34" charset="0"/>
                      </a:endParaRPr>
                    </a:p>
                  </a:txBody>
                  <a:tcPr marL="5262" marR="5262" marT="5262" marB="0" anchor="ctr"/>
                </a:tc>
                <a:tc gridSpan="4">
                  <a:txBody>
                    <a:bodyPr/>
                    <a:lstStyle/>
                    <a:p>
                      <a:pPr algn="ctr" fontAlgn="b"/>
                      <a:r>
                        <a:rPr lang="en-US" sz="1000" u="none" strike="noStrike">
                          <a:effectLst/>
                        </a:rPr>
                        <a:t>March</a:t>
                      </a:r>
                      <a:endParaRPr lang="en-US" sz="1000" b="1" i="0" u="none" strike="noStrike">
                        <a:solidFill>
                          <a:srgbClr val="000000"/>
                        </a:solidFill>
                        <a:effectLst/>
                        <a:latin typeface="Arial" panose="020B0604020202020204" pitchFamily="34" charset="0"/>
                      </a:endParaRPr>
                    </a:p>
                  </a:txBody>
                  <a:tcPr marL="5262" marR="5262" marT="5262" marB="0" anchor="b"/>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algn="ctr" fontAlgn="b"/>
                      <a:r>
                        <a:rPr lang="en-US" sz="1000" u="none" strike="noStrike">
                          <a:effectLst/>
                        </a:rPr>
                        <a:t>April</a:t>
                      </a:r>
                      <a:endParaRPr lang="en-US" sz="1000" b="1" i="0" u="none" strike="noStrike">
                        <a:solidFill>
                          <a:srgbClr val="000000"/>
                        </a:solidFill>
                        <a:effectLst/>
                        <a:latin typeface="Arial" panose="020B0604020202020204" pitchFamily="34" charset="0"/>
                      </a:endParaRPr>
                    </a:p>
                  </a:txBody>
                  <a:tcPr marL="5262" marR="5262" marT="5262" marB="0" anchor="b"/>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algn="ctr" fontAlgn="b"/>
                      <a:r>
                        <a:rPr lang="en-US" sz="1000" u="none" strike="noStrike">
                          <a:effectLst/>
                        </a:rPr>
                        <a:t>May</a:t>
                      </a:r>
                      <a:endParaRPr lang="en-US" sz="1000" b="1" i="0" u="none" strike="noStrike">
                        <a:solidFill>
                          <a:srgbClr val="000000"/>
                        </a:solidFill>
                        <a:effectLst/>
                        <a:latin typeface="Arial" panose="020B0604020202020204" pitchFamily="34" charset="0"/>
                      </a:endParaRPr>
                    </a:p>
                  </a:txBody>
                  <a:tcPr marL="5262" marR="5262" marT="5262" marB="0" anchor="b"/>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142042541"/>
                  </a:ext>
                </a:extLst>
              </a:tr>
              <a:tr h="161264">
                <a:tc vMerge="1">
                  <a:txBody>
                    <a:bodyPr/>
                    <a:lstStyle/>
                    <a:p>
                      <a:endParaRPr lang="en-US"/>
                    </a:p>
                  </a:txBody>
                  <a:tcPr/>
                </a:tc>
                <a:tc vMerge="1">
                  <a:txBody>
                    <a:bodyPr/>
                    <a:lstStyle/>
                    <a:p>
                      <a:endParaRPr lang="en-US"/>
                    </a:p>
                  </a:txBody>
                  <a:tcPr/>
                </a:tc>
                <a:tc>
                  <a:txBody>
                    <a:bodyPr/>
                    <a:lstStyle/>
                    <a:p>
                      <a:pPr algn="ctr" fontAlgn="ctr"/>
                      <a:r>
                        <a:rPr lang="en-US" sz="1000" u="none" strike="noStrike">
                          <a:effectLst/>
                        </a:rPr>
                        <a:t>I</a:t>
                      </a:r>
                      <a:endParaRPr lang="en-US" sz="1000" b="1" i="0" u="none" strike="noStrike">
                        <a:solidFill>
                          <a:srgbClr val="000000"/>
                        </a:solidFill>
                        <a:effectLst/>
                        <a:latin typeface="Calibri" panose="020F0502020204030204" pitchFamily="34" charset="0"/>
                      </a:endParaRPr>
                    </a:p>
                  </a:txBody>
                  <a:tcPr marL="5262" marR="5262" marT="5262" marB="0" anchor="ctr"/>
                </a:tc>
                <a:tc>
                  <a:txBody>
                    <a:bodyPr/>
                    <a:lstStyle/>
                    <a:p>
                      <a:pPr algn="ctr" fontAlgn="ctr"/>
                      <a:r>
                        <a:rPr lang="en-US" sz="1000" u="none" strike="noStrike">
                          <a:effectLst/>
                        </a:rPr>
                        <a:t>II</a:t>
                      </a:r>
                      <a:endParaRPr lang="en-US" sz="1000" b="1" i="0" u="none" strike="noStrike">
                        <a:solidFill>
                          <a:srgbClr val="000000"/>
                        </a:solidFill>
                        <a:effectLst/>
                        <a:latin typeface="Calibri" panose="020F0502020204030204" pitchFamily="34" charset="0"/>
                      </a:endParaRPr>
                    </a:p>
                  </a:txBody>
                  <a:tcPr marL="5262" marR="5262" marT="5262" marB="0" anchor="ctr"/>
                </a:tc>
                <a:tc>
                  <a:txBody>
                    <a:bodyPr/>
                    <a:lstStyle/>
                    <a:p>
                      <a:pPr algn="ctr" fontAlgn="ctr"/>
                      <a:r>
                        <a:rPr lang="en-US" sz="1000" u="none" strike="noStrike">
                          <a:effectLst/>
                        </a:rPr>
                        <a:t>III</a:t>
                      </a:r>
                      <a:endParaRPr lang="en-US" sz="1000" b="1" i="0" u="none" strike="noStrike">
                        <a:solidFill>
                          <a:srgbClr val="000000"/>
                        </a:solidFill>
                        <a:effectLst/>
                        <a:latin typeface="Calibri" panose="020F0502020204030204" pitchFamily="34" charset="0"/>
                      </a:endParaRPr>
                    </a:p>
                  </a:txBody>
                  <a:tcPr marL="5262" marR="5262" marT="5262" marB="0" anchor="ctr"/>
                </a:tc>
                <a:tc>
                  <a:txBody>
                    <a:bodyPr/>
                    <a:lstStyle/>
                    <a:p>
                      <a:pPr algn="ctr" fontAlgn="ctr"/>
                      <a:r>
                        <a:rPr lang="en-US" sz="1000" u="none" strike="noStrike">
                          <a:effectLst/>
                        </a:rPr>
                        <a:t>IV</a:t>
                      </a:r>
                      <a:endParaRPr lang="en-US" sz="1000" b="1" i="0" u="none" strike="noStrike">
                        <a:solidFill>
                          <a:srgbClr val="000000"/>
                        </a:solidFill>
                        <a:effectLst/>
                        <a:latin typeface="Calibri" panose="020F0502020204030204" pitchFamily="34" charset="0"/>
                      </a:endParaRPr>
                    </a:p>
                  </a:txBody>
                  <a:tcPr marL="5262" marR="5262" marT="5262" marB="0" anchor="ctr"/>
                </a:tc>
                <a:tc>
                  <a:txBody>
                    <a:bodyPr/>
                    <a:lstStyle/>
                    <a:p>
                      <a:pPr algn="ctr" fontAlgn="ctr"/>
                      <a:r>
                        <a:rPr lang="en-US" sz="1000" u="none" strike="noStrike">
                          <a:effectLst/>
                        </a:rPr>
                        <a:t>I</a:t>
                      </a:r>
                      <a:endParaRPr lang="en-US" sz="1000" b="1" i="0" u="none" strike="noStrike">
                        <a:solidFill>
                          <a:srgbClr val="000000"/>
                        </a:solidFill>
                        <a:effectLst/>
                        <a:latin typeface="Calibri" panose="020F0502020204030204" pitchFamily="34" charset="0"/>
                      </a:endParaRPr>
                    </a:p>
                  </a:txBody>
                  <a:tcPr marL="5262" marR="5262" marT="5262" marB="0" anchor="ctr"/>
                </a:tc>
                <a:tc>
                  <a:txBody>
                    <a:bodyPr/>
                    <a:lstStyle/>
                    <a:p>
                      <a:pPr algn="ctr" fontAlgn="ctr"/>
                      <a:r>
                        <a:rPr lang="en-US" sz="1000" u="none" strike="noStrike">
                          <a:effectLst/>
                        </a:rPr>
                        <a:t>II</a:t>
                      </a:r>
                      <a:endParaRPr lang="en-US" sz="1000" b="1" i="0" u="none" strike="noStrike">
                        <a:solidFill>
                          <a:srgbClr val="000000"/>
                        </a:solidFill>
                        <a:effectLst/>
                        <a:latin typeface="Calibri" panose="020F0502020204030204" pitchFamily="34" charset="0"/>
                      </a:endParaRPr>
                    </a:p>
                  </a:txBody>
                  <a:tcPr marL="5262" marR="5262" marT="5262" marB="0" anchor="ctr"/>
                </a:tc>
                <a:tc>
                  <a:txBody>
                    <a:bodyPr/>
                    <a:lstStyle/>
                    <a:p>
                      <a:pPr algn="ctr" fontAlgn="ctr"/>
                      <a:r>
                        <a:rPr lang="en-US" sz="1000" u="none" strike="noStrike">
                          <a:effectLst/>
                        </a:rPr>
                        <a:t>III</a:t>
                      </a:r>
                      <a:endParaRPr lang="en-US" sz="1000" b="1" i="0" u="none" strike="noStrike">
                        <a:solidFill>
                          <a:srgbClr val="000000"/>
                        </a:solidFill>
                        <a:effectLst/>
                        <a:latin typeface="Calibri" panose="020F0502020204030204" pitchFamily="34" charset="0"/>
                      </a:endParaRPr>
                    </a:p>
                  </a:txBody>
                  <a:tcPr marL="5262" marR="5262" marT="5262" marB="0" anchor="ctr"/>
                </a:tc>
                <a:tc>
                  <a:txBody>
                    <a:bodyPr/>
                    <a:lstStyle/>
                    <a:p>
                      <a:pPr algn="ctr" fontAlgn="ctr"/>
                      <a:r>
                        <a:rPr lang="en-US" sz="1000" u="none" strike="noStrike">
                          <a:effectLst/>
                        </a:rPr>
                        <a:t>IV</a:t>
                      </a:r>
                      <a:endParaRPr lang="en-US" sz="1000" b="1" i="0" u="none" strike="noStrike">
                        <a:solidFill>
                          <a:srgbClr val="000000"/>
                        </a:solidFill>
                        <a:effectLst/>
                        <a:latin typeface="Calibri" panose="020F0502020204030204" pitchFamily="34" charset="0"/>
                      </a:endParaRPr>
                    </a:p>
                  </a:txBody>
                  <a:tcPr marL="5262" marR="5262" marT="5262" marB="0" anchor="ctr"/>
                </a:tc>
                <a:tc>
                  <a:txBody>
                    <a:bodyPr/>
                    <a:lstStyle/>
                    <a:p>
                      <a:pPr algn="ctr" fontAlgn="ctr"/>
                      <a:r>
                        <a:rPr lang="en-US" sz="1000" u="none" strike="noStrike">
                          <a:effectLst/>
                        </a:rPr>
                        <a:t>I</a:t>
                      </a:r>
                      <a:endParaRPr lang="en-US" sz="1000" b="1" i="0" u="none" strike="noStrike">
                        <a:solidFill>
                          <a:srgbClr val="000000"/>
                        </a:solidFill>
                        <a:effectLst/>
                        <a:latin typeface="Calibri" panose="020F0502020204030204" pitchFamily="34" charset="0"/>
                      </a:endParaRPr>
                    </a:p>
                  </a:txBody>
                  <a:tcPr marL="5262" marR="5262" marT="5262" marB="0" anchor="ctr"/>
                </a:tc>
                <a:tc>
                  <a:txBody>
                    <a:bodyPr/>
                    <a:lstStyle/>
                    <a:p>
                      <a:pPr algn="ctr" fontAlgn="ctr"/>
                      <a:r>
                        <a:rPr lang="en-US" sz="1000" u="none" strike="noStrike">
                          <a:effectLst/>
                        </a:rPr>
                        <a:t>II</a:t>
                      </a:r>
                      <a:endParaRPr lang="en-US" sz="1000" b="1" i="0" u="none" strike="noStrike">
                        <a:solidFill>
                          <a:srgbClr val="000000"/>
                        </a:solidFill>
                        <a:effectLst/>
                        <a:latin typeface="Calibri" panose="020F0502020204030204" pitchFamily="34" charset="0"/>
                      </a:endParaRPr>
                    </a:p>
                  </a:txBody>
                  <a:tcPr marL="5262" marR="5262" marT="5262" marB="0" anchor="ctr"/>
                </a:tc>
                <a:tc>
                  <a:txBody>
                    <a:bodyPr/>
                    <a:lstStyle/>
                    <a:p>
                      <a:pPr algn="ctr" fontAlgn="ctr"/>
                      <a:r>
                        <a:rPr lang="en-US" sz="1000" u="none" strike="noStrike">
                          <a:effectLst/>
                        </a:rPr>
                        <a:t>III</a:t>
                      </a:r>
                      <a:endParaRPr lang="en-US" sz="1000" b="1" i="0" u="none" strike="noStrike">
                        <a:solidFill>
                          <a:srgbClr val="000000"/>
                        </a:solidFill>
                        <a:effectLst/>
                        <a:latin typeface="Calibri" panose="020F0502020204030204" pitchFamily="34" charset="0"/>
                      </a:endParaRPr>
                    </a:p>
                  </a:txBody>
                  <a:tcPr marL="5262" marR="5262" marT="5262" marB="0" anchor="ctr"/>
                </a:tc>
                <a:tc>
                  <a:txBody>
                    <a:bodyPr/>
                    <a:lstStyle/>
                    <a:p>
                      <a:pPr algn="ctr" fontAlgn="ctr"/>
                      <a:r>
                        <a:rPr lang="en-US" sz="1000" u="none" strike="noStrike">
                          <a:effectLst/>
                        </a:rPr>
                        <a:t>IV</a:t>
                      </a:r>
                      <a:endParaRPr lang="en-US" sz="1000" b="1" i="0" u="none" strike="noStrike">
                        <a:solidFill>
                          <a:srgbClr val="000000"/>
                        </a:solidFill>
                        <a:effectLst/>
                        <a:latin typeface="Calibri" panose="020F0502020204030204" pitchFamily="34" charset="0"/>
                      </a:endParaRPr>
                    </a:p>
                  </a:txBody>
                  <a:tcPr marL="5262" marR="5262" marT="5262" marB="0" anchor="ctr"/>
                </a:tc>
                <a:extLst>
                  <a:ext uri="{0D108BD9-81ED-4DB2-BD59-A6C34878D82A}">
                    <a16:rowId xmlns:a16="http://schemas.microsoft.com/office/drawing/2014/main" val="2844885075"/>
                  </a:ext>
                </a:extLst>
              </a:tr>
              <a:tr h="153491">
                <a:tc gridSpan="2">
                  <a:txBody>
                    <a:bodyPr/>
                    <a:lstStyle/>
                    <a:p>
                      <a:pPr algn="ctr" fontAlgn="ctr"/>
                      <a:r>
                        <a:rPr lang="en-US" sz="900" b="1" u="none" strike="noStrike" dirty="0">
                          <a:effectLst/>
                        </a:rPr>
                        <a:t>Problem 1 : Unknown Loss Data</a:t>
                      </a:r>
                      <a:endParaRPr lang="en-US" sz="900" b="1" i="0" u="none" strike="noStrike" dirty="0">
                        <a:solidFill>
                          <a:srgbClr val="000000"/>
                        </a:solidFill>
                        <a:effectLst/>
                        <a:latin typeface="Calibri" panose="020F0502020204030204" pitchFamily="34" charset="0"/>
                      </a:endParaRPr>
                    </a:p>
                  </a:txBody>
                  <a:tcPr marL="5262" marR="5262" marT="5262" marB="0" anchor="ctr">
                    <a:solidFill>
                      <a:schemeClr val="accent5">
                        <a:lumMod val="40000"/>
                        <a:lumOff val="60000"/>
                      </a:schemeClr>
                    </a:solidFill>
                  </a:tcPr>
                </a:tc>
                <a:tc hMerge="1">
                  <a:txBody>
                    <a:bodyPr/>
                    <a:lstStyle/>
                    <a:p>
                      <a:endParaRPr lang="en-US"/>
                    </a:p>
                  </a:txBody>
                  <a:tcPr/>
                </a:tc>
                <a:tc>
                  <a:txBody>
                    <a:bodyPr/>
                    <a:lstStyle/>
                    <a:p>
                      <a:pPr algn="l" fontAlgn="ctr"/>
                      <a:r>
                        <a:rPr lang="en-US" sz="600" u="none" strike="noStrike" dirty="0">
                          <a:effectLst/>
                        </a:rPr>
                        <a:t> </a:t>
                      </a:r>
                      <a:endParaRPr lang="en-US" sz="600" b="0" i="0" u="none" strike="noStrike" dirty="0">
                        <a:solidFill>
                          <a:srgbClr val="000000"/>
                        </a:solidFill>
                        <a:effectLst/>
                        <a:latin typeface="Calibri" panose="020F0502020204030204" pitchFamily="34" charset="0"/>
                      </a:endParaRPr>
                    </a:p>
                  </a:txBody>
                  <a:tcPr marL="5262" marR="5262" marT="5262" marB="0" anchor="ctr">
                    <a:solidFill>
                      <a:schemeClr val="accent5">
                        <a:lumMod val="40000"/>
                        <a:lumOff val="60000"/>
                      </a:schemeClr>
                    </a:solidFill>
                  </a:tcPr>
                </a:tc>
                <a:tc>
                  <a:txBody>
                    <a:bodyPr/>
                    <a:lstStyle/>
                    <a:p>
                      <a:pPr algn="l" fontAlgn="ctr"/>
                      <a:r>
                        <a:rPr lang="en-US" sz="600" u="none" strike="noStrike" dirty="0">
                          <a:effectLst/>
                        </a:rPr>
                        <a:t> </a:t>
                      </a:r>
                      <a:endParaRPr lang="en-US" sz="600" b="0" i="0" u="none" strike="noStrike" dirty="0">
                        <a:solidFill>
                          <a:srgbClr val="000000"/>
                        </a:solidFill>
                        <a:effectLst/>
                        <a:latin typeface="Calibri" panose="020F0502020204030204" pitchFamily="34" charset="0"/>
                      </a:endParaRPr>
                    </a:p>
                  </a:txBody>
                  <a:tcPr marL="5262" marR="5262" marT="5262" marB="0" anchor="ctr">
                    <a:solidFill>
                      <a:schemeClr val="accent5">
                        <a:lumMod val="40000"/>
                        <a:lumOff val="60000"/>
                      </a:schemeClr>
                    </a:solidFill>
                  </a:tcPr>
                </a:tc>
                <a:tc>
                  <a:txBody>
                    <a:bodyPr/>
                    <a:lstStyle/>
                    <a:p>
                      <a:pPr algn="l" fontAlgn="ctr"/>
                      <a:r>
                        <a:rPr lang="en-US" sz="600" u="none" strike="noStrike" dirty="0">
                          <a:effectLst/>
                        </a:rPr>
                        <a:t> </a:t>
                      </a:r>
                      <a:endParaRPr lang="en-US" sz="600" b="0" i="0" u="none" strike="noStrike" dirty="0">
                        <a:solidFill>
                          <a:srgbClr val="000000"/>
                        </a:solidFill>
                        <a:effectLst/>
                        <a:latin typeface="Calibri" panose="020F0502020204030204" pitchFamily="34" charset="0"/>
                      </a:endParaRPr>
                    </a:p>
                  </a:txBody>
                  <a:tcPr marL="5262" marR="5262" marT="5262" marB="0" anchor="ctr">
                    <a:solidFill>
                      <a:schemeClr val="accent5">
                        <a:lumMod val="40000"/>
                        <a:lumOff val="60000"/>
                      </a:schemeClr>
                    </a:solidFill>
                  </a:tcPr>
                </a:tc>
                <a:tc>
                  <a:txBody>
                    <a:bodyPr/>
                    <a:lstStyle/>
                    <a:p>
                      <a:pPr algn="l" fontAlgn="ctr"/>
                      <a:r>
                        <a:rPr lang="en-US" sz="600" u="none" strike="noStrike">
                          <a:effectLst/>
                        </a:rPr>
                        <a:t> </a:t>
                      </a:r>
                      <a:endParaRPr lang="en-US" sz="600" b="0" i="0" u="none" strike="noStrike">
                        <a:solidFill>
                          <a:srgbClr val="000000"/>
                        </a:solidFill>
                        <a:effectLst/>
                        <a:latin typeface="Calibri" panose="020F0502020204030204" pitchFamily="34" charset="0"/>
                      </a:endParaRPr>
                    </a:p>
                  </a:txBody>
                  <a:tcPr marL="5262" marR="5262" marT="5262" marB="0" anchor="ctr">
                    <a:solidFill>
                      <a:schemeClr val="accent5">
                        <a:lumMod val="40000"/>
                        <a:lumOff val="60000"/>
                      </a:schemeClr>
                    </a:solidFill>
                  </a:tcPr>
                </a:tc>
                <a:tc>
                  <a:txBody>
                    <a:bodyPr/>
                    <a:lstStyle/>
                    <a:p>
                      <a:pPr algn="l" fontAlgn="ctr"/>
                      <a:r>
                        <a:rPr lang="en-US" sz="600" u="none" strike="noStrike">
                          <a:effectLst/>
                        </a:rPr>
                        <a:t> </a:t>
                      </a:r>
                      <a:endParaRPr lang="en-US" sz="600" b="0" i="0" u="none" strike="noStrike">
                        <a:solidFill>
                          <a:srgbClr val="000000"/>
                        </a:solidFill>
                        <a:effectLst/>
                        <a:latin typeface="Calibri" panose="020F0502020204030204" pitchFamily="34" charset="0"/>
                      </a:endParaRPr>
                    </a:p>
                  </a:txBody>
                  <a:tcPr marL="5262" marR="5262" marT="5262" marB="0" anchor="ctr">
                    <a:solidFill>
                      <a:schemeClr val="accent5">
                        <a:lumMod val="40000"/>
                        <a:lumOff val="60000"/>
                      </a:schemeClr>
                    </a:solidFill>
                  </a:tcPr>
                </a:tc>
                <a:tc>
                  <a:txBody>
                    <a:bodyPr/>
                    <a:lstStyle/>
                    <a:p>
                      <a:pPr algn="l" fontAlgn="ctr"/>
                      <a:r>
                        <a:rPr lang="en-US" sz="600" u="none" strike="noStrike">
                          <a:effectLst/>
                        </a:rPr>
                        <a:t> </a:t>
                      </a:r>
                      <a:endParaRPr lang="en-US" sz="600" b="0" i="0" u="none" strike="noStrike">
                        <a:solidFill>
                          <a:srgbClr val="000000"/>
                        </a:solidFill>
                        <a:effectLst/>
                        <a:latin typeface="Calibri" panose="020F0502020204030204" pitchFamily="34" charset="0"/>
                      </a:endParaRPr>
                    </a:p>
                  </a:txBody>
                  <a:tcPr marL="5262" marR="5262" marT="5262" marB="0" anchor="ctr">
                    <a:solidFill>
                      <a:schemeClr val="accent5">
                        <a:lumMod val="40000"/>
                        <a:lumOff val="60000"/>
                      </a:schemeClr>
                    </a:solidFill>
                  </a:tcPr>
                </a:tc>
                <a:tc>
                  <a:txBody>
                    <a:bodyPr/>
                    <a:lstStyle/>
                    <a:p>
                      <a:pPr algn="l" fontAlgn="ctr"/>
                      <a:r>
                        <a:rPr lang="en-US" sz="600" u="none" strike="noStrike">
                          <a:effectLst/>
                        </a:rPr>
                        <a:t> </a:t>
                      </a:r>
                      <a:endParaRPr lang="en-US" sz="600" b="0" i="0" u="none" strike="noStrike">
                        <a:solidFill>
                          <a:srgbClr val="000000"/>
                        </a:solidFill>
                        <a:effectLst/>
                        <a:latin typeface="Calibri" panose="020F0502020204030204" pitchFamily="34" charset="0"/>
                      </a:endParaRPr>
                    </a:p>
                  </a:txBody>
                  <a:tcPr marL="5262" marR="5262" marT="5262" marB="0" anchor="ctr">
                    <a:solidFill>
                      <a:schemeClr val="accent5">
                        <a:lumMod val="40000"/>
                        <a:lumOff val="60000"/>
                      </a:schemeClr>
                    </a:solidFill>
                  </a:tcPr>
                </a:tc>
                <a:tc>
                  <a:txBody>
                    <a:bodyPr/>
                    <a:lstStyle/>
                    <a:p>
                      <a:pPr algn="l" fontAlgn="ctr"/>
                      <a:r>
                        <a:rPr lang="en-US" sz="600" u="none" strike="noStrike">
                          <a:effectLst/>
                        </a:rPr>
                        <a:t> </a:t>
                      </a:r>
                      <a:endParaRPr lang="en-US" sz="600" b="0" i="0" u="none" strike="noStrike">
                        <a:solidFill>
                          <a:srgbClr val="000000"/>
                        </a:solidFill>
                        <a:effectLst/>
                        <a:latin typeface="Calibri" panose="020F0502020204030204" pitchFamily="34" charset="0"/>
                      </a:endParaRPr>
                    </a:p>
                  </a:txBody>
                  <a:tcPr marL="5262" marR="5262" marT="5262" marB="0" anchor="ctr">
                    <a:solidFill>
                      <a:schemeClr val="accent5">
                        <a:lumMod val="40000"/>
                        <a:lumOff val="60000"/>
                      </a:schemeClr>
                    </a:solidFill>
                  </a:tcPr>
                </a:tc>
                <a:tc>
                  <a:txBody>
                    <a:bodyPr/>
                    <a:lstStyle/>
                    <a:p>
                      <a:pPr algn="l" fontAlgn="ctr"/>
                      <a:r>
                        <a:rPr lang="en-US" sz="600" u="none" strike="noStrike">
                          <a:effectLst/>
                        </a:rPr>
                        <a:t> </a:t>
                      </a:r>
                      <a:endParaRPr lang="en-US" sz="600" b="0" i="0" u="none" strike="noStrike">
                        <a:solidFill>
                          <a:srgbClr val="000000"/>
                        </a:solidFill>
                        <a:effectLst/>
                        <a:latin typeface="Calibri" panose="020F0502020204030204" pitchFamily="34" charset="0"/>
                      </a:endParaRPr>
                    </a:p>
                  </a:txBody>
                  <a:tcPr marL="5262" marR="5262" marT="5262" marB="0" anchor="ctr">
                    <a:solidFill>
                      <a:schemeClr val="accent5">
                        <a:lumMod val="40000"/>
                        <a:lumOff val="60000"/>
                      </a:schemeClr>
                    </a:solidFill>
                  </a:tcPr>
                </a:tc>
                <a:tc>
                  <a:txBody>
                    <a:bodyPr/>
                    <a:lstStyle/>
                    <a:p>
                      <a:pPr algn="l" fontAlgn="ctr"/>
                      <a:r>
                        <a:rPr lang="en-US" sz="600" u="none" strike="noStrike">
                          <a:effectLst/>
                        </a:rPr>
                        <a:t> </a:t>
                      </a:r>
                      <a:endParaRPr lang="en-US" sz="600" b="0" i="0" u="none" strike="noStrike">
                        <a:solidFill>
                          <a:srgbClr val="000000"/>
                        </a:solidFill>
                        <a:effectLst/>
                        <a:latin typeface="Calibri" panose="020F0502020204030204" pitchFamily="34" charset="0"/>
                      </a:endParaRPr>
                    </a:p>
                  </a:txBody>
                  <a:tcPr marL="5262" marR="5262" marT="5262" marB="0" anchor="ctr">
                    <a:solidFill>
                      <a:schemeClr val="accent5">
                        <a:lumMod val="40000"/>
                        <a:lumOff val="60000"/>
                      </a:schemeClr>
                    </a:solidFill>
                  </a:tcPr>
                </a:tc>
                <a:tc>
                  <a:txBody>
                    <a:bodyPr/>
                    <a:lstStyle/>
                    <a:p>
                      <a:pPr algn="l" fontAlgn="ctr"/>
                      <a:r>
                        <a:rPr lang="en-US" sz="600" u="none" strike="noStrike" dirty="0">
                          <a:effectLst/>
                        </a:rPr>
                        <a:t> </a:t>
                      </a:r>
                      <a:endParaRPr lang="en-US" sz="600" b="0" i="0" u="none" strike="noStrike" dirty="0">
                        <a:solidFill>
                          <a:srgbClr val="000000"/>
                        </a:solidFill>
                        <a:effectLst/>
                        <a:latin typeface="Calibri" panose="020F0502020204030204" pitchFamily="34" charset="0"/>
                      </a:endParaRPr>
                    </a:p>
                  </a:txBody>
                  <a:tcPr marL="5262" marR="5262" marT="5262" marB="0" anchor="ctr">
                    <a:solidFill>
                      <a:schemeClr val="accent5">
                        <a:lumMod val="40000"/>
                        <a:lumOff val="60000"/>
                      </a:schemeClr>
                    </a:solidFill>
                  </a:tcPr>
                </a:tc>
                <a:tc>
                  <a:txBody>
                    <a:bodyPr/>
                    <a:lstStyle/>
                    <a:p>
                      <a:pPr algn="l" fontAlgn="ctr"/>
                      <a:r>
                        <a:rPr lang="en-US" sz="600" u="none" strike="noStrike" dirty="0">
                          <a:effectLst/>
                        </a:rPr>
                        <a:t> </a:t>
                      </a:r>
                      <a:endParaRPr lang="en-US" sz="600" b="0" i="0" u="none" strike="noStrike" dirty="0">
                        <a:solidFill>
                          <a:srgbClr val="000000"/>
                        </a:solidFill>
                        <a:effectLst/>
                        <a:latin typeface="Calibri" panose="020F0502020204030204" pitchFamily="34" charset="0"/>
                      </a:endParaRPr>
                    </a:p>
                  </a:txBody>
                  <a:tcPr marL="5262" marR="5262" marT="5262" marB="0" anchor="ctr">
                    <a:solidFill>
                      <a:schemeClr val="accent5">
                        <a:lumMod val="40000"/>
                        <a:lumOff val="60000"/>
                      </a:schemeClr>
                    </a:solidFill>
                  </a:tcPr>
                </a:tc>
                <a:extLst>
                  <a:ext uri="{0D108BD9-81ED-4DB2-BD59-A6C34878D82A}">
                    <a16:rowId xmlns:a16="http://schemas.microsoft.com/office/drawing/2014/main" val="1344848620"/>
                  </a:ext>
                </a:extLst>
              </a:tr>
              <a:tr h="146182">
                <a:tc>
                  <a:txBody>
                    <a:bodyPr/>
                    <a:lstStyle/>
                    <a:p>
                      <a:pPr algn="l" fontAlgn="ctr"/>
                      <a:r>
                        <a:rPr lang="en-US" sz="900" u="none" strike="noStrike" dirty="0">
                          <a:effectLst/>
                        </a:rPr>
                        <a:t>1. Unknown loss Analysis</a:t>
                      </a:r>
                      <a:endParaRPr lang="en-US" sz="900" b="0" i="0" u="none" strike="noStrike" dirty="0">
                        <a:solidFill>
                          <a:srgbClr val="000000"/>
                        </a:solidFill>
                        <a:effectLst/>
                        <a:latin typeface="Calibri" panose="020F0502020204030204" pitchFamily="34" charset="0"/>
                      </a:endParaRPr>
                    </a:p>
                  </a:txBody>
                  <a:tcPr marL="5262" marR="5262" marT="5262" marB="0" anchor="ctr"/>
                </a:tc>
                <a:tc>
                  <a:txBody>
                    <a:bodyPr/>
                    <a:lstStyle/>
                    <a:p>
                      <a:pPr algn="ctr" fontAlgn="ctr"/>
                      <a:r>
                        <a:rPr lang="en-US" sz="800" u="none" strike="noStrike">
                          <a:effectLst/>
                        </a:rPr>
                        <a:t>KOSEN</a:t>
                      </a:r>
                      <a:endParaRPr lang="en-US" sz="800" b="0" i="0" u="none" strike="noStrike">
                        <a:solidFill>
                          <a:srgbClr val="000000"/>
                        </a:solidFill>
                        <a:effectLst/>
                        <a:latin typeface="Calibri" panose="020F0502020204030204" pitchFamily="34" charset="0"/>
                      </a:endParaRPr>
                    </a:p>
                  </a:txBody>
                  <a:tcPr marL="5262" marR="5262" marT="5262" marB="0" anchor="ctr"/>
                </a:tc>
                <a:tc>
                  <a:txBody>
                    <a:bodyPr/>
                    <a:lstStyle/>
                    <a:p>
                      <a:pPr algn="l" fontAlgn="ctr"/>
                      <a:r>
                        <a:rPr lang="en-US" sz="600" u="none" strike="noStrike">
                          <a:effectLst/>
                        </a:rPr>
                        <a:t> </a:t>
                      </a:r>
                      <a:endParaRPr lang="en-US" sz="600" b="0" i="0" u="none" strike="noStrike">
                        <a:solidFill>
                          <a:srgbClr val="000000"/>
                        </a:solidFill>
                        <a:effectLst/>
                        <a:latin typeface="Calibri" panose="020F0502020204030204" pitchFamily="34" charset="0"/>
                      </a:endParaRPr>
                    </a:p>
                  </a:txBody>
                  <a:tcPr marL="5262" marR="5262" marT="5262" marB="0" anchor="ctr"/>
                </a:tc>
                <a:tc>
                  <a:txBody>
                    <a:bodyPr/>
                    <a:lstStyle/>
                    <a:p>
                      <a:pPr algn="l" fontAlgn="ctr"/>
                      <a:r>
                        <a:rPr lang="en-US" sz="600" u="none" strike="noStrike">
                          <a:effectLst/>
                        </a:rPr>
                        <a:t> </a:t>
                      </a:r>
                      <a:endParaRPr lang="en-US" sz="600" b="0" i="0" u="none" strike="noStrike">
                        <a:solidFill>
                          <a:srgbClr val="000000"/>
                        </a:solidFill>
                        <a:effectLst/>
                        <a:latin typeface="Calibri" panose="020F0502020204030204" pitchFamily="34" charset="0"/>
                      </a:endParaRPr>
                    </a:p>
                  </a:txBody>
                  <a:tcPr marL="5262" marR="5262" marT="5262" marB="0" anchor="ctr"/>
                </a:tc>
                <a:tc>
                  <a:txBody>
                    <a:bodyPr/>
                    <a:lstStyle/>
                    <a:p>
                      <a:pPr algn="l" fontAlgn="ctr"/>
                      <a:r>
                        <a:rPr lang="en-US" sz="600" u="none" strike="noStrike" dirty="0">
                          <a:effectLst/>
                        </a:rPr>
                        <a:t> </a:t>
                      </a:r>
                      <a:endParaRPr lang="en-US" sz="600" b="0" i="0" u="none" strike="noStrike" dirty="0">
                        <a:solidFill>
                          <a:srgbClr val="000000"/>
                        </a:solidFill>
                        <a:effectLst/>
                        <a:latin typeface="Calibri" panose="020F0502020204030204" pitchFamily="34" charset="0"/>
                      </a:endParaRPr>
                    </a:p>
                  </a:txBody>
                  <a:tcPr marL="5262" marR="5262" marT="5262" marB="0" anchor="ctr"/>
                </a:tc>
                <a:tc>
                  <a:txBody>
                    <a:bodyPr/>
                    <a:lstStyle/>
                    <a:p>
                      <a:pPr algn="l" fontAlgn="ctr"/>
                      <a:r>
                        <a:rPr lang="en-US" sz="600" u="none" strike="noStrike" dirty="0">
                          <a:effectLst/>
                        </a:rPr>
                        <a:t> </a:t>
                      </a:r>
                      <a:endParaRPr lang="en-US" sz="600" b="0" i="0" u="none" strike="noStrike" dirty="0">
                        <a:solidFill>
                          <a:srgbClr val="000000"/>
                        </a:solidFill>
                        <a:effectLst/>
                        <a:latin typeface="Calibri" panose="020F0502020204030204" pitchFamily="34" charset="0"/>
                      </a:endParaRPr>
                    </a:p>
                  </a:txBody>
                  <a:tcPr marL="5262" marR="5262" marT="5262" marB="0" anchor="ctr"/>
                </a:tc>
                <a:tc>
                  <a:txBody>
                    <a:bodyPr/>
                    <a:lstStyle/>
                    <a:p>
                      <a:pPr algn="l" fontAlgn="ctr"/>
                      <a:r>
                        <a:rPr lang="en-US" sz="600" u="none" strike="noStrike" dirty="0">
                          <a:effectLst/>
                        </a:rPr>
                        <a:t> </a:t>
                      </a:r>
                      <a:endParaRPr lang="en-US" sz="600" b="0" i="0" u="none" strike="noStrike" dirty="0">
                        <a:solidFill>
                          <a:srgbClr val="000000"/>
                        </a:solidFill>
                        <a:effectLst/>
                        <a:latin typeface="Calibri" panose="020F0502020204030204" pitchFamily="34" charset="0"/>
                      </a:endParaRPr>
                    </a:p>
                  </a:txBody>
                  <a:tcPr marL="5262" marR="5262" marT="5262" marB="0" anchor="ctr"/>
                </a:tc>
                <a:tc>
                  <a:txBody>
                    <a:bodyPr/>
                    <a:lstStyle/>
                    <a:p>
                      <a:pPr algn="l" fontAlgn="ctr"/>
                      <a:r>
                        <a:rPr lang="en-US" sz="600" u="none" strike="noStrike" dirty="0">
                          <a:effectLst/>
                        </a:rPr>
                        <a:t> </a:t>
                      </a:r>
                      <a:endParaRPr lang="en-US" sz="600" b="0" i="0" u="none" strike="noStrike" dirty="0">
                        <a:solidFill>
                          <a:srgbClr val="000000"/>
                        </a:solidFill>
                        <a:effectLst/>
                        <a:latin typeface="Calibri" panose="020F0502020204030204" pitchFamily="34" charset="0"/>
                      </a:endParaRPr>
                    </a:p>
                  </a:txBody>
                  <a:tcPr marL="5262" marR="5262" marT="5262" marB="0" anchor="ctr"/>
                </a:tc>
                <a:tc>
                  <a:txBody>
                    <a:bodyPr/>
                    <a:lstStyle/>
                    <a:p>
                      <a:pPr algn="l" fontAlgn="ctr"/>
                      <a:r>
                        <a:rPr lang="en-US" sz="600" u="none" strike="noStrike" dirty="0">
                          <a:effectLst/>
                        </a:rPr>
                        <a:t> </a:t>
                      </a:r>
                      <a:endParaRPr lang="en-US" sz="600" b="0" i="0" u="none" strike="noStrike" dirty="0">
                        <a:solidFill>
                          <a:srgbClr val="000000"/>
                        </a:solidFill>
                        <a:effectLst/>
                        <a:latin typeface="Calibri" panose="020F0502020204030204" pitchFamily="34" charset="0"/>
                      </a:endParaRPr>
                    </a:p>
                  </a:txBody>
                  <a:tcPr marL="5262" marR="5262" marT="5262" marB="0" anchor="ctr"/>
                </a:tc>
                <a:tc>
                  <a:txBody>
                    <a:bodyPr/>
                    <a:lstStyle/>
                    <a:p>
                      <a:pPr algn="l" fontAlgn="ctr"/>
                      <a:r>
                        <a:rPr lang="en-US" sz="600" u="none" strike="noStrike" dirty="0">
                          <a:effectLst/>
                        </a:rPr>
                        <a:t> </a:t>
                      </a:r>
                      <a:endParaRPr lang="en-US" sz="600" b="0" i="0" u="none" strike="noStrike" dirty="0">
                        <a:solidFill>
                          <a:srgbClr val="000000"/>
                        </a:solidFill>
                        <a:effectLst/>
                        <a:latin typeface="Calibri" panose="020F0502020204030204" pitchFamily="34" charset="0"/>
                      </a:endParaRPr>
                    </a:p>
                  </a:txBody>
                  <a:tcPr marL="5262" marR="5262" marT="5262" marB="0" anchor="ctr"/>
                </a:tc>
                <a:tc>
                  <a:txBody>
                    <a:bodyPr/>
                    <a:lstStyle/>
                    <a:p>
                      <a:pPr algn="l" fontAlgn="ctr"/>
                      <a:r>
                        <a:rPr lang="en-US" sz="600" u="none" strike="noStrike" dirty="0">
                          <a:effectLst/>
                        </a:rPr>
                        <a:t> </a:t>
                      </a:r>
                      <a:endParaRPr lang="en-US" sz="600" b="0" i="0" u="none" strike="noStrike" dirty="0">
                        <a:solidFill>
                          <a:srgbClr val="000000"/>
                        </a:solidFill>
                        <a:effectLst/>
                        <a:latin typeface="Calibri" panose="020F0502020204030204" pitchFamily="34" charset="0"/>
                      </a:endParaRPr>
                    </a:p>
                  </a:txBody>
                  <a:tcPr marL="5262" marR="5262" marT="5262" marB="0" anchor="ctr"/>
                </a:tc>
                <a:tc>
                  <a:txBody>
                    <a:bodyPr/>
                    <a:lstStyle/>
                    <a:p>
                      <a:pPr algn="l" fontAlgn="ctr"/>
                      <a:r>
                        <a:rPr lang="en-US" sz="600" u="none" strike="noStrike" dirty="0">
                          <a:effectLst/>
                        </a:rPr>
                        <a:t> </a:t>
                      </a:r>
                      <a:endParaRPr lang="en-US" sz="600" b="0" i="0" u="none" strike="noStrike" dirty="0">
                        <a:solidFill>
                          <a:srgbClr val="000000"/>
                        </a:solidFill>
                        <a:effectLst/>
                        <a:latin typeface="Calibri" panose="020F0502020204030204" pitchFamily="34" charset="0"/>
                      </a:endParaRPr>
                    </a:p>
                  </a:txBody>
                  <a:tcPr marL="5262" marR="5262" marT="5262" marB="0" anchor="ctr"/>
                </a:tc>
                <a:tc>
                  <a:txBody>
                    <a:bodyPr/>
                    <a:lstStyle/>
                    <a:p>
                      <a:pPr algn="l" fontAlgn="ctr"/>
                      <a:r>
                        <a:rPr lang="en-US" sz="600" u="none" strike="noStrike" dirty="0">
                          <a:effectLst/>
                        </a:rPr>
                        <a:t> </a:t>
                      </a:r>
                      <a:endParaRPr lang="en-US" sz="600" b="0" i="0" u="none" strike="noStrike" dirty="0">
                        <a:solidFill>
                          <a:srgbClr val="000000"/>
                        </a:solidFill>
                        <a:effectLst/>
                        <a:latin typeface="Calibri" panose="020F0502020204030204" pitchFamily="34" charset="0"/>
                      </a:endParaRPr>
                    </a:p>
                  </a:txBody>
                  <a:tcPr marL="5262" marR="5262" marT="5262" marB="0" anchor="ctr"/>
                </a:tc>
                <a:tc>
                  <a:txBody>
                    <a:bodyPr/>
                    <a:lstStyle/>
                    <a:p>
                      <a:pPr algn="l" fontAlgn="ctr"/>
                      <a:r>
                        <a:rPr lang="en-US" sz="600" u="none" strike="noStrike">
                          <a:effectLst/>
                        </a:rPr>
                        <a:t> </a:t>
                      </a:r>
                      <a:endParaRPr lang="en-US" sz="600" b="0" i="0" u="none" strike="noStrike">
                        <a:solidFill>
                          <a:srgbClr val="000000"/>
                        </a:solidFill>
                        <a:effectLst/>
                        <a:latin typeface="Calibri" panose="020F0502020204030204" pitchFamily="34" charset="0"/>
                      </a:endParaRPr>
                    </a:p>
                  </a:txBody>
                  <a:tcPr marL="5262" marR="5262" marT="5262" marB="0" anchor="ctr"/>
                </a:tc>
                <a:extLst>
                  <a:ext uri="{0D108BD9-81ED-4DB2-BD59-A6C34878D82A}">
                    <a16:rowId xmlns:a16="http://schemas.microsoft.com/office/drawing/2014/main" val="444800266"/>
                  </a:ext>
                </a:extLst>
              </a:tr>
              <a:tr h="146182">
                <a:tc>
                  <a:txBody>
                    <a:bodyPr/>
                    <a:lstStyle/>
                    <a:p>
                      <a:pPr algn="l" fontAlgn="ctr"/>
                      <a:r>
                        <a:rPr lang="en-US" sz="900" u="none" strike="noStrike" dirty="0">
                          <a:effectLst/>
                        </a:rPr>
                        <a:t>2. Discuss with DX Team</a:t>
                      </a:r>
                      <a:endParaRPr lang="en-US" sz="900" b="0" i="0" u="none" strike="noStrike" dirty="0">
                        <a:solidFill>
                          <a:srgbClr val="000000"/>
                        </a:solidFill>
                        <a:effectLst/>
                        <a:latin typeface="Calibri" panose="020F0502020204030204" pitchFamily="34" charset="0"/>
                      </a:endParaRPr>
                    </a:p>
                  </a:txBody>
                  <a:tcPr marL="5262" marR="5262" marT="5262" marB="0" anchor="ctr"/>
                </a:tc>
                <a:tc>
                  <a:txBody>
                    <a:bodyPr/>
                    <a:lstStyle/>
                    <a:p>
                      <a:pPr algn="ctr" fontAlgn="ctr"/>
                      <a:r>
                        <a:rPr lang="en-US" sz="800" u="none" strike="noStrike">
                          <a:effectLst/>
                        </a:rPr>
                        <a:t>KOSEN, MFG, DX</a:t>
                      </a:r>
                      <a:endParaRPr lang="en-US" sz="800" b="0" i="0" u="none" strike="noStrike">
                        <a:solidFill>
                          <a:srgbClr val="000000"/>
                        </a:solidFill>
                        <a:effectLst/>
                        <a:latin typeface="Calibri" panose="020F0502020204030204" pitchFamily="34" charset="0"/>
                      </a:endParaRPr>
                    </a:p>
                  </a:txBody>
                  <a:tcPr marL="5262" marR="5262" marT="5262" marB="0" anchor="ctr"/>
                </a:tc>
                <a:tc>
                  <a:txBody>
                    <a:bodyPr/>
                    <a:lstStyle/>
                    <a:p>
                      <a:pPr algn="l" fontAlgn="ctr"/>
                      <a:r>
                        <a:rPr lang="en-US" sz="600" u="none" strike="noStrike">
                          <a:effectLst/>
                        </a:rPr>
                        <a:t> </a:t>
                      </a:r>
                      <a:endParaRPr lang="en-US" sz="600" b="0" i="0" u="none" strike="noStrike">
                        <a:solidFill>
                          <a:srgbClr val="000000"/>
                        </a:solidFill>
                        <a:effectLst/>
                        <a:latin typeface="Calibri" panose="020F0502020204030204" pitchFamily="34" charset="0"/>
                      </a:endParaRPr>
                    </a:p>
                  </a:txBody>
                  <a:tcPr marL="5262" marR="5262" marT="5262" marB="0" anchor="ctr"/>
                </a:tc>
                <a:tc>
                  <a:txBody>
                    <a:bodyPr/>
                    <a:lstStyle/>
                    <a:p>
                      <a:pPr algn="l" fontAlgn="ctr"/>
                      <a:r>
                        <a:rPr lang="en-US" sz="600" u="none" strike="noStrike">
                          <a:effectLst/>
                        </a:rPr>
                        <a:t> </a:t>
                      </a:r>
                      <a:endParaRPr lang="en-US" sz="600" b="0" i="0" u="none" strike="noStrike">
                        <a:solidFill>
                          <a:srgbClr val="000000"/>
                        </a:solidFill>
                        <a:effectLst/>
                        <a:latin typeface="Calibri" panose="020F0502020204030204" pitchFamily="34" charset="0"/>
                      </a:endParaRPr>
                    </a:p>
                  </a:txBody>
                  <a:tcPr marL="5262" marR="5262" marT="5262" marB="0" anchor="ctr"/>
                </a:tc>
                <a:tc>
                  <a:txBody>
                    <a:bodyPr/>
                    <a:lstStyle/>
                    <a:p>
                      <a:pPr algn="l" fontAlgn="ctr"/>
                      <a:r>
                        <a:rPr lang="en-US" sz="600" u="none" strike="noStrike">
                          <a:effectLst/>
                        </a:rPr>
                        <a:t> </a:t>
                      </a:r>
                      <a:endParaRPr lang="en-US" sz="600" b="0" i="0" u="none" strike="noStrike">
                        <a:solidFill>
                          <a:srgbClr val="000000"/>
                        </a:solidFill>
                        <a:effectLst/>
                        <a:latin typeface="Calibri" panose="020F0502020204030204" pitchFamily="34" charset="0"/>
                      </a:endParaRPr>
                    </a:p>
                  </a:txBody>
                  <a:tcPr marL="5262" marR="5262" marT="5262" marB="0" anchor="ctr"/>
                </a:tc>
                <a:tc>
                  <a:txBody>
                    <a:bodyPr/>
                    <a:lstStyle/>
                    <a:p>
                      <a:pPr algn="l" fontAlgn="ctr"/>
                      <a:r>
                        <a:rPr lang="en-US" sz="600" u="none" strike="noStrike">
                          <a:effectLst/>
                        </a:rPr>
                        <a:t> </a:t>
                      </a:r>
                      <a:endParaRPr lang="en-US" sz="600" b="0" i="0" u="none" strike="noStrike">
                        <a:solidFill>
                          <a:srgbClr val="000000"/>
                        </a:solidFill>
                        <a:effectLst/>
                        <a:latin typeface="Calibri" panose="020F0502020204030204" pitchFamily="34" charset="0"/>
                      </a:endParaRPr>
                    </a:p>
                  </a:txBody>
                  <a:tcPr marL="5262" marR="5262" marT="5262" marB="0" anchor="ctr"/>
                </a:tc>
                <a:tc>
                  <a:txBody>
                    <a:bodyPr/>
                    <a:lstStyle/>
                    <a:p>
                      <a:pPr algn="l" fontAlgn="ctr"/>
                      <a:r>
                        <a:rPr lang="en-US" sz="600" u="none" strike="noStrike">
                          <a:effectLst/>
                        </a:rPr>
                        <a:t> </a:t>
                      </a:r>
                      <a:endParaRPr lang="en-US" sz="600" b="0" i="0" u="none" strike="noStrike">
                        <a:solidFill>
                          <a:srgbClr val="000000"/>
                        </a:solidFill>
                        <a:effectLst/>
                        <a:latin typeface="Calibri" panose="020F0502020204030204" pitchFamily="34" charset="0"/>
                      </a:endParaRPr>
                    </a:p>
                  </a:txBody>
                  <a:tcPr marL="5262" marR="5262" marT="5262" marB="0" anchor="ctr"/>
                </a:tc>
                <a:tc>
                  <a:txBody>
                    <a:bodyPr/>
                    <a:lstStyle/>
                    <a:p>
                      <a:pPr algn="l" fontAlgn="ctr"/>
                      <a:r>
                        <a:rPr lang="en-US" sz="600" u="none" strike="noStrike">
                          <a:effectLst/>
                        </a:rPr>
                        <a:t> </a:t>
                      </a:r>
                      <a:endParaRPr lang="en-US" sz="600" b="0" i="0" u="none" strike="noStrike">
                        <a:solidFill>
                          <a:srgbClr val="000000"/>
                        </a:solidFill>
                        <a:effectLst/>
                        <a:latin typeface="Calibri" panose="020F0502020204030204" pitchFamily="34" charset="0"/>
                      </a:endParaRPr>
                    </a:p>
                  </a:txBody>
                  <a:tcPr marL="5262" marR="5262" marT="5262" marB="0" anchor="ctr"/>
                </a:tc>
                <a:tc>
                  <a:txBody>
                    <a:bodyPr/>
                    <a:lstStyle/>
                    <a:p>
                      <a:pPr algn="l" fontAlgn="ctr"/>
                      <a:r>
                        <a:rPr lang="en-US" sz="600" u="none" strike="noStrike">
                          <a:effectLst/>
                        </a:rPr>
                        <a:t> </a:t>
                      </a:r>
                      <a:endParaRPr lang="en-US" sz="600" b="0" i="0" u="none" strike="noStrike">
                        <a:solidFill>
                          <a:srgbClr val="000000"/>
                        </a:solidFill>
                        <a:effectLst/>
                        <a:latin typeface="Calibri" panose="020F0502020204030204" pitchFamily="34" charset="0"/>
                      </a:endParaRPr>
                    </a:p>
                  </a:txBody>
                  <a:tcPr marL="5262" marR="5262" marT="5262" marB="0" anchor="ctr"/>
                </a:tc>
                <a:tc>
                  <a:txBody>
                    <a:bodyPr/>
                    <a:lstStyle/>
                    <a:p>
                      <a:pPr algn="l" fontAlgn="ctr"/>
                      <a:r>
                        <a:rPr lang="en-US" sz="600" u="none" strike="noStrike">
                          <a:effectLst/>
                        </a:rPr>
                        <a:t> </a:t>
                      </a:r>
                      <a:endParaRPr lang="en-US" sz="600" b="0" i="0" u="none" strike="noStrike">
                        <a:solidFill>
                          <a:srgbClr val="000000"/>
                        </a:solidFill>
                        <a:effectLst/>
                        <a:latin typeface="Calibri" panose="020F0502020204030204" pitchFamily="34" charset="0"/>
                      </a:endParaRPr>
                    </a:p>
                  </a:txBody>
                  <a:tcPr marL="5262" marR="5262" marT="5262" marB="0" anchor="ctr"/>
                </a:tc>
                <a:tc>
                  <a:txBody>
                    <a:bodyPr/>
                    <a:lstStyle/>
                    <a:p>
                      <a:pPr algn="l" fontAlgn="ctr"/>
                      <a:r>
                        <a:rPr lang="en-US" sz="600" u="none" strike="noStrike">
                          <a:effectLst/>
                        </a:rPr>
                        <a:t> </a:t>
                      </a:r>
                      <a:endParaRPr lang="en-US" sz="600" b="0" i="0" u="none" strike="noStrike">
                        <a:solidFill>
                          <a:srgbClr val="000000"/>
                        </a:solidFill>
                        <a:effectLst/>
                        <a:latin typeface="Calibri" panose="020F0502020204030204" pitchFamily="34" charset="0"/>
                      </a:endParaRPr>
                    </a:p>
                  </a:txBody>
                  <a:tcPr marL="5262" marR="5262" marT="5262" marB="0" anchor="ctr"/>
                </a:tc>
                <a:tc>
                  <a:txBody>
                    <a:bodyPr/>
                    <a:lstStyle/>
                    <a:p>
                      <a:pPr algn="l" fontAlgn="ctr"/>
                      <a:r>
                        <a:rPr lang="en-US" sz="600" u="none" strike="noStrike">
                          <a:effectLst/>
                        </a:rPr>
                        <a:t> </a:t>
                      </a:r>
                      <a:endParaRPr lang="en-US" sz="600" b="0" i="0" u="none" strike="noStrike">
                        <a:solidFill>
                          <a:srgbClr val="000000"/>
                        </a:solidFill>
                        <a:effectLst/>
                        <a:latin typeface="Calibri" panose="020F0502020204030204" pitchFamily="34" charset="0"/>
                      </a:endParaRPr>
                    </a:p>
                  </a:txBody>
                  <a:tcPr marL="5262" marR="5262" marT="5262" marB="0" anchor="ctr"/>
                </a:tc>
                <a:tc>
                  <a:txBody>
                    <a:bodyPr/>
                    <a:lstStyle/>
                    <a:p>
                      <a:pPr algn="l" fontAlgn="ctr"/>
                      <a:r>
                        <a:rPr lang="en-US" sz="600" u="none" strike="noStrike">
                          <a:effectLst/>
                        </a:rPr>
                        <a:t> </a:t>
                      </a:r>
                      <a:endParaRPr lang="en-US" sz="600" b="0" i="0" u="none" strike="noStrike">
                        <a:solidFill>
                          <a:srgbClr val="000000"/>
                        </a:solidFill>
                        <a:effectLst/>
                        <a:latin typeface="Calibri" panose="020F0502020204030204" pitchFamily="34" charset="0"/>
                      </a:endParaRPr>
                    </a:p>
                  </a:txBody>
                  <a:tcPr marL="5262" marR="5262" marT="5262" marB="0" anchor="ctr"/>
                </a:tc>
                <a:tc>
                  <a:txBody>
                    <a:bodyPr/>
                    <a:lstStyle/>
                    <a:p>
                      <a:pPr algn="l" fontAlgn="ctr"/>
                      <a:r>
                        <a:rPr lang="en-US" sz="600" u="none" strike="noStrike">
                          <a:effectLst/>
                        </a:rPr>
                        <a:t> </a:t>
                      </a:r>
                      <a:endParaRPr lang="en-US" sz="600" b="0" i="0" u="none" strike="noStrike">
                        <a:solidFill>
                          <a:srgbClr val="000000"/>
                        </a:solidFill>
                        <a:effectLst/>
                        <a:latin typeface="Calibri" panose="020F0502020204030204" pitchFamily="34" charset="0"/>
                      </a:endParaRPr>
                    </a:p>
                  </a:txBody>
                  <a:tcPr marL="5262" marR="5262" marT="5262" marB="0" anchor="ctr"/>
                </a:tc>
                <a:extLst>
                  <a:ext uri="{0D108BD9-81ED-4DB2-BD59-A6C34878D82A}">
                    <a16:rowId xmlns:a16="http://schemas.microsoft.com/office/drawing/2014/main" val="2286245761"/>
                  </a:ext>
                </a:extLst>
              </a:tr>
              <a:tr h="254792">
                <a:tc>
                  <a:txBody>
                    <a:bodyPr/>
                    <a:lstStyle/>
                    <a:p>
                      <a:pPr algn="l" fontAlgn="ctr"/>
                      <a:r>
                        <a:rPr lang="en-US" sz="900" u="none" strike="noStrike" dirty="0">
                          <a:effectLst/>
                        </a:rPr>
                        <a:t>3. Discuss with Bitmaker</a:t>
                      </a:r>
                      <a:endParaRPr lang="en-US" sz="900" b="0" i="0" u="none" strike="noStrike" dirty="0">
                        <a:solidFill>
                          <a:srgbClr val="000000"/>
                        </a:solidFill>
                        <a:effectLst/>
                        <a:latin typeface="Calibri" panose="020F0502020204030204" pitchFamily="34" charset="0"/>
                      </a:endParaRPr>
                    </a:p>
                  </a:txBody>
                  <a:tcPr marL="5262" marR="5262" marT="5262" marB="0" anchor="ctr"/>
                </a:tc>
                <a:tc>
                  <a:txBody>
                    <a:bodyPr/>
                    <a:lstStyle/>
                    <a:p>
                      <a:pPr algn="ctr" fontAlgn="ctr"/>
                      <a:r>
                        <a:rPr lang="en-US" sz="800" u="none" strike="noStrike">
                          <a:effectLst/>
                        </a:rPr>
                        <a:t>KOSEN, MFG, DX, Vendor</a:t>
                      </a:r>
                      <a:endParaRPr lang="en-US" sz="800" b="0" i="0" u="none" strike="noStrike">
                        <a:solidFill>
                          <a:srgbClr val="000000"/>
                        </a:solidFill>
                        <a:effectLst/>
                        <a:latin typeface="Calibri" panose="020F0502020204030204" pitchFamily="34" charset="0"/>
                      </a:endParaRPr>
                    </a:p>
                  </a:txBody>
                  <a:tcPr marL="5262" marR="5262" marT="5262" marB="0" anchor="ctr"/>
                </a:tc>
                <a:tc>
                  <a:txBody>
                    <a:bodyPr/>
                    <a:lstStyle/>
                    <a:p>
                      <a:pPr algn="l" fontAlgn="ctr"/>
                      <a:r>
                        <a:rPr lang="en-US" sz="600" u="none" strike="noStrike">
                          <a:effectLst/>
                        </a:rPr>
                        <a:t> </a:t>
                      </a:r>
                      <a:endParaRPr lang="en-US" sz="600" b="0" i="0" u="none" strike="noStrike">
                        <a:solidFill>
                          <a:srgbClr val="000000"/>
                        </a:solidFill>
                        <a:effectLst/>
                        <a:latin typeface="Calibri" panose="020F0502020204030204" pitchFamily="34" charset="0"/>
                      </a:endParaRPr>
                    </a:p>
                  </a:txBody>
                  <a:tcPr marL="5262" marR="5262" marT="5262" marB="0" anchor="ctr"/>
                </a:tc>
                <a:tc>
                  <a:txBody>
                    <a:bodyPr/>
                    <a:lstStyle/>
                    <a:p>
                      <a:pPr algn="l" fontAlgn="ctr"/>
                      <a:r>
                        <a:rPr lang="en-US" sz="600" u="none" strike="noStrike">
                          <a:effectLst/>
                        </a:rPr>
                        <a:t> </a:t>
                      </a:r>
                      <a:endParaRPr lang="en-US" sz="600" b="0" i="0" u="none" strike="noStrike">
                        <a:solidFill>
                          <a:srgbClr val="000000"/>
                        </a:solidFill>
                        <a:effectLst/>
                        <a:latin typeface="Calibri" panose="020F0502020204030204" pitchFamily="34" charset="0"/>
                      </a:endParaRPr>
                    </a:p>
                  </a:txBody>
                  <a:tcPr marL="5262" marR="5262" marT="5262" marB="0" anchor="ctr"/>
                </a:tc>
                <a:tc>
                  <a:txBody>
                    <a:bodyPr/>
                    <a:lstStyle/>
                    <a:p>
                      <a:pPr algn="l" fontAlgn="ctr"/>
                      <a:r>
                        <a:rPr lang="en-US" sz="600" u="none" strike="noStrike">
                          <a:effectLst/>
                        </a:rPr>
                        <a:t> </a:t>
                      </a:r>
                      <a:endParaRPr lang="en-US" sz="600" b="0" i="0" u="none" strike="noStrike">
                        <a:solidFill>
                          <a:srgbClr val="000000"/>
                        </a:solidFill>
                        <a:effectLst/>
                        <a:latin typeface="Calibri" panose="020F0502020204030204" pitchFamily="34" charset="0"/>
                      </a:endParaRPr>
                    </a:p>
                  </a:txBody>
                  <a:tcPr marL="5262" marR="5262" marT="5262" marB="0" anchor="ctr"/>
                </a:tc>
                <a:tc>
                  <a:txBody>
                    <a:bodyPr/>
                    <a:lstStyle/>
                    <a:p>
                      <a:pPr algn="l" fontAlgn="ctr"/>
                      <a:r>
                        <a:rPr lang="en-US" sz="600" u="none" strike="noStrike">
                          <a:effectLst/>
                        </a:rPr>
                        <a:t> </a:t>
                      </a:r>
                      <a:endParaRPr lang="en-US" sz="600" b="0" i="0" u="none" strike="noStrike">
                        <a:solidFill>
                          <a:srgbClr val="000000"/>
                        </a:solidFill>
                        <a:effectLst/>
                        <a:latin typeface="Calibri" panose="020F0502020204030204" pitchFamily="34" charset="0"/>
                      </a:endParaRPr>
                    </a:p>
                  </a:txBody>
                  <a:tcPr marL="5262" marR="5262" marT="5262" marB="0" anchor="ctr"/>
                </a:tc>
                <a:tc>
                  <a:txBody>
                    <a:bodyPr/>
                    <a:lstStyle/>
                    <a:p>
                      <a:pPr algn="l" fontAlgn="ctr"/>
                      <a:r>
                        <a:rPr lang="en-US" sz="600" u="none" strike="noStrike">
                          <a:effectLst/>
                        </a:rPr>
                        <a:t> </a:t>
                      </a:r>
                      <a:endParaRPr lang="en-US" sz="600" b="0" i="0" u="none" strike="noStrike">
                        <a:solidFill>
                          <a:srgbClr val="000000"/>
                        </a:solidFill>
                        <a:effectLst/>
                        <a:latin typeface="Calibri" panose="020F0502020204030204" pitchFamily="34" charset="0"/>
                      </a:endParaRPr>
                    </a:p>
                  </a:txBody>
                  <a:tcPr marL="5262" marR="5262" marT="5262" marB="0" anchor="ctr"/>
                </a:tc>
                <a:tc>
                  <a:txBody>
                    <a:bodyPr/>
                    <a:lstStyle/>
                    <a:p>
                      <a:pPr algn="l" fontAlgn="ctr"/>
                      <a:r>
                        <a:rPr lang="en-US" sz="600" u="none" strike="noStrike">
                          <a:effectLst/>
                        </a:rPr>
                        <a:t> </a:t>
                      </a:r>
                      <a:endParaRPr lang="en-US" sz="600" b="0" i="0" u="none" strike="noStrike">
                        <a:solidFill>
                          <a:srgbClr val="000000"/>
                        </a:solidFill>
                        <a:effectLst/>
                        <a:latin typeface="Calibri" panose="020F0502020204030204" pitchFamily="34" charset="0"/>
                      </a:endParaRPr>
                    </a:p>
                  </a:txBody>
                  <a:tcPr marL="5262" marR="5262" marT="5262" marB="0" anchor="ctr"/>
                </a:tc>
                <a:tc>
                  <a:txBody>
                    <a:bodyPr/>
                    <a:lstStyle/>
                    <a:p>
                      <a:pPr algn="l" fontAlgn="ctr"/>
                      <a:r>
                        <a:rPr lang="en-US" sz="600" u="none" strike="noStrike">
                          <a:effectLst/>
                        </a:rPr>
                        <a:t> </a:t>
                      </a:r>
                      <a:endParaRPr lang="en-US" sz="600" b="0" i="0" u="none" strike="noStrike">
                        <a:solidFill>
                          <a:srgbClr val="000000"/>
                        </a:solidFill>
                        <a:effectLst/>
                        <a:latin typeface="Calibri" panose="020F0502020204030204" pitchFamily="34" charset="0"/>
                      </a:endParaRPr>
                    </a:p>
                  </a:txBody>
                  <a:tcPr marL="5262" marR="5262" marT="5262" marB="0" anchor="ctr"/>
                </a:tc>
                <a:tc>
                  <a:txBody>
                    <a:bodyPr/>
                    <a:lstStyle/>
                    <a:p>
                      <a:pPr algn="l" fontAlgn="ctr"/>
                      <a:r>
                        <a:rPr lang="en-US" sz="600" u="none" strike="noStrike">
                          <a:effectLst/>
                        </a:rPr>
                        <a:t> </a:t>
                      </a:r>
                      <a:endParaRPr lang="en-US" sz="600" b="0" i="0" u="none" strike="noStrike">
                        <a:solidFill>
                          <a:srgbClr val="000000"/>
                        </a:solidFill>
                        <a:effectLst/>
                        <a:latin typeface="Calibri" panose="020F0502020204030204" pitchFamily="34" charset="0"/>
                      </a:endParaRPr>
                    </a:p>
                  </a:txBody>
                  <a:tcPr marL="5262" marR="5262" marT="5262" marB="0" anchor="ctr"/>
                </a:tc>
                <a:tc>
                  <a:txBody>
                    <a:bodyPr/>
                    <a:lstStyle/>
                    <a:p>
                      <a:pPr algn="l" fontAlgn="ctr"/>
                      <a:r>
                        <a:rPr lang="en-US" sz="600" u="none" strike="noStrike">
                          <a:effectLst/>
                        </a:rPr>
                        <a:t> </a:t>
                      </a:r>
                      <a:endParaRPr lang="en-US" sz="600" b="0" i="0" u="none" strike="noStrike">
                        <a:solidFill>
                          <a:srgbClr val="000000"/>
                        </a:solidFill>
                        <a:effectLst/>
                        <a:latin typeface="Calibri" panose="020F0502020204030204" pitchFamily="34" charset="0"/>
                      </a:endParaRPr>
                    </a:p>
                  </a:txBody>
                  <a:tcPr marL="5262" marR="5262" marT="5262" marB="0" anchor="ctr"/>
                </a:tc>
                <a:tc>
                  <a:txBody>
                    <a:bodyPr/>
                    <a:lstStyle/>
                    <a:p>
                      <a:pPr algn="l" fontAlgn="ctr"/>
                      <a:r>
                        <a:rPr lang="en-US" sz="600" u="none" strike="noStrike">
                          <a:effectLst/>
                        </a:rPr>
                        <a:t> </a:t>
                      </a:r>
                      <a:endParaRPr lang="en-US" sz="600" b="0" i="0" u="none" strike="noStrike">
                        <a:solidFill>
                          <a:srgbClr val="000000"/>
                        </a:solidFill>
                        <a:effectLst/>
                        <a:latin typeface="Calibri" panose="020F0502020204030204" pitchFamily="34" charset="0"/>
                      </a:endParaRPr>
                    </a:p>
                  </a:txBody>
                  <a:tcPr marL="5262" marR="5262" marT="5262" marB="0" anchor="ctr"/>
                </a:tc>
                <a:tc>
                  <a:txBody>
                    <a:bodyPr/>
                    <a:lstStyle/>
                    <a:p>
                      <a:pPr algn="l" fontAlgn="ctr"/>
                      <a:r>
                        <a:rPr lang="en-US" sz="600" u="none" strike="noStrike">
                          <a:effectLst/>
                        </a:rPr>
                        <a:t> </a:t>
                      </a:r>
                      <a:endParaRPr lang="en-US" sz="600" b="0" i="0" u="none" strike="noStrike">
                        <a:solidFill>
                          <a:srgbClr val="000000"/>
                        </a:solidFill>
                        <a:effectLst/>
                        <a:latin typeface="Calibri" panose="020F0502020204030204" pitchFamily="34" charset="0"/>
                      </a:endParaRPr>
                    </a:p>
                  </a:txBody>
                  <a:tcPr marL="5262" marR="5262" marT="5262" marB="0" anchor="ctr"/>
                </a:tc>
                <a:tc>
                  <a:txBody>
                    <a:bodyPr/>
                    <a:lstStyle/>
                    <a:p>
                      <a:pPr algn="l" fontAlgn="ctr"/>
                      <a:r>
                        <a:rPr lang="en-US" sz="600" u="none" strike="noStrike">
                          <a:effectLst/>
                        </a:rPr>
                        <a:t> </a:t>
                      </a:r>
                      <a:endParaRPr lang="en-US" sz="600" b="0" i="0" u="none" strike="noStrike">
                        <a:solidFill>
                          <a:srgbClr val="000000"/>
                        </a:solidFill>
                        <a:effectLst/>
                        <a:latin typeface="Calibri" panose="020F0502020204030204" pitchFamily="34" charset="0"/>
                      </a:endParaRPr>
                    </a:p>
                  </a:txBody>
                  <a:tcPr marL="5262" marR="5262" marT="5262" marB="0" anchor="ctr"/>
                </a:tc>
                <a:extLst>
                  <a:ext uri="{0D108BD9-81ED-4DB2-BD59-A6C34878D82A}">
                    <a16:rowId xmlns:a16="http://schemas.microsoft.com/office/drawing/2014/main" val="2772670852"/>
                  </a:ext>
                </a:extLst>
              </a:tr>
              <a:tr h="146182">
                <a:tc>
                  <a:txBody>
                    <a:bodyPr/>
                    <a:lstStyle/>
                    <a:p>
                      <a:pPr algn="l" fontAlgn="ctr"/>
                      <a:r>
                        <a:rPr lang="en-US" sz="900" u="none" strike="noStrike" dirty="0">
                          <a:effectLst/>
                        </a:rPr>
                        <a:t>4. Development IoT </a:t>
                      </a:r>
                      <a:endParaRPr lang="en-US" sz="900" b="0" i="0" u="none" strike="noStrike" dirty="0">
                        <a:solidFill>
                          <a:srgbClr val="000000"/>
                        </a:solidFill>
                        <a:effectLst/>
                        <a:latin typeface="Calibri" panose="020F0502020204030204" pitchFamily="34" charset="0"/>
                      </a:endParaRPr>
                    </a:p>
                  </a:txBody>
                  <a:tcPr marL="5262" marR="5262" marT="5262" marB="0" anchor="ctr"/>
                </a:tc>
                <a:tc>
                  <a:txBody>
                    <a:bodyPr/>
                    <a:lstStyle/>
                    <a:p>
                      <a:pPr algn="ctr" fontAlgn="ctr"/>
                      <a:r>
                        <a:rPr lang="en-US" sz="800" u="none" strike="noStrike" dirty="0">
                          <a:effectLst/>
                        </a:rPr>
                        <a:t>Vendor</a:t>
                      </a:r>
                      <a:endParaRPr lang="en-US" sz="800" b="0" i="0" u="none" strike="noStrike" dirty="0">
                        <a:solidFill>
                          <a:srgbClr val="000000"/>
                        </a:solidFill>
                        <a:effectLst/>
                        <a:latin typeface="Calibri" panose="020F0502020204030204" pitchFamily="34" charset="0"/>
                      </a:endParaRPr>
                    </a:p>
                  </a:txBody>
                  <a:tcPr marL="5262" marR="5262" marT="5262" marB="0" anchor="ctr"/>
                </a:tc>
                <a:tc>
                  <a:txBody>
                    <a:bodyPr/>
                    <a:lstStyle/>
                    <a:p>
                      <a:pPr algn="l" fontAlgn="ctr"/>
                      <a:r>
                        <a:rPr lang="en-US" sz="600" u="none" strike="noStrike">
                          <a:effectLst/>
                        </a:rPr>
                        <a:t> </a:t>
                      </a:r>
                      <a:endParaRPr lang="en-US" sz="600" b="0" i="0" u="none" strike="noStrike">
                        <a:solidFill>
                          <a:srgbClr val="000000"/>
                        </a:solidFill>
                        <a:effectLst/>
                        <a:latin typeface="Calibri" panose="020F0502020204030204" pitchFamily="34" charset="0"/>
                      </a:endParaRPr>
                    </a:p>
                  </a:txBody>
                  <a:tcPr marL="5262" marR="5262" marT="5262" marB="0" anchor="ctr"/>
                </a:tc>
                <a:tc>
                  <a:txBody>
                    <a:bodyPr/>
                    <a:lstStyle/>
                    <a:p>
                      <a:pPr algn="l" fontAlgn="ctr"/>
                      <a:r>
                        <a:rPr lang="en-US" sz="600" u="none" strike="noStrike">
                          <a:effectLst/>
                        </a:rPr>
                        <a:t> </a:t>
                      </a:r>
                      <a:endParaRPr lang="en-US" sz="600" b="0" i="0" u="none" strike="noStrike">
                        <a:solidFill>
                          <a:srgbClr val="000000"/>
                        </a:solidFill>
                        <a:effectLst/>
                        <a:latin typeface="Calibri" panose="020F0502020204030204" pitchFamily="34" charset="0"/>
                      </a:endParaRPr>
                    </a:p>
                  </a:txBody>
                  <a:tcPr marL="5262" marR="5262" marT="5262" marB="0" anchor="ctr"/>
                </a:tc>
                <a:tc>
                  <a:txBody>
                    <a:bodyPr/>
                    <a:lstStyle/>
                    <a:p>
                      <a:pPr algn="l" fontAlgn="ctr"/>
                      <a:r>
                        <a:rPr lang="en-US" sz="600" u="none" strike="noStrike">
                          <a:effectLst/>
                        </a:rPr>
                        <a:t> </a:t>
                      </a:r>
                      <a:endParaRPr lang="en-US" sz="600" b="0" i="0" u="none" strike="noStrike">
                        <a:solidFill>
                          <a:srgbClr val="000000"/>
                        </a:solidFill>
                        <a:effectLst/>
                        <a:latin typeface="Calibri" panose="020F0502020204030204" pitchFamily="34" charset="0"/>
                      </a:endParaRPr>
                    </a:p>
                  </a:txBody>
                  <a:tcPr marL="5262" marR="5262" marT="5262" marB="0" anchor="ctr"/>
                </a:tc>
                <a:tc>
                  <a:txBody>
                    <a:bodyPr/>
                    <a:lstStyle/>
                    <a:p>
                      <a:pPr algn="l" fontAlgn="ctr"/>
                      <a:r>
                        <a:rPr lang="en-US" sz="600" u="none" strike="noStrike">
                          <a:effectLst/>
                        </a:rPr>
                        <a:t> </a:t>
                      </a:r>
                      <a:endParaRPr lang="en-US" sz="600" b="0" i="0" u="none" strike="noStrike">
                        <a:solidFill>
                          <a:srgbClr val="000000"/>
                        </a:solidFill>
                        <a:effectLst/>
                        <a:latin typeface="Calibri" panose="020F0502020204030204" pitchFamily="34" charset="0"/>
                      </a:endParaRPr>
                    </a:p>
                  </a:txBody>
                  <a:tcPr marL="5262" marR="5262" marT="5262" marB="0" anchor="ctr"/>
                </a:tc>
                <a:tc>
                  <a:txBody>
                    <a:bodyPr/>
                    <a:lstStyle/>
                    <a:p>
                      <a:pPr algn="l" fontAlgn="ctr"/>
                      <a:r>
                        <a:rPr lang="en-US" sz="600" u="none" strike="noStrike">
                          <a:effectLst/>
                        </a:rPr>
                        <a:t> </a:t>
                      </a:r>
                      <a:endParaRPr lang="en-US" sz="600" b="0" i="0" u="none" strike="noStrike">
                        <a:solidFill>
                          <a:srgbClr val="000000"/>
                        </a:solidFill>
                        <a:effectLst/>
                        <a:latin typeface="Calibri" panose="020F0502020204030204" pitchFamily="34" charset="0"/>
                      </a:endParaRPr>
                    </a:p>
                  </a:txBody>
                  <a:tcPr marL="5262" marR="5262" marT="5262" marB="0" anchor="ctr"/>
                </a:tc>
                <a:tc>
                  <a:txBody>
                    <a:bodyPr/>
                    <a:lstStyle/>
                    <a:p>
                      <a:pPr algn="l" fontAlgn="ctr"/>
                      <a:r>
                        <a:rPr lang="en-US" sz="600" u="none" strike="noStrike">
                          <a:effectLst/>
                        </a:rPr>
                        <a:t> </a:t>
                      </a:r>
                      <a:endParaRPr lang="en-US" sz="600" b="0" i="0" u="none" strike="noStrike">
                        <a:solidFill>
                          <a:srgbClr val="000000"/>
                        </a:solidFill>
                        <a:effectLst/>
                        <a:latin typeface="Calibri" panose="020F0502020204030204" pitchFamily="34" charset="0"/>
                      </a:endParaRPr>
                    </a:p>
                  </a:txBody>
                  <a:tcPr marL="5262" marR="5262" marT="5262" marB="0" anchor="ctr"/>
                </a:tc>
                <a:tc>
                  <a:txBody>
                    <a:bodyPr/>
                    <a:lstStyle/>
                    <a:p>
                      <a:pPr algn="l" fontAlgn="ctr"/>
                      <a:r>
                        <a:rPr lang="en-US" sz="600" u="none" strike="noStrike">
                          <a:effectLst/>
                        </a:rPr>
                        <a:t> </a:t>
                      </a:r>
                      <a:endParaRPr lang="en-US" sz="600" b="0" i="0" u="none" strike="noStrike">
                        <a:solidFill>
                          <a:srgbClr val="000000"/>
                        </a:solidFill>
                        <a:effectLst/>
                        <a:latin typeface="Calibri" panose="020F0502020204030204" pitchFamily="34" charset="0"/>
                      </a:endParaRPr>
                    </a:p>
                  </a:txBody>
                  <a:tcPr marL="5262" marR="5262" marT="5262" marB="0" anchor="ctr"/>
                </a:tc>
                <a:tc>
                  <a:txBody>
                    <a:bodyPr/>
                    <a:lstStyle/>
                    <a:p>
                      <a:pPr algn="l" fontAlgn="ctr"/>
                      <a:r>
                        <a:rPr lang="en-US" sz="600" u="none" strike="noStrike">
                          <a:effectLst/>
                        </a:rPr>
                        <a:t> </a:t>
                      </a:r>
                      <a:endParaRPr lang="en-US" sz="600" b="0" i="0" u="none" strike="noStrike">
                        <a:solidFill>
                          <a:srgbClr val="000000"/>
                        </a:solidFill>
                        <a:effectLst/>
                        <a:latin typeface="Calibri" panose="020F0502020204030204" pitchFamily="34" charset="0"/>
                      </a:endParaRPr>
                    </a:p>
                  </a:txBody>
                  <a:tcPr marL="5262" marR="5262" marT="5262" marB="0" anchor="ctr"/>
                </a:tc>
                <a:tc>
                  <a:txBody>
                    <a:bodyPr/>
                    <a:lstStyle/>
                    <a:p>
                      <a:pPr algn="l" fontAlgn="ctr"/>
                      <a:r>
                        <a:rPr lang="en-US" sz="600" u="none" strike="noStrike">
                          <a:effectLst/>
                        </a:rPr>
                        <a:t> </a:t>
                      </a:r>
                      <a:endParaRPr lang="en-US" sz="600" b="0" i="0" u="none" strike="noStrike">
                        <a:solidFill>
                          <a:srgbClr val="000000"/>
                        </a:solidFill>
                        <a:effectLst/>
                        <a:latin typeface="Calibri" panose="020F0502020204030204" pitchFamily="34" charset="0"/>
                      </a:endParaRPr>
                    </a:p>
                  </a:txBody>
                  <a:tcPr marL="5262" marR="5262" marT="5262" marB="0" anchor="ctr"/>
                </a:tc>
                <a:tc>
                  <a:txBody>
                    <a:bodyPr/>
                    <a:lstStyle/>
                    <a:p>
                      <a:pPr algn="l" fontAlgn="ctr"/>
                      <a:r>
                        <a:rPr lang="en-US" sz="600" u="none" strike="noStrike">
                          <a:effectLst/>
                        </a:rPr>
                        <a:t> </a:t>
                      </a:r>
                      <a:endParaRPr lang="en-US" sz="600" b="0" i="0" u="none" strike="noStrike">
                        <a:solidFill>
                          <a:srgbClr val="000000"/>
                        </a:solidFill>
                        <a:effectLst/>
                        <a:latin typeface="Calibri" panose="020F0502020204030204" pitchFamily="34" charset="0"/>
                      </a:endParaRPr>
                    </a:p>
                  </a:txBody>
                  <a:tcPr marL="5262" marR="5262" marT="5262" marB="0" anchor="ctr"/>
                </a:tc>
                <a:tc>
                  <a:txBody>
                    <a:bodyPr/>
                    <a:lstStyle/>
                    <a:p>
                      <a:pPr algn="l" fontAlgn="ctr"/>
                      <a:r>
                        <a:rPr lang="en-US" sz="600" u="none" strike="noStrike">
                          <a:effectLst/>
                        </a:rPr>
                        <a:t> </a:t>
                      </a:r>
                      <a:endParaRPr lang="en-US" sz="600" b="0" i="0" u="none" strike="noStrike">
                        <a:solidFill>
                          <a:srgbClr val="000000"/>
                        </a:solidFill>
                        <a:effectLst/>
                        <a:latin typeface="Calibri" panose="020F0502020204030204" pitchFamily="34" charset="0"/>
                      </a:endParaRPr>
                    </a:p>
                  </a:txBody>
                  <a:tcPr marL="5262" marR="5262" marT="5262" marB="0" anchor="ctr"/>
                </a:tc>
                <a:tc>
                  <a:txBody>
                    <a:bodyPr/>
                    <a:lstStyle/>
                    <a:p>
                      <a:pPr algn="l" fontAlgn="ctr"/>
                      <a:r>
                        <a:rPr lang="en-US" sz="600" u="none" strike="noStrike">
                          <a:effectLst/>
                        </a:rPr>
                        <a:t> </a:t>
                      </a:r>
                      <a:endParaRPr lang="en-US" sz="600" b="0" i="0" u="none" strike="noStrike">
                        <a:solidFill>
                          <a:srgbClr val="000000"/>
                        </a:solidFill>
                        <a:effectLst/>
                        <a:latin typeface="Calibri" panose="020F0502020204030204" pitchFamily="34" charset="0"/>
                      </a:endParaRPr>
                    </a:p>
                  </a:txBody>
                  <a:tcPr marL="5262" marR="5262" marT="5262" marB="0" anchor="ctr"/>
                </a:tc>
                <a:extLst>
                  <a:ext uri="{0D108BD9-81ED-4DB2-BD59-A6C34878D82A}">
                    <a16:rowId xmlns:a16="http://schemas.microsoft.com/office/drawing/2014/main" val="1270875564"/>
                  </a:ext>
                </a:extLst>
              </a:tr>
              <a:tr h="146182">
                <a:tc>
                  <a:txBody>
                    <a:bodyPr/>
                    <a:lstStyle/>
                    <a:p>
                      <a:pPr algn="l" fontAlgn="ctr"/>
                      <a:r>
                        <a:rPr lang="en-US" sz="900" u="none" strike="noStrike">
                          <a:effectLst/>
                        </a:rPr>
                        <a:t>5. Trial And Error</a:t>
                      </a:r>
                      <a:endParaRPr lang="en-US" sz="900" b="0" i="0" u="none" strike="noStrike">
                        <a:solidFill>
                          <a:srgbClr val="000000"/>
                        </a:solidFill>
                        <a:effectLst/>
                        <a:latin typeface="Calibri" panose="020F0502020204030204" pitchFamily="34" charset="0"/>
                      </a:endParaRPr>
                    </a:p>
                  </a:txBody>
                  <a:tcPr marL="5262" marR="5262" marT="5262" marB="0" anchor="ctr"/>
                </a:tc>
                <a:tc>
                  <a:txBody>
                    <a:bodyPr/>
                    <a:lstStyle/>
                    <a:p>
                      <a:pPr algn="ctr" fontAlgn="ctr"/>
                      <a:r>
                        <a:rPr lang="en-US" sz="800" u="none" strike="noStrike" dirty="0">
                          <a:effectLst/>
                        </a:rPr>
                        <a:t>KOSEN</a:t>
                      </a:r>
                      <a:endParaRPr lang="en-US" sz="800" b="0" i="0" u="none" strike="noStrike" dirty="0">
                        <a:solidFill>
                          <a:srgbClr val="000000"/>
                        </a:solidFill>
                        <a:effectLst/>
                        <a:latin typeface="Calibri" panose="020F0502020204030204" pitchFamily="34" charset="0"/>
                      </a:endParaRPr>
                    </a:p>
                  </a:txBody>
                  <a:tcPr marL="5262" marR="5262" marT="5262" marB="0" anchor="ctr"/>
                </a:tc>
                <a:tc>
                  <a:txBody>
                    <a:bodyPr/>
                    <a:lstStyle/>
                    <a:p>
                      <a:pPr algn="l" fontAlgn="ctr"/>
                      <a:r>
                        <a:rPr lang="en-US" sz="600" u="none" strike="noStrike">
                          <a:effectLst/>
                        </a:rPr>
                        <a:t> </a:t>
                      </a:r>
                      <a:endParaRPr lang="en-US" sz="600" b="0" i="0" u="none" strike="noStrike">
                        <a:solidFill>
                          <a:srgbClr val="000000"/>
                        </a:solidFill>
                        <a:effectLst/>
                        <a:latin typeface="Calibri" panose="020F0502020204030204" pitchFamily="34" charset="0"/>
                      </a:endParaRPr>
                    </a:p>
                  </a:txBody>
                  <a:tcPr marL="5262" marR="5262" marT="5262" marB="0" anchor="ctr"/>
                </a:tc>
                <a:tc>
                  <a:txBody>
                    <a:bodyPr/>
                    <a:lstStyle/>
                    <a:p>
                      <a:pPr algn="l" fontAlgn="ctr"/>
                      <a:r>
                        <a:rPr lang="en-US" sz="600" u="none" strike="noStrike">
                          <a:effectLst/>
                        </a:rPr>
                        <a:t> </a:t>
                      </a:r>
                      <a:endParaRPr lang="en-US" sz="600" b="0" i="0" u="none" strike="noStrike">
                        <a:solidFill>
                          <a:srgbClr val="000000"/>
                        </a:solidFill>
                        <a:effectLst/>
                        <a:latin typeface="Calibri" panose="020F0502020204030204" pitchFamily="34" charset="0"/>
                      </a:endParaRPr>
                    </a:p>
                  </a:txBody>
                  <a:tcPr marL="5262" marR="5262" marT="5262" marB="0" anchor="ctr"/>
                </a:tc>
                <a:tc>
                  <a:txBody>
                    <a:bodyPr/>
                    <a:lstStyle/>
                    <a:p>
                      <a:pPr algn="l" fontAlgn="ctr"/>
                      <a:r>
                        <a:rPr lang="en-US" sz="600" u="none" strike="noStrike">
                          <a:effectLst/>
                        </a:rPr>
                        <a:t> </a:t>
                      </a:r>
                      <a:endParaRPr lang="en-US" sz="600" b="0" i="0" u="none" strike="noStrike">
                        <a:solidFill>
                          <a:srgbClr val="000000"/>
                        </a:solidFill>
                        <a:effectLst/>
                        <a:latin typeface="Calibri" panose="020F0502020204030204" pitchFamily="34" charset="0"/>
                      </a:endParaRPr>
                    </a:p>
                  </a:txBody>
                  <a:tcPr marL="5262" marR="5262" marT="5262" marB="0" anchor="ctr"/>
                </a:tc>
                <a:tc>
                  <a:txBody>
                    <a:bodyPr/>
                    <a:lstStyle/>
                    <a:p>
                      <a:pPr algn="l" fontAlgn="ctr"/>
                      <a:r>
                        <a:rPr lang="en-US" sz="600" u="none" strike="noStrike">
                          <a:effectLst/>
                        </a:rPr>
                        <a:t> </a:t>
                      </a:r>
                      <a:endParaRPr lang="en-US" sz="600" b="0" i="0" u="none" strike="noStrike">
                        <a:solidFill>
                          <a:srgbClr val="000000"/>
                        </a:solidFill>
                        <a:effectLst/>
                        <a:latin typeface="Calibri" panose="020F0502020204030204" pitchFamily="34" charset="0"/>
                      </a:endParaRPr>
                    </a:p>
                  </a:txBody>
                  <a:tcPr marL="5262" marR="5262" marT="5262" marB="0" anchor="ctr"/>
                </a:tc>
                <a:tc>
                  <a:txBody>
                    <a:bodyPr/>
                    <a:lstStyle/>
                    <a:p>
                      <a:pPr algn="l" fontAlgn="ctr"/>
                      <a:r>
                        <a:rPr lang="en-US" sz="600" u="none" strike="noStrike">
                          <a:effectLst/>
                        </a:rPr>
                        <a:t> </a:t>
                      </a:r>
                      <a:endParaRPr lang="en-US" sz="600" b="0" i="0" u="none" strike="noStrike">
                        <a:solidFill>
                          <a:srgbClr val="000000"/>
                        </a:solidFill>
                        <a:effectLst/>
                        <a:latin typeface="Calibri" panose="020F0502020204030204" pitchFamily="34" charset="0"/>
                      </a:endParaRPr>
                    </a:p>
                  </a:txBody>
                  <a:tcPr marL="5262" marR="5262" marT="5262" marB="0" anchor="ctr"/>
                </a:tc>
                <a:tc>
                  <a:txBody>
                    <a:bodyPr/>
                    <a:lstStyle/>
                    <a:p>
                      <a:pPr algn="l" fontAlgn="ctr"/>
                      <a:r>
                        <a:rPr lang="en-US" sz="600" u="none" strike="noStrike">
                          <a:effectLst/>
                        </a:rPr>
                        <a:t> </a:t>
                      </a:r>
                      <a:endParaRPr lang="en-US" sz="600" b="0" i="0" u="none" strike="noStrike">
                        <a:solidFill>
                          <a:srgbClr val="000000"/>
                        </a:solidFill>
                        <a:effectLst/>
                        <a:latin typeface="Calibri" panose="020F0502020204030204" pitchFamily="34" charset="0"/>
                      </a:endParaRPr>
                    </a:p>
                  </a:txBody>
                  <a:tcPr marL="5262" marR="5262" marT="5262" marB="0" anchor="ctr"/>
                </a:tc>
                <a:tc>
                  <a:txBody>
                    <a:bodyPr/>
                    <a:lstStyle/>
                    <a:p>
                      <a:pPr algn="l" fontAlgn="ctr"/>
                      <a:r>
                        <a:rPr lang="en-US" sz="600" u="none" strike="noStrike" dirty="0">
                          <a:effectLst/>
                        </a:rPr>
                        <a:t> </a:t>
                      </a:r>
                      <a:endParaRPr lang="en-US" sz="600" b="0" i="0" u="none" strike="noStrike" dirty="0">
                        <a:solidFill>
                          <a:srgbClr val="000000"/>
                        </a:solidFill>
                        <a:effectLst/>
                        <a:latin typeface="Calibri" panose="020F0502020204030204" pitchFamily="34" charset="0"/>
                      </a:endParaRPr>
                    </a:p>
                  </a:txBody>
                  <a:tcPr marL="5262" marR="5262" marT="5262" marB="0" anchor="ctr"/>
                </a:tc>
                <a:tc>
                  <a:txBody>
                    <a:bodyPr/>
                    <a:lstStyle/>
                    <a:p>
                      <a:pPr algn="l" fontAlgn="ctr"/>
                      <a:r>
                        <a:rPr lang="en-US" sz="600" u="none" strike="noStrike">
                          <a:effectLst/>
                        </a:rPr>
                        <a:t> </a:t>
                      </a:r>
                      <a:endParaRPr lang="en-US" sz="600" b="0" i="0" u="none" strike="noStrike">
                        <a:solidFill>
                          <a:srgbClr val="000000"/>
                        </a:solidFill>
                        <a:effectLst/>
                        <a:latin typeface="Calibri" panose="020F0502020204030204" pitchFamily="34" charset="0"/>
                      </a:endParaRPr>
                    </a:p>
                  </a:txBody>
                  <a:tcPr marL="5262" marR="5262" marT="5262" marB="0" anchor="ctr"/>
                </a:tc>
                <a:tc>
                  <a:txBody>
                    <a:bodyPr/>
                    <a:lstStyle/>
                    <a:p>
                      <a:pPr algn="l" fontAlgn="ctr"/>
                      <a:r>
                        <a:rPr lang="en-US" sz="600" u="none" strike="noStrike">
                          <a:effectLst/>
                        </a:rPr>
                        <a:t> </a:t>
                      </a:r>
                      <a:endParaRPr lang="en-US" sz="600" b="0" i="0" u="none" strike="noStrike">
                        <a:solidFill>
                          <a:srgbClr val="000000"/>
                        </a:solidFill>
                        <a:effectLst/>
                        <a:latin typeface="Calibri" panose="020F0502020204030204" pitchFamily="34" charset="0"/>
                      </a:endParaRPr>
                    </a:p>
                  </a:txBody>
                  <a:tcPr marL="5262" marR="5262" marT="5262" marB="0" anchor="ctr"/>
                </a:tc>
                <a:tc>
                  <a:txBody>
                    <a:bodyPr/>
                    <a:lstStyle/>
                    <a:p>
                      <a:pPr algn="l" fontAlgn="ctr"/>
                      <a:r>
                        <a:rPr lang="en-US" sz="600" u="none" strike="noStrike">
                          <a:effectLst/>
                        </a:rPr>
                        <a:t> </a:t>
                      </a:r>
                      <a:endParaRPr lang="en-US" sz="600" b="0" i="0" u="none" strike="noStrike">
                        <a:solidFill>
                          <a:srgbClr val="000000"/>
                        </a:solidFill>
                        <a:effectLst/>
                        <a:latin typeface="Calibri" panose="020F0502020204030204" pitchFamily="34" charset="0"/>
                      </a:endParaRPr>
                    </a:p>
                  </a:txBody>
                  <a:tcPr marL="5262" marR="5262" marT="5262" marB="0" anchor="ctr"/>
                </a:tc>
                <a:tc>
                  <a:txBody>
                    <a:bodyPr/>
                    <a:lstStyle/>
                    <a:p>
                      <a:pPr algn="l" fontAlgn="ctr"/>
                      <a:r>
                        <a:rPr lang="en-US" sz="600" u="none" strike="noStrike">
                          <a:effectLst/>
                        </a:rPr>
                        <a:t> </a:t>
                      </a:r>
                      <a:endParaRPr lang="en-US" sz="600" b="0" i="0" u="none" strike="noStrike">
                        <a:solidFill>
                          <a:srgbClr val="000000"/>
                        </a:solidFill>
                        <a:effectLst/>
                        <a:latin typeface="Calibri" panose="020F0502020204030204" pitchFamily="34" charset="0"/>
                      </a:endParaRPr>
                    </a:p>
                  </a:txBody>
                  <a:tcPr marL="5262" marR="5262" marT="5262" marB="0" anchor="ctr"/>
                </a:tc>
                <a:tc>
                  <a:txBody>
                    <a:bodyPr/>
                    <a:lstStyle/>
                    <a:p>
                      <a:pPr algn="l" fontAlgn="ctr"/>
                      <a:r>
                        <a:rPr lang="en-US" sz="600" u="none" strike="noStrike">
                          <a:effectLst/>
                        </a:rPr>
                        <a:t> </a:t>
                      </a:r>
                      <a:endParaRPr lang="en-US" sz="600" b="0" i="0" u="none" strike="noStrike">
                        <a:solidFill>
                          <a:srgbClr val="000000"/>
                        </a:solidFill>
                        <a:effectLst/>
                        <a:latin typeface="Calibri" panose="020F0502020204030204" pitchFamily="34" charset="0"/>
                      </a:endParaRPr>
                    </a:p>
                  </a:txBody>
                  <a:tcPr marL="5262" marR="5262" marT="5262" marB="0" anchor="ctr"/>
                </a:tc>
                <a:extLst>
                  <a:ext uri="{0D108BD9-81ED-4DB2-BD59-A6C34878D82A}">
                    <a16:rowId xmlns:a16="http://schemas.microsoft.com/office/drawing/2014/main" val="4284244881"/>
                  </a:ext>
                </a:extLst>
              </a:tr>
              <a:tr h="153491">
                <a:tc>
                  <a:txBody>
                    <a:bodyPr/>
                    <a:lstStyle/>
                    <a:p>
                      <a:pPr algn="l" fontAlgn="ctr"/>
                      <a:r>
                        <a:rPr lang="en-US" sz="900" u="none" strike="noStrike">
                          <a:effectLst/>
                        </a:rPr>
                        <a:t>6. Monitoring</a:t>
                      </a:r>
                      <a:endParaRPr lang="en-US" sz="900" b="0" i="0" u="none" strike="noStrike">
                        <a:solidFill>
                          <a:srgbClr val="000000"/>
                        </a:solidFill>
                        <a:effectLst/>
                        <a:latin typeface="Calibri" panose="020F0502020204030204" pitchFamily="34" charset="0"/>
                      </a:endParaRPr>
                    </a:p>
                  </a:txBody>
                  <a:tcPr marL="5262" marR="5262" marT="5262" marB="0" anchor="ctr"/>
                </a:tc>
                <a:tc>
                  <a:txBody>
                    <a:bodyPr/>
                    <a:lstStyle/>
                    <a:p>
                      <a:pPr algn="ctr" fontAlgn="ctr"/>
                      <a:r>
                        <a:rPr lang="en-US" sz="800" u="none" strike="noStrike" dirty="0">
                          <a:effectLst/>
                        </a:rPr>
                        <a:t>KOSEN</a:t>
                      </a:r>
                      <a:endParaRPr lang="en-US" sz="800" b="0" i="0" u="none" strike="noStrike" dirty="0">
                        <a:solidFill>
                          <a:srgbClr val="000000"/>
                        </a:solidFill>
                        <a:effectLst/>
                        <a:latin typeface="Calibri" panose="020F0502020204030204" pitchFamily="34" charset="0"/>
                      </a:endParaRPr>
                    </a:p>
                  </a:txBody>
                  <a:tcPr marL="5262" marR="5262" marT="5262" marB="0" anchor="ctr"/>
                </a:tc>
                <a:tc>
                  <a:txBody>
                    <a:bodyPr/>
                    <a:lstStyle/>
                    <a:p>
                      <a:pPr algn="l" fontAlgn="ctr"/>
                      <a:r>
                        <a:rPr lang="en-US" sz="600" u="none" strike="noStrike">
                          <a:effectLst/>
                        </a:rPr>
                        <a:t> </a:t>
                      </a:r>
                      <a:endParaRPr lang="en-US" sz="600" b="0" i="0" u="none" strike="noStrike">
                        <a:solidFill>
                          <a:srgbClr val="000000"/>
                        </a:solidFill>
                        <a:effectLst/>
                        <a:latin typeface="Calibri" panose="020F0502020204030204" pitchFamily="34" charset="0"/>
                      </a:endParaRPr>
                    </a:p>
                  </a:txBody>
                  <a:tcPr marL="5262" marR="5262" marT="5262" marB="0" anchor="ctr"/>
                </a:tc>
                <a:tc>
                  <a:txBody>
                    <a:bodyPr/>
                    <a:lstStyle/>
                    <a:p>
                      <a:pPr algn="l" fontAlgn="ctr"/>
                      <a:r>
                        <a:rPr lang="en-US" sz="600" u="none" strike="noStrike">
                          <a:effectLst/>
                        </a:rPr>
                        <a:t> </a:t>
                      </a:r>
                      <a:endParaRPr lang="en-US" sz="600" b="0" i="0" u="none" strike="noStrike">
                        <a:solidFill>
                          <a:srgbClr val="000000"/>
                        </a:solidFill>
                        <a:effectLst/>
                        <a:latin typeface="Calibri" panose="020F0502020204030204" pitchFamily="34" charset="0"/>
                      </a:endParaRPr>
                    </a:p>
                  </a:txBody>
                  <a:tcPr marL="5262" marR="5262" marT="5262" marB="0" anchor="ctr"/>
                </a:tc>
                <a:tc>
                  <a:txBody>
                    <a:bodyPr/>
                    <a:lstStyle/>
                    <a:p>
                      <a:pPr algn="l" fontAlgn="ctr"/>
                      <a:r>
                        <a:rPr lang="en-US" sz="600" u="none" strike="noStrike">
                          <a:effectLst/>
                        </a:rPr>
                        <a:t> </a:t>
                      </a:r>
                      <a:endParaRPr lang="en-US" sz="600" b="0" i="0" u="none" strike="noStrike">
                        <a:solidFill>
                          <a:srgbClr val="000000"/>
                        </a:solidFill>
                        <a:effectLst/>
                        <a:latin typeface="Calibri" panose="020F0502020204030204" pitchFamily="34" charset="0"/>
                      </a:endParaRPr>
                    </a:p>
                  </a:txBody>
                  <a:tcPr marL="5262" marR="5262" marT="5262" marB="0" anchor="ctr"/>
                </a:tc>
                <a:tc>
                  <a:txBody>
                    <a:bodyPr/>
                    <a:lstStyle/>
                    <a:p>
                      <a:pPr algn="l" fontAlgn="ctr"/>
                      <a:r>
                        <a:rPr lang="en-US" sz="600" u="none" strike="noStrike">
                          <a:effectLst/>
                        </a:rPr>
                        <a:t> </a:t>
                      </a:r>
                      <a:endParaRPr lang="en-US" sz="600" b="0" i="0" u="none" strike="noStrike">
                        <a:solidFill>
                          <a:srgbClr val="000000"/>
                        </a:solidFill>
                        <a:effectLst/>
                        <a:latin typeface="Calibri" panose="020F0502020204030204" pitchFamily="34" charset="0"/>
                      </a:endParaRPr>
                    </a:p>
                  </a:txBody>
                  <a:tcPr marL="5262" marR="5262" marT="5262" marB="0" anchor="ctr"/>
                </a:tc>
                <a:tc>
                  <a:txBody>
                    <a:bodyPr/>
                    <a:lstStyle/>
                    <a:p>
                      <a:pPr algn="l" fontAlgn="ctr"/>
                      <a:r>
                        <a:rPr lang="en-US" sz="600" u="none" strike="noStrike">
                          <a:effectLst/>
                        </a:rPr>
                        <a:t> </a:t>
                      </a:r>
                      <a:endParaRPr lang="en-US" sz="600" b="0" i="0" u="none" strike="noStrike">
                        <a:solidFill>
                          <a:srgbClr val="000000"/>
                        </a:solidFill>
                        <a:effectLst/>
                        <a:latin typeface="Calibri" panose="020F0502020204030204" pitchFamily="34" charset="0"/>
                      </a:endParaRPr>
                    </a:p>
                  </a:txBody>
                  <a:tcPr marL="5262" marR="5262" marT="5262" marB="0" anchor="ctr"/>
                </a:tc>
                <a:tc>
                  <a:txBody>
                    <a:bodyPr/>
                    <a:lstStyle/>
                    <a:p>
                      <a:pPr algn="l" fontAlgn="ctr"/>
                      <a:r>
                        <a:rPr lang="en-US" sz="600" u="none" strike="noStrike">
                          <a:effectLst/>
                        </a:rPr>
                        <a:t> </a:t>
                      </a:r>
                      <a:endParaRPr lang="en-US" sz="600" b="0" i="0" u="none" strike="noStrike">
                        <a:solidFill>
                          <a:srgbClr val="000000"/>
                        </a:solidFill>
                        <a:effectLst/>
                        <a:latin typeface="Calibri" panose="020F0502020204030204" pitchFamily="34" charset="0"/>
                      </a:endParaRPr>
                    </a:p>
                  </a:txBody>
                  <a:tcPr marL="5262" marR="5262" marT="5262" marB="0" anchor="ctr"/>
                </a:tc>
                <a:tc>
                  <a:txBody>
                    <a:bodyPr/>
                    <a:lstStyle/>
                    <a:p>
                      <a:pPr algn="l" fontAlgn="ctr"/>
                      <a:r>
                        <a:rPr lang="en-US" sz="600" u="none" strike="noStrike">
                          <a:effectLst/>
                        </a:rPr>
                        <a:t> </a:t>
                      </a:r>
                      <a:endParaRPr lang="en-US" sz="600" b="0" i="0" u="none" strike="noStrike">
                        <a:solidFill>
                          <a:srgbClr val="000000"/>
                        </a:solidFill>
                        <a:effectLst/>
                        <a:latin typeface="Calibri" panose="020F0502020204030204" pitchFamily="34" charset="0"/>
                      </a:endParaRPr>
                    </a:p>
                  </a:txBody>
                  <a:tcPr marL="5262" marR="5262" marT="5262" marB="0" anchor="ctr"/>
                </a:tc>
                <a:tc>
                  <a:txBody>
                    <a:bodyPr/>
                    <a:lstStyle/>
                    <a:p>
                      <a:pPr algn="l" fontAlgn="ctr"/>
                      <a:r>
                        <a:rPr lang="en-US" sz="600" u="none" strike="noStrike">
                          <a:effectLst/>
                        </a:rPr>
                        <a:t> </a:t>
                      </a:r>
                      <a:endParaRPr lang="en-US" sz="600" b="0" i="0" u="none" strike="noStrike">
                        <a:solidFill>
                          <a:srgbClr val="000000"/>
                        </a:solidFill>
                        <a:effectLst/>
                        <a:latin typeface="Calibri" panose="020F0502020204030204" pitchFamily="34" charset="0"/>
                      </a:endParaRPr>
                    </a:p>
                  </a:txBody>
                  <a:tcPr marL="5262" marR="5262" marT="5262" marB="0" anchor="ctr"/>
                </a:tc>
                <a:tc>
                  <a:txBody>
                    <a:bodyPr/>
                    <a:lstStyle/>
                    <a:p>
                      <a:pPr algn="l" fontAlgn="ctr"/>
                      <a:r>
                        <a:rPr lang="en-US" sz="600" u="none" strike="noStrike">
                          <a:effectLst/>
                        </a:rPr>
                        <a:t> </a:t>
                      </a:r>
                      <a:endParaRPr lang="en-US" sz="600" b="0" i="0" u="none" strike="noStrike">
                        <a:solidFill>
                          <a:srgbClr val="000000"/>
                        </a:solidFill>
                        <a:effectLst/>
                        <a:latin typeface="Calibri" panose="020F0502020204030204" pitchFamily="34" charset="0"/>
                      </a:endParaRPr>
                    </a:p>
                  </a:txBody>
                  <a:tcPr marL="5262" marR="5262" marT="5262" marB="0" anchor="ctr"/>
                </a:tc>
                <a:tc>
                  <a:txBody>
                    <a:bodyPr/>
                    <a:lstStyle/>
                    <a:p>
                      <a:pPr algn="l" fontAlgn="ctr"/>
                      <a:r>
                        <a:rPr lang="en-US" sz="600" u="none" strike="noStrike">
                          <a:effectLst/>
                        </a:rPr>
                        <a:t> </a:t>
                      </a:r>
                      <a:endParaRPr lang="en-US" sz="600" b="0" i="0" u="none" strike="noStrike">
                        <a:solidFill>
                          <a:srgbClr val="000000"/>
                        </a:solidFill>
                        <a:effectLst/>
                        <a:latin typeface="Calibri" panose="020F0502020204030204" pitchFamily="34" charset="0"/>
                      </a:endParaRPr>
                    </a:p>
                  </a:txBody>
                  <a:tcPr marL="5262" marR="5262" marT="5262" marB="0" anchor="ctr"/>
                </a:tc>
                <a:tc>
                  <a:txBody>
                    <a:bodyPr/>
                    <a:lstStyle/>
                    <a:p>
                      <a:pPr algn="l" fontAlgn="ctr"/>
                      <a:r>
                        <a:rPr lang="en-US" sz="600" u="none" strike="noStrike">
                          <a:effectLst/>
                        </a:rPr>
                        <a:t> </a:t>
                      </a:r>
                      <a:endParaRPr lang="en-US" sz="600" b="0" i="0" u="none" strike="noStrike">
                        <a:solidFill>
                          <a:srgbClr val="000000"/>
                        </a:solidFill>
                        <a:effectLst/>
                        <a:latin typeface="Calibri" panose="020F0502020204030204" pitchFamily="34" charset="0"/>
                      </a:endParaRPr>
                    </a:p>
                  </a:txBody>
                  <a:tcPr marL="5262" marR="5262" marT="5262" marB="0" anchor="ctr"/>
                </a:tc>
                <a:tc>
                  <a:txBody>
                    <a:bodyPr/>
                    <a:lstStyle/>
                    <a:p>
                      <a:pPr algn="l" fontAlgn="ctr"/>
                      <a:r>
                        <a:rPr lang="en-US" sz="600" u="none" strike="noStrike">
                          <a:effectLst/>
                        </a:rPr>
                        <a:t> </a:t>
                      </a:r>
                      <a:endParaRPr lang="en-US" sz="600" b="0" i="0" u="none" strike="noStrike">
                        <a:solidFill>
                          <a:srgbClr val="000000"/>
                        </a:solidFill>
                        <a:effectLst/>
                        <a:latin typeface="Calibri" panose="020F0502020204030204" pitchFamily="34" charset="0"/>
                      </a:endParaRPr>
                    </a:p>
                  </a:txBody>
                  <a:tcPr marL="5262" marR="5262" marT="5262" marB="0" anchor="ctr"/>
                </a:tc>
                <a:extLst>
                  <a:ext uri="{0D108BD9-81ED-4DB2-BD59-A6C34878D82A}">
                    <a16:rowId xmlns:a16="http://schemas.microsoft.com/office/drawing/2014/main" val="1528908307"/>
                  </a:ext>
                </a:extLst>
              </a:tr>
              <a:tr h="146182">
                <a:tc gridSpan="2">
                  <a:txBody>
                    <a:bodyPr/>
                    <a:lstStyle/>
                    <a:p>
                      <a:pPr algn="ctr" fontAlgn="ctr"/>
                      <a:r>
                        <a:rPr lang="en-US" sz="900" b="1" u="none" strike="noStrike" dirty="0">
                          <a:effectLst/>
                        </a:rPr>
                        <a:t>Problem 2 : No Summary Data </a:t>
                      </a:r>
                      <a:endParaRPr lang="en-US" sz="900" b="1" i="0" u="none" strike="noStrike" dirty="0">
                        <a:solidFill>
                          <a:srgbClr val="000000"/>
                        </a:solidFill>
                        <a:effectLst/>
                        <a:latin typeface="Calibri" panose="020F0502020204030204" pitchFamily="34" charset="0"/>
                      </a:endParaRPr>
                    </a:p>
                  </a:txBody>
                  <a:tcPr marL="5262" marR="5262" marT="5262" marB="0" anchor="ctr">
                    <a:solidFill>
                      <a:schemeClr val="accent5">
                        <a:lumMod val="40000"/>
                        <a:lumOff val="60000"/>
                      </a:schemeClr>
                    </a:solidFill>
                  </a:tcPr>
                </a:tc>
                <a:tc hMerge="1">
                  <a:txBody>
                    <a:bodyPr/>
                    <a:lstStyle/>
                    <a:p>
                      <a:endParaRPr lang="en-US"/>
                    </a:p>
                  </a:txBody>
                  <a:tcPr/>
                </a:tc>
                <a:tc>
                  <a:txBody>
                    <a:bodyPr/>
                    <a:lstStyle/>
                    <a:p>
                      <a:pPr algn="l" fontAlgn="ctr"/>
                      <a:r>
                        <a:rPr lang="en-US" sz="600" u="none" strike="noStrike" dirty="0">
                          <a:effectLst/>
                        </a:rPr>
                        <a:t> </a:t>
                      </a:r>
                      <a:endParaRPr lang="en-US" sz="600" b="0" i="0" u="none" strike="noStrike" dirty="0">
                        <a:solidFill>
                          <a:srgbClr val="000000"/>
                        </a:solidFill>
                        <a:effectLst/>
                        <a:latin typeface="Calibri" panose="020F0502020204030204" pitchFamily="34" charset="0"/>
                      </a:endParaRPr>
                    </a:p>
                  </a:txBody>
                  <a:tcPr marL="5262" marR="5262" marT="5262" marB="0" anchor="ctr">
                    <a:solidFill>
                      <a:schemeClr val="accent5">
                        <a:lumMod val="40000"/>
                        <a:lumOff val="60000"/>
                      </a:schemeClr>
                    </a:solidFill>
                  </a:tcPr>
                </a:tc>
                <a:tc>
                  <a:txBody>
                    <a:bodyPr/>
                    <a:lstStyle/>
                    <a:p>
                      <a:pPr algn="l" fontAlgn="ctr"/>
                      <a:r>
                        <a:rPr lang="en-US" sz="600" u="none" strike="noStrike" dirty="0">
                          <a:effectLst/>
                        </a:rPr>
                        <a:t> </a:t>
                      </a:r>
                      <a:endParaRPr lang="en-US" sz="600" b="0" i="0" u="none" strike="noStrike" dirty="0">
                        <a:solidFill>
                          <a:srgbClr val="000000"/>
                        </a:solidFill>
                        <a:effectLst/>
                        <a:latin typeface="Calibri" panose="020F0502020204030204" pitchFamily="34" charset="0"/>
                      </a:endParaRPr>
                    </a:p>
                  </a:txBody>
                  <a:tcPr marL="5262" marR="5262" marT="5262" marB="0" anchor="ctr">
                    <a:solidFill>
                      <a:schemeClr val="accent5">
                        <a:lumMod val="40000"/>
                        <a:lumOff val="60000"/>
                      </a:schemeClr>
                    </a:solidFill>
                  </a:tcPr>
                </a:tc>
                <a:tc>
                  <a:txBody>
                    <a:bodyPr/>
                    <a:lstStyle/>
                    <a:p>
                      <a:pPr algn="l" fontAlgn="ctr"/>
                      <a:r>
                        <a:rPr lang="en-US" sz="600" u="none" strike="noStrike" dirty="0">
                          <a:effectLst/>
                        </a:rPr>
                        <a:t> </a:t>
                      </a:r>
                      <a:endParaRPr lang="en-US" sz="600" b="0" i="0" u="none" strike="noStrike" dirty="0">
                        <a:solidFill>
                          <a:srgbClr val="000000"/>
                        </a:solidFill>
                        <a:effectLst/>
                        <a:latin typeface="Calibri" panose="020F0502020204030204" pitchFamily="34" charset="0"/>
                      </a:endParaRPr>
                    </a:p>
                  </a:txBody>
                  <a:tcPr marL="5262" marR="5262" marT="5262" marB="0" anchor="ctr">
                    <a:solidFill>
                      <a:schemeClr val="accent5">
                        <a:lumMod val="40000"/>
                        <a:lumOff val="60000"/>
                      </a:schemeClr>
                    </a:solidFill>
                  </a:tcPr>
                </a:tc>
                <a:tc>
                  <a:txBody>
                    <a:bodyPr/>
                    <a:lstStyle/>
                    <a:p>
                      <a:pPr algn="l" fontAlgn="ctr"/>
                      <a:r>
                        <a:rPr lang="en-US" sz="600" u="none" strike="noStrike" dirty="0">
                          <a:effectLst/>
                        </a:rPr>
                        <a:t> </a:t>
                      </a:r>
                      <a:endParaRPr lang="en-US" sz="600" b="0" i="0" u="none" strike="noStrike" dirty="0">
                        <a:solidFill>
                          <a:srgbClr val="000000"/>
                        </a:solidFill>
                        <a:effectLst/>
                        <a:latin typeface="Calibri" panose="020F0502020204030204" pitchFamily="34" charset="0"/>
                      </a:endParaRPr>
                    </a:p>
                  </a:txBody>
                  <a:tcPr marL="5262" marR="5262" marT="5262" marB="0" anchor="ctr">
                    <a:solidFill>
                      <a:schemeClr val="accent5">
                        <a:lumMod val="40000"/>
                        <a:lumOff val="60000"/>
                      </a:schemeClr>
                    </a:solidFill>
                  </a:tcPr>
                </a:tc>
                <a:tc>
                  <a:txBody>
                    <a:bodyPr/>
                    <a:lstStyle/>
                    <a:p>
                      <a:pPr algn="l" fontAlgn="ctr"/>
                      <a:r>
                        <a:rPr lang="en-US" sz="600" u="none" strike="noStrike" dirty="0">
                          <a:effectLst/>
                        </a:rPr>
                        <a:t> </a:t>
                      </a:r>
                      <a:endParaRPr lang="en-US" sz="600" b="0" i="0" u="none" strike="noStrike" dirty="0">
                        <a:solidFill>
                          <a:srgbClr val="000000"/>
                        </a:solidFill>
                        <a:effectLst/>
                        <a:latin typeface="Calibri" panose="020F0502020204030204" pitchFamily="34" charset="0"/>
                      </a:endParaRPr>
                    </a:p>
                  </a:txBody>
                  <a:tcPr marL="5262" marR="5262" marT="5262" marB="0" anchor="ctr">
                    <a:solidFill>
                      <a:schemeClr val="accent5">
                        <a:lumMod val="40000"/>
                        <a:lumOff val="60000"/>
                      </a:schemeClr>
                    </a:solidFill>
                  </a:tcPr>
                </a:tc>
                <a:tc>
                  <a:txBody>
                    <a:bodyPr/>
                    <a:lstStyle/>
                    <a:p>
                      <a:pPr algn="l" fontAlgn="ctr"/>
                      <a:r>
                        <a:rPr lang="en-US" sz="600" u="none" strike="noStrike" dirty="0">
                          <a:effectLst/>
                        </a:rPr>
                        <a:t> </a:t>
                      </a:r>
                      <a:endParaRPr lang="en-US" sz="600" b="0" i="0" u="none" strike="noStrike" dirty="0">
                        <a:solidFill>
                          <a:srgbClr val="000000"/>
                        </a:solidFill>
                        <a:effectLst/>
                        <a:latin typeface="Calibri" panose="020F0502020204030204" pitchFamily="34" charset="0"/>
                      </a:endParaRPr>
                    </a:p>
                  </a:txBody>
                  <a:tcPr marL="5262" marR="5262" marT="5262" marB="0" anchor="ctr">
                    <a:solidFill>
                      <a:schemeClr val="accent5">
                        <a:lumMod val="40000"/>
                        <a:lumOff val="60000"/>
                      </a:schemeClr>
                    </a:solidFill>
                  </a:tcPr>
                </a:tc>
                <a:tc>
                  <a:txBody>
                    <a:bodyPr/>
                    <a:lstStyle/>
                    <a:p>
                      <a:pPr algn="l" fontAlgn="ctr"/>
                      <a:r>
                        <a:rPr lang="en-US" sz="600" u="none" strike="noStrike" dirty="0">
                          <a:effectLst/>
                        </a:rPr>
                        <a:t> </a:t>
                      </a:r>
                      <a:endParaRPr lang="en-US" sz="600" b="0" i="0" u="none" strike="noStrike" dirty="0">
                        <a:solidFill>
                          <a:srgbClr val="000000"/>
                        </a:solidFill>
                        <a:effectLst/>
                        <a:latin typeface="Calibri" panose="020F0502020204030204" pitchFamily="34" charset="0"/>
                      </a:endParaRPr>
                    </a:p>
                  </a:txBody>
                  <a:tcPr marL="5262" marR="5262" marT="5262" marB="0" anchor="ctr">
                    <a:solidFill>
                      <a:schemeClr val="accent5">
                        <a:lumMod val="40000"/>
                        <a:lumOff val="60000"/>
                      </a:schemeClr>
                    </a:solidFill>
                  </a:tcPr>
                </a:tc>
                <a:tc>
                  <a:txBody>
                    <a:bodyPr/>
                    <a:lstStyle/>
                    <a:p>
                      <a:pPr algn="l" fontAlgn="ctr"/>
                      <a:r>
                        <a:rPr lang="en-US" sz="600" u="none" strike="noStrike" dirty="0">
                          <a:effectLst/>
                        </a:rPr>
                        <a:t> </a:t>
                      </a:r>
                      <a:endParaRPr lang="en-US" sz="600" b="0" i="0" u="none" strike="noStrike" dirty="0">
                        <a:solidFill>
                          <a:srgbClr val="000000"/>
                        </a:solidFill>
                        <a:effectLst/>
                        <a:latin typeface="Calibri" panose="020F0502020204030204" pitchFamily="34" charset="0"/>
                      </a:endParaRPr>
                    </a:p>
                  </a:txBody>
                  <a:tcPr marL="5262" marR="5262" marT="5262" marB="0" anchor="ctr">
                    <a:solidFill>
                      <a:schemeClr val="accent5">
                        <a:lumMod val="40000"/>
                        <a:lumOff val="60000"/>
                      </a:schemeClr>
                    </a:solidFill>
                  </a:tcPr>
                </a:tc>
                <a:tc>
                  <a:txBody>
                    <a:bodyPr/>
                    <a:lstStyle/>
                    <a:p>
                      <a:pPr algn="l" fontAlgn="ctr"/>
                      <a:r>
                        <a:rPr lang="en-US" sz="600" u="none" strike="noStrike" dirty="0">
                          <a:effectLst/>
                        </a:rPr>
                        <a:t> </a:t>
                      </a:r>
                      <a:endParaRPr lang="en-US" sz="600" b="0" i="0" u="none" strike="noStrike" dirty="0">
                        <a:solidFill>
                          <a:srgbClr val="000000"/>
                        </a:solidFill>
                        <a:effectLst/>
                        <a:latin typeface="Calibri" panose="020F0502020204030204" pitchFamily="34" charset="0"/>
                      </a:endParaRPr>
                    </a:p>
                  </a:txBody>
                  <a:tcPr marL="5262" marR="5262" marT="5262" marB="0" anchor="ctr">
                    <a:solidFill>
                      <a:schemeClr val="accent5">
                        <a:lumMod val="40000"/>
                        <a:lumOff val="60000"/>
                      </a:schemeClr>
                    </a:solidFill>
                  </a:tcPr>
                </a:tc>
                <a:tc>
                  <a:txBody>
                    <a:bodyPr/>
                    <a:lstStyle/>
                    <a:p>
                      <a:pPr algn="l" fontAlgn="ctr"/>
                      <a:r>
                        <a:rPr lang="en-US" sz="600" u="none" strike="noStrike" dirty="0">
                          <a:effectLst/>
                        </a:rPr>
                        <a:t> </a:t>
                      </a:r>
                      <a:endParaRPr lang="en-US" sz="600" b="0" i="0" u="none" strike="noStrike" dirty="0">
                        <a:solidFill>
                          <a:srgbClr val="000000"/>
                        </a:solidFill>
                        <a:effectLst/>
                        <a:latin typeface="Calibri" panose="020F0502020204030204" pitchFamily="34" charset="0"/>
                      </a:endParaRPr>
                    </a:p>
                  </a:txBody>
                  <a:tcPr marL="5262" marR="5262" marT="5262" marB="0" anchor="ctr">
                    <a:solidFill>
                      <a:schemeClr val="accent5">
                        <a:lumMod val="40000"/>
                        <a:lumOff val="60000"/>
                      </a:schemeClr>
                    </a:solidFill>
                  </a:tcPr>
                </a:tc>
                <a:tc>
                  <a:txBody>
                    <a:bodyPr/>
                    <a:lstStyle/>
                    <a:p>
                      <a:pPr algn="l" fontAlgn="ctr"/>
                      <a:r>
                        <a:rPr lang="en-US" sz="600" u="none" strike="noStrike" dirty="0">
                          <a:effectLst/>
                        </a:rPr>
                        <a:t> </a:t>
                      </a:r>
                      <a:endParaRPr lang="en-US" sz="600" b="0" i="0" u="none" strike="noStrike" dirty="0">
                        <a:solidFill>
                          <a:srgbClr val="000000"/>
                        </a:solidFill>
                        <a:effectLst/>
                        <a:latin typeface="Calibri" panose="020F0502020204030204" pitchFamily="34" charset="0"/>
                      </a:endParaRPr>
                    </a:p>
                  </a:txBody>
                  <a:tcPr marL="5262" marR="5262" marT="5262" marB="0" anchor="ctr">
                    <a:solidFill>
                      <a:schemeClr val="accent5">
                        <a:lumMod val="40000"/>
                        <a:lumOff val="60000"/>
                      </a:schemeClr>
                    </a:solidFill>
                  </a:tcPr>
                </a:tc>
                <a:tc>
                  <a:txBody>
                    <a:bodyPr/>
                    <a:lstStyle/>
                    <a:p>
                      <a:pPr algn="l" fontAlgn="ctr"/>
                      <a:r>
                        <a:rPr lang="en-US" sz="600" u="none" strike="noStrike" dirty="0">
                          <a:effectLst/>
                        </a:rPr>
                        <a:t> </a:t>
                      </a:r>
                      <a:endParaRPr lang="en-US" sz="600" b="0" i="0" u="none" strike="noStrike" dirty="0">
                        <a:solidFill>
                          <a:srgbClr val="000000"/>
                        </a:solidFill>
                        <a:effectLst/>
                        <a:latin typeface="Calibri" panose="020F0502020204030204" pitchFamily="34" charset="0"/>
                      </a:endParaRPr>
                    </a:p>
                  </a:txBody>
                  <a:tcPr marL="5262" marR="5262" marT="5262" marB="0" anchor="ctr">
                    <a:solidFill>
                      <a:schemeClr val="accent5">
                        <a:lumMod val="40000"/>
                        <a:lumOff val="60000"/>
                      </a:schemeClr>
                    </a:solidFill>
                  </a:tcPr>
                </a:tc>
                <a:extLst>
                  <a:ext uri="{0D108BD9-81ED-4DB2-BD59-A6C34878D82A}">
                    <a16:rowId xmlns:a16="http://schemas.microsoft.com/office/drawing/2014/main" val="3544186500"/>
                  </a:ext>
                </a:extLst>
              </a:tr>
              <a:tr h="146182">
                <a:tc>
                  <a:txBody>
                    <a:bodyPr/>
                    <a:lstStyle/>
                    <a:p>
                      <a:pPr algn="l" fontAlgn="ctr"/>
                      <a:r>
                        <a:rPr lang="en-US" sz="900" u="none" strike="noStrike">
                          <a:effectLst/>
                        </a:rPr>
                        <a:t>1. Discuss with DX Team</a:t>
                      </a:r>
                      <a:endParaRPr lang="en-US" sz="900" b="0" i="0" u="none" strike="noStrike">
                        <a:solidFill>
                          <a:srgbClr val="000000"/>
                        </a:solidFill>
                        <a:effectLst/>
                        <a:latin typeface="Calibri" panose="020F0502020204030204" pitchFamily="34" charset="0"/>
                      </a:endParaRPr>
                    </a:p>
                  </a:txBody>
                  <a:tcPr marL="5262" marR="5262" marT="5262" marB="0" anchor="ctr"/>
                </a:tc>
                <a:tc>
                  <a:txBody>
                    <a:bodyPr/>
                    <a:lstStyle/>
                    <a:p>
                      <a:pPr algn="ctr" fontAlgn="ctr"/>
                      <a:r>
                        <a:rPr lang="en-US" sz="800" u="none" strike="noStrike">
                          <a:effectLst/>
                        </a:rPr>
                        <a:t>KOSEN, DX</a:t>
                      </a:r>
                      <a:endParaRPr lang="en-US" sz="800" b="0" i="0" u="none" strike="noStrike">
                        <a:solidFill>
                          <a:srgbClr val="000000"/>
                        </a:solidFill>
                        <a:effectLst/>
                        <a:latin typeface="Calibri" panose="020F0502020204030204" pitchFamily="34" charset="0"/>
                      </a:endParaRPr>
                    </a:p>
                  </a:txBody>
                  <a:tcPr marL="5262" marR="5262" marT="5262" marB="0" anchor="ctr"/>
                </a:tc>
                <a:tc>
                  <a:txBody>
                    <a:bodyPr/>
                    <a:lstStyle/>
                    <a:p>
                      <a:pPr algn="l" fontAlgn="ctr"/>
                      <a:r>
                        <a:rPr lang="en-US" sz="600" u="none" strike="noStrike">
                          <a:effectLst/>
                        </a:rPr>
                        <a:t> </a:t>
                      </a:r>
                      <a:endParaRPr lang="en-US" sz="600" b="0" i="0" u="none" strike="noStrike">
                        <a:solidFill>
                          <a:srgbClr val="000000"/>
                        </a:solidFill>
                        <a:effectLst/>
                        <a:latin typeface="Calibri" panose="020F0502020204030204" pitchFamily="34" charset="0"/>
                      </a:endParaRPr>
                    </a:p>
                  </a:txBody>
                  <a:tcPr marL="5262" marR="5262" marT="5262" marB="0" anchor="ctr"/>
                </a:tc>
                <a:tc>
                  <a:txBody>
                    <a:bodyPr/>
                    <a:lstStyle/>
                    <a:p>
                      <a:pPr algn="l" fontAlgn="ctr"/>
                      <a:r>
                        <a:rPr lang="en-US" sz="600" u="none" strike="noStrike" dirty="0">
                          <a:effectLst/>
                        </a:rPr>
                        <a:t> </a:t>
                      </a:r>
                      <a:endParaRPr lang="en-US" sz="600" b="0" i="0" u="none" strike="noStrike" dirty="0">
                        <a:solidFill>
                          <a:srgbClr val="000000"/>
                        </a:solidFill>
                        <a:effectLst/>
                        <a:latin typeface="Calibri" panose="020F0502020204030204" pitchFamily="34" charset="0"/>
                      </a:endParaRPr>
                    </a:p>
                  </a:txBody>
                  <a:tcPr marL="5262" marR="5262" marT="5262" marB="0" anchor="ctr"/>
                </a:tc>
                <a:tc>
                  <a:txBody>
                    <a:bodyPr/>
                    <a:lstStyle/>
                    <a:p>
                      <a:pPr algn="l" fontAlgn="ctr"/>
                      <a:r>
                        <a:rPr lang="en-US" sz="600" u="none" strike="noStrike" dirty="0">
                          <a:effectLst/>
                        </a:rPr>
                        <a:t> </a:t>
                      </a:r>
                      <a:endParaRPr lang="en-US" sz="600" b="0" i="0" u="none" strike="noStrike" dirty="0">
                        <a:solidFill>
                          <a:srgbClr val="000000"/>
                        </a:solidFill>
                        <a:effectLst/>
                        <a:latin typeface="Calibri" panose="020F0502020204030204" pitchFamily="34" charset="0"/>
                      </a:endParaRPr>
                    </a:p>
                  </a:txBody>
                  <a:tcPr marL="5262" marR="5262" marT="5262" marB="0" anchor="ctr"/>
                </a:tc>
                <a:tc>
                  <a:txBody>
                    <a:bodyPr/>
                    <a:lstStyle/>
                    <a:p>
                      <a:pPr algn="l" fontAlgn="ctr"/>
                      <a:r>
                        <a:rPr lang="en-US" sz="600" u="none" strike="noStrike">
                          <a:effectLst/>
                        </a:rPr>
                        <a:t> </a:t>
                      </a:r>
                      <a:endParaRPr lang="en-US" sz="600" b="0" i="0" u="none" strike="noStrike">
                        <a:solidFill>
                          <a:srgbClr val="000000"/>
                        </a:solidFill>
                        <a:effectLst/>
                        <a:latin typeface="Calibri" panose="020F0502020204030204" pitchFamily="34" charset="0"/>
                      </a:endParaRPr>
                    </a:p>
                  </a:txBody>
                  <a:tcPr marL="5262" marR="5262" marT="5262" marB="0" anchor="ctr"/>
                </a:tc>
                <a:tc>
                  <a:txBody>
                    <a:bodyPr/>
                    <a:lstStyle/>
                    <a:p>
                      <a:pPr algn="l" fontAlgn="ctr"/>
                      <a:r>
                        <a:rPr lang="en-US" sz="600" u="none" strike="noStrike">
                          <a:effectLst/>
                        </a:rPr>
                        <a:t> </a:t>
                      </a:r>
                      <a:endParaRPr lang="en-US" sz="600" b="0" i="0" u="none" strike="noStrike">
                        <a:solidFill>
                          <a:srgbClr val="000000"/>
                        </a:solidFill>
                        <a:effectLst/>
                        <a:latin typeface="Calibri" panose="020F0502020204030204" pitchFamily="34" charset="0"/>
                      </a:endParaRPr>
                    </a:p>
                  </a:txBody>
                  <a:tcPr marL="5262" marR="5262" marT="5262" marB="0" anchor="ctr"/>
                </a:tc>
                <a:tc>
                  <a:txBody>
                    <a:bodyPr/>
                    <a:lstStyle/>
                    <a:p>
                      <a:pPr algn="l" fontAlgn="ctr"/>
                      <a:r>
                        <a:rPr lang="en-US" sz="600" u="none" strike="noStrike">
                          <a:effectLst/>
                        </a:rPr>
                        <a:t> </a:t>
                      </a:r>
                      <a:endParaRPr lang="en-US" sz="600" b="0" i="0" u="none" strike="noStrike">
                        <a:solidFill>
                          <a:srgbClr val="000000"/>
                        </a:solidFill>
                        <a:effectLst/>
                        <a:latin typeface="Calibri" panose="020F0502020204030204" pitchFamily="34" charset="0"/>
                      </a:endParaRPr>
                    </a:p>
                  </a:txBody>
                  <a:tcPr marL="5262" marR="5262" marT="5262" marB="0" anchor="ctr"/>
                </a:tc>
                <a:tc>
                  <a:txBody>
                    <a:bodyPr/>
                    <a:lstStyle/>
                    <a:p>
                      <a:pPr algn="l" fontAlgn="ctr"/>
                      <a:r>
                        <a:rPr lang="en-US" sz="600" u="none" strike="noStrike">
                          <a:effectLst/>
                        </a:rPr>
                        <a:t> </a:t>
                      </a:r>
                      <a:endParaRPr lang="en-US" sz="600" b="0" i="0" u="none" strike="noStrike">
                        <a:solidFill>
                          <a:srgbClr val="000000"/>
                        </a:solidFill>
                        <a:effectLst/>
                        <a:latin typeface="Calibri" panose="020F0502020204030204" pitchFamily="34" charset="0"/>
                      </a:endParaRPr>
                    </a:p>
                  </a:txBody>
                  <a:tcPr marL="5262" marR="5262" marT="5262" marB="0" anchor="ctr"/>
                </a:tc>
                <a:tc>
                  <a:txBody>
                    <a:bodyPr/>
                    <a:lstStyle/>
                    <a:p>
                      <a:pPr algn="l" fontAlgn="ctr"/>
                      <a:r>
                        <a:rPr lang="en-US" sz="600" u="none" strike="noStrike">
                          <a:effectLst/>
                        </a:rPr>
                        <a:t> </a:t>
                      </a:r>
                      <a:endParaRPr lang="en-US" sz="600" b="0" i="0" u="none" strike="noStrike">
                        <a:solidFill>
                          <a:srgbClr val="000000"/>
                        </a:solidFill>
                        <a:effectLst/>
                        <a:latin typeface="Calibri" panose="020F0502020204030204" pitchFamily="34" charset="0"/>
                      </a:endParaRPr>
                    </a:p>
                  </a:txBody>
                  <a:tcPr marL="5262" marR="5262" marT="5262" marB="0" anchor="ctr"/>
                </a:tc>
                <a:tc>
                  <a:txBody>
                    <a:bodyPr/>
                    <a:lstStyle/>
                    <a:p>
                      <a:pPr algn="l" fontAlgn="ctr"/>
                      <a:r>
                        <a:rPr lang="en-US" sz="600" u="none" strike="noStrike">
                          <a:effectLst/>
                        </a:rPr>
                        <a:t> </a:t>
                      </a:r>
                      <a:endParaRPr lang="en-US" sz="600" b="0" i="0" u="none" strike="noStrike">
                        <a:solidFill>
                          <a:srgbClr val="000000"/>
                        </a:solidFill>
                        <a:effectLst/>
                        <a:latin typeface="Calibri" panose="020F0502020204030204" pitchFamily="34" charset="0"/>
                      </a:endParaRPr>
                    </a:p>
                  </a:txBody>
                  <a:tcPr marL="5262" marR="5262" marT="5262" marB="0" anchor="ctr"/>
                </a:tc>
                <a:tc>
                  <a:txBody>
                    <a:bodyPr/>
                    <a:lstStyle/>
                    <a:p>
                      <a:pPr algn="l" fontAlgn="ctr"/>
                      <a:r>
                        <a:rPr lang="en-US" sz="600" u="none" strike="noStrike">
                          <a:effectLst/>
                        </a:rPr>
                        <a:t> </a:t>
                      </a:r>
                      <a:endParaRPr lang="en-US" sz="600" b="0" i="0" u="none" strike="noStrike">
                        <a:solidFill>
                          <a:srgbClr val="000000"/>
                        </a:solidFill>
                        <a:effectLst/>
                        <a:latin typeface="Calibri" panose="020F0502020204030204" pitchFamily="34" charset="0"/>
                      </a:endParaRPr>
                    </a:p>
                  </a:txBody>
                  <a:tcPr marL="5262" marR="5262" marT="5262" marB="0" anchor="ctr"/>
                </a:tc>
                <a:tc>
                  <a:txBody>
                    <a:bodyPr/>
                    <a:lstStyle/>
                    <a:p>
                      <a:pPr algn="l" fontAlgn="ctr"/>
                      <a:r>
                        <a:rPr lang="en-US" sz="600" u="none" strike="noStrike">
                          <a:effectLst/>
                        </a:rPr>
                        <a:t> </a:t>
                      </a:r>
                      <a:endParaRPr lang="en-US" sz="600" b="0" i="0" u="none" strike="noStrike">
                        <a:solidFill>
                          <a:srgbClr val="000000"/>
                        </a:solidFill>
                        <a:effectLst/>
                        <a:latin typeface="Calibri" panose="020F0502020204030204" pitchFamily="34" charset="0"/>
                      </a:endParaRPr>
                    </a:p>
                  </a:txBody>
                  <a:tcPr marL="5262" marR="5262" marT="5262" marB="0" anchor="ctr"/>
                </a:tc>
                <a:tc>
                  <a:txBody>
                    <a:bodyPr/>
                    <a:lstStyle/>
                    <a:p>
                      <a:pPr algn="l" fontAlgn="ctr"/>
                      <a:r>
                        <a:rPr lang="en-US" sz="600" u="none" strike="noStrike">
                          <a:effectLst/>
                        </a:rPr>
                        <a:t> </a:t>
                      </a:r>
                      <a:endParaRPr lang="en-US" sz="600" b="0" i="0" u="none" strike="noStrike">
                        <a:solidFill>
                          <a:srgbClr val="000000"/>
                        </a:solidFill>
                        <a:effectLst/>
                        <a:latin typeface="Calibri" panose="020F0502020204030204" pitchFamily="34" charset="0"/>
                      </a:endParaRPr>
                    </a:p>
                  </a:txBody>
                  <a:tcPr marL="5262" marR="5262" marT="5262" marB="0" anchor="ctr"/>
                </a:tc>
                <a:extLst>
                  <a:ext uri="{0D108BD9-81ED-4DB2-BD59-A6C34878D82A}">
                    <a16:rowId xmlns:a16="http://schemas.microsoft.com/office/drawing/2014/main" val="3884617072"/>
                  </a:ext>
                </a:extLst>
              </a:tr>
              <a:tr h="146182">
                <a:tc>
                  <a:txBody>
                    <a:bodyPr/>
                    <a:lstStyle/>
                    <a:p>
                      <a:pPr algn="l" fontAlgn="ctr"/>
                      <a:r>
                        <a:rPr lang="en-US" sz="900" u="none" strike="noStrike">
                          <a:effectLst/>
                        </a:rPr>
                        <a:t>2. Discuss with SPV BF23</a:t>
                      </a:r>
                      <a:endParaRPr lang="en-US" sz="900" b="0" i="0" u="none" strike="noStrike">
                        <a:solidFill>
                          <a:srgbClr val="000000"/>
                        </a:solidFill>
                        <a:effectLst/>
                        <a:latin typeface="Calibri" panose="020F0502020204030204" pitchFamily="34" charset="0"/>
                      </a:endParaRPr>
                    </a:p>
                  </a:txBody>
                  <a:tcPr marL="5262" marR="5262" marT="5262" marB="0" anchor="ctr"/>
                </a:tc>
                <a:tc>
                  <a:txBody>
                    <a:bodyPr/>
                    <a:lstStyle/>
                    <a:p>
                      <a:pPr algn="ctr" fontAlgn="ctr"/>
                      <a:r>
                        <a:rPr lang="en-US" sz="800" u="none" strike="noStrike">
                          <a:effectLst/>
                        </a:rPr>
                        <a:t>KOSEN, MFG</a:t>
                      </a:r>
                      <a:endParaRPr lang="en-US" sz="800" b="0" i="0" u="none" strike="noStrike">
                        <a:solidFill>
                          <a:srgbClr val="000000"/>
                        </a:solidFill>
                        <a:effectLst/>
                        <a:latin typeface="Calibri" panose="020F0502020204030204" pitchFamily="34" charset="0"/>
                      </a:endParaRPr>
                    </a:p>
                  </a:txBody>
                  <a:tcPr marL="5262" marR="5262" marT="5262" marB="0" anchor="ctr"/>
                </a:tc>
                <a:tc>
                  <a:txBody>
                    <a:bodyPr/>
                    <a:lstStyle/>
                    <a:p>
                      <a:pPr algn="l" fontAlgn="ctr"/>
                      <a:r>
                        <a:rPr lang="en-US" sz="600" u="none" strike="noStrike">
                          <a:effectLst/>
                        </a:rPr>
                        <a:t> </a:t>
                      </a:r>
                      <a:endParaRPr lang="en-US" sz="600" b="0" i="0" u="none" strike="noStrike">
                        <a:solidFill>
                          <a:srgbClr val="000000"/>
                        </a:solidFill>
                        <a:effectLst/>
                        <a:latin typeface="Calibri" panose="020F0502020204030204" pitchFamily="34" charset="0"/>
                      </a:endParaRPr>
                    </a:p>
                  </a:txBody>
                  <a:tcPr marL="5262" marR="5262" marT="5262" marB="0" anchor="ctr"/>
                </a:tc>
                <a:tc>
                  <a:txBody>
                    <a:bodyPr/>
                    <a:lstStyle/>
                    <a:p>
                      <a:pPr algn="l" fontAlgn="ctr"/>
                      <a:r>
                        <a:rPr lang="en-US" sz="600" u="none" strike="noStrike">
                          <a:effectLst/>
                        </a:rPr>
                        <a:t> </a:t>
                      </a:r>
                      <a:endParaRPr lang="en-US" sz="600" b="0" i="0" u="none" strike="noStrike">
                        <a:solidFill>
                          <a:srgbClr val="000000"/>
                        </a:solidFill>
                        <a:effectLst/>
                        <a:latin typeface="Calibri" panose="020F0502020204030204" pitchFamily="34" charset="0"/>
                      </a:endParaRPr>
                    </a:p>
                  </a:txBody>
                  <a:tcPr marL="5262" marR="5262" marT="5262" marB="0" anchor="ctr"/>
                </a:tc>
                <a:tc>
                  <a:txBody>
                    <a:bodyPr/>
                    <a:lstStyle/>
                    <a:p>
                      <a:pPr algn="l" fontAlgn="ctr"/>
                      <a:r>
                        <a:rPr lang="en-US" sz="600" u="none" strike="noStrike">
                          <a:effectLst/>
                        </a:rPr>
                        <a:t> </a:t>
                      </a:r>
                      <a:endParaRPr lang="en-US" sz="600" b="0" i="0" u="none" strike="noStrike">
                        <a:solidFill>
                          <a:srgbClr val="000000"/>
                        </a:solidFill>
                        <a:effectLst/>
                        <a:latin typeface="Calibri" panose="020F0502020204030204" pitchFamily="34" charset="0"/>
                      </a:endParaRPr>
                    </a:p>
                  </a:txBody>
                  <a:tcPr marL="5262" marR="5262" marT="5262" marB="0" anchor="ctr"/>
                </a:tc>
                <a:tc>
                  <a:txBody>
                    <a:bodyPr/>
                    <a:lstStyle/>
                    <a:p>
                      <a:pPr algn="l" fontAlgn="ctr"/>
                      <a:r>
                        <a:rPr lang="en-US" sz="600" u="none" strike="noStrike">
                          <a:effectLst/>
                        </a:rPr>
                        <a:t> </a:t>
                      </a:r>
                      <a:endParaRPr lang="en-US" sz="600" b="0" i="0" u="none" strike="noStrike">
                        <a:solidFill>
                          <a:srgbClr val="000000"/>
                        </a:solidFill>
                        <a:effectLst/>
                        <a:latin typeface="Calibri" panose="020F0502020204030204" pitchFamily="34" charset="0"/>
                      </a:endParaRPr>
                    </a:p>
                  </a:txBody>
                  <a:tcPr marL="5262" marR="5262" marT="5262" marB="0" anchor="ctr"/>
                </a:tc>
                <a:tc>
                  <a:txBody>
                    <a:bodyPr/>
                    <a:lstStyle/>
                    <a:p>
                      <a:pPr algn="l" fontAlgn="ctr"/>
                      <a:r>
                        <a:rPr lang="en-US" sz="600" u="none" strike="noStrike" dirty="0">
                          <a:effectLst/>
                        </a:rPr>
                        <a:t> </a:t>
                      </a:r>
                      <a:endParaRPr lang="en-US" sz="600" b="0" i="0" u="none" strike="noStrike" dirty="0">
                        <a:solidFill>
                          <a:srgbClr val="000000"/>
                        </a:solidFill>
                        <a:effectLst/>
                        <a:latin typeface="Calibri" panose="020F0502020204030204" pitchFamily="34" charset="0"/>
                      </a:endParaRPr>
                    </a:p>
                  </a:txBody>
                  <a:tcPr marL="5262" marR="5262" marT="5262" marB="0" anchor="ctr"/>
                </a:tc>
                <a:tc>
                  <a:txBody>
                    <a:bodyPr/>
                    <a:lstStyle/>
                    <a:p>
                      <a:pPr algn="l" fontAlgn="ctr"/>
                      <a:r>
                        <a:rPr lang="en-US" sz="600" u="none" strike="noStrike" dirty="0">
                          <a:effectLst/>
                        </a:rPr>
                        <a:t> </a:t>
                      </a:r>
                      <a:endParaRPr lang="en-US" sz="600" b="0" i="0" u="none" strike="noStrike" dirty="0">
                        <a:solidFill>
                          <a:srgbClr val="000000"/>
                        </a:solidFill>
                        <a:effectLst/>
                        <a:latin typeface="Calibri" panose="020F0502020204030204" pitchFamily="34" charset="0"/>
                      </a:endParaRPr>
                    </a:p>
                  </a:txBody>
                  <a:tcPr marL="5262" marR="5262" marT="5262" marB="0" anchor="ctr"/>
                </a:tc>
                <a:tc>
                  <a:txBody>
                    <a:bodyPr/>
                    <a:lstStyle/>
                    <a:p>
                      <a:pPr algn="l" fontAlgn="ctr"/>
                      <a:r>
                        <a:rPr lang="en-US" sz="600" u="none" strike="noStrike" dirty="0">
                          <a:effectLst/>
                        </a:rPr>
                        <a:t> </a:t>
                      </a:r>
                      <a:endParaRPr lang="en-US" sz="600" b="0" i="0" u="none" strike="noStrike" dirty="0">
                        <a:solidFill>
                          <a:srgbClr val="000000"/>
                        </a:solidFill>
                        <a:effectLst/>
                        <a:latin typeface="Calibri" panose="020F0502020204030204" pitchFamily="34" charset="0"/>
                      </a:endParaRPr>
                    </a:p>
                  </a:txBody>
                  <a:tcPr marL="5262" marR="5262" marT="5262" marB="0" anchor="ctr"/>
                </a:tc>
                <a:tc>
                  <a:txBody>
                    <a:bodyPr/>
                    <a:lstStyle/>
                    <a:p>
                      <a:pPr algn="l" fontAlgn="ctr"/>
                      <a:r>
                        <a:rPr lang="en-US" sz="600" u="none" strike="noStrike">
                          <a:effectLst/>
                        </a:rPr>
                        <a:t> </a:t>
                      </a:r>
                      <a:endParaRPr lang="en-US" sz="600" b="0" i="0" u="none" strike="noStrike">
                        <a:solidFill>
                          <a:srgbClr val="000000"/>
                        </a:solidFill>
                        <a:effectLst/>
                        <a:latin typeface="Calibri" panose="020F0502020204030204" pitchFamily="34" charset="0"/>
                      </a:endParaRPr>
                    </a:p>
                  </a:txBody>
                  <a:tcPr marL="5262" marR="5262" marT="5262" marB="0" anchor="ctr"/>
                </a:tc>
                <a:tc>
                  <a:txBody>
                    <a:bodyPr/>
                    <a:lstStyle/>
                    <a:p>
                      <a:pPr algn="l" fontAlgn="ctr"/>
                      <a:r>
                        <a:rPr lang="en-US" sz="600" u="none" strike="noStrike">
                          <a:effectLst/>
                        </a:rPr>
                        <a:t> </a:t>
                      </a:r>
                      <a:endParaRPr lang="en-US" sz="600" b="0" i="0" u="none" strike="noStrike">
                        <a:solidFill>
                          <a:srgbClr val="000000"/>
                        </a:solidFill>
                        <a:effectLst/>
                        <a:latin typeface="Calibri" panose="020F0502020204030204" pitchFamily="34" charset="0"/>
                      </a:endParaRPr>
                    </a:p>
                  </a:txBody>
                  <a:tcPr marL="5262" marR="5262" marT="5262" marB="0" anchor="ctr"/>
                </a:tc>
                <a:tc>
                  <a:txBody>
                    <a:bodyPr/>
                    <a:lstStyle/>
                    <a:p>
                      <a:pPr algn="l" fontAlgn="ctr"/>
                      <a:r>
                        <a:rPr lang="en-US" sz="600" u="none" strike="noStrike">
                          <a:effectLst/>
                        </a:rPr>
                        <a:t> </a:t>
                      </a:r>
                      <a:endParaRPr lang="en-US" sz="600" b="0" i="0" u="none" strike="noStrike">
                        <a:solidFill>
                          <a:srgbClr val="000000"/>
                        </a:solidFill>
                        <a:effectLst/>
                        <a:latin typeface="Calibri" panose="020F0502020204030204" pitchFamily="34" charset="0"/>
                      </a:endParaRPr>
                    </a:p>
                  </a:txBody>
                  <a:tcPr marL="5262" marR="5262" marT="5262" marB="0" anchor="ctr"/>
                </a:tc>
                <a:tc>
                  <a:txBody>
                    <a:bodyPr/>
                    <a:lstStyle/>
                    <a:p>
                      <a:pPr algn="l" fontAlgn="ctr"/>
                      <a:r>
                        <a:rPr lang="en-US" sz="600" u="none" strike="noStrike">
                          <a:effectLst/>
                        </a:rPr>
                        <a:t> </a:t>
                      </a:r>
                      <a:endParaRPr lang="en-US" sz="600" b="0" i="0" u="none" strike="noStrike">
                        <a:solidFill>
                          <a:srgbClr val="000000"/>
                        </a:solidFill>
                        <a:effectLst/>
                        <a:latin typeface="Calibri" panose="020F0502020204030204" pitchFamily="34" charset="0"/>
                      </a:endParaRPr>
                    </a:p>
                  </a:txBody>
                  <a:tcPr marL="5262" marR="5262" marT="5262" marB="0" anchor="ctr"/>
                </a:tc>
                <a:tc>
                  <a:txBody>
                    <a:bodyPr/>
                    <a:lstStyle/>
                    <a:p>
                      <a:pPr algn="l" fontAlgn="ctr"/>
                      <a:r>
                        <a:rPr lang="en-US" sz="600" u="none" strike="noStrike">
                          <a:effectLst/>
                        </a:rPr>
                        <a:t> </a:t>
                      </a:r>
                      <a:endParaRPr lang="en-US" sz="600" b="0" i="0" u="none" strike="noStrike">
                        <a:solidFill>
                          <a:srgbClr val="000000"/>
                        </a:solidFill>
                        <a:effectLst/>
                        <a:latin typeface="Calibri" panose="020F0502020204030204" pitchFamily="34" charset="0"/>
                      </a:endParaRPr>
                    </a:p>
                  </a:txBody>
                  <a:tcPr marL="5262" marR="5262" marT="5262" marB="0" anchor="ctr"/>
                </a:tc>
                <a:extLst>
                  <a:ext uri="{0D108BD9-81ED-4DB2-BD59-A6C34878D82A}">
                    <a16:rowId xmlns:a16="http://schemas.microsoft.com/office/drawing/2014/main" val="3170187024"/>
                  </a:ext>
                </a:extLst>
              </a:tr>
              <a:tr h="146182">
                <a:tc>
                  <a:txBody>
                    <a:bodyPr/>
                    <a:lstStyle/>
                    <a:p>
                      <a:pPr algn="l" fontAlgn="ctr"/>
                      <a:r>
                        <a:rPr lang="en-US" sz="900" u="none" strike="noStrike">
                          <a:effectLst/>
                        </a:rPr>
                        <a:t>3. Development </a:t>
                      </a:r>
                      <a:endParaRPr lang="en-US" sz="900" b="0" i="0" u="none" strike="noStrike">
                        <a:solidFill>
                          <a:srgbClr val="000000"/>
                        </a:solidFill>
                        <a:effectLst/>
                        <a:latin typeface="Calibri" panose="020F0502020204030204" pitchFamily="34" charset="0"/>
                      </a:endParaRPr>
                    </a:p>
                  </a:txBody>
                  <a:tcPr marL="5262" marR="5262" marT="5262" marB="0" anchor="ctr"/>
                </a:tc>
                <a:tc>
                  <a:txBody>
                    <a:bodyPr/>
                    <a:lstStyle/>
                    <a:p>
                      <a:pPr algn="ctr" fontAlgn="ctr"/>
                      <a:r>
                        <a:rPr lang="en-US" sz="800" u="none" strike="noStrike">
                          <a:effectLst/>
                        </a:rPr>
                        <a:t>KOSEN</a:t>
                      </a:r>
                      <a:endParaRPr lang="en-US" sz="800" b="0" i="0" u="none" strike="noStrike">
                        <a:solidFill>
                          <a:srgbClr val="000000"/>
                        </a:solidFill>
                        <a:effectLst/>
                        <a:latin typeface="Calibri" panose="020F0502020204030204" pitchFamily="34" charset="0"/>
                      </a:endParaRPr>
                    </a:p>
                  </a:txBody>
                  <a:tcPr marL="5262" marR="5262" marT="5262" marB="0" anchor="ctr"/>
                </a:tc>
                <a:tc>
                  <a:txBody>
                    <a:bodyPr/>
                    <a:lstStyle/>
                    <a:p>
                      <a:pPr algn="l" fontAlgn="ctr"/>
                      <a:r>
                        <a:rPr lang="en-US" sz="600" u="none" strike="noStrike">
                          <a:effectLst/>
                        </a:rPr>
                        <a:t> </a:t>
                      </a:r>
                      <a:endParaRPr lang="en-US" sz="600" b="0" i="0" u="none" strike="noStrike">
                        <a:solidFill>
                          <a:srgbClr val="000000"/>
                        </a:solidFill>
                        <a:effectLst/>
                        <a:latin typeface="Calibri" panose="020F0502020204030204" pitchFamily="34" charset="0"/>
                      </a:endParaRPr>
                    </a:p>
                  </a:txBody>
                  <a:tcPr marL="5262" marR="5262" marT="5262" marB="0" anchor="ctr"/>
                </a:tc>
                <a:tc>
                  <a:txBody>
                    <a:bodyPr/>
                    <a:lstStyle/>
                    <a:p>
                      <a:pPr algn="l" fontAlgn="ctr"/>
                      <a:r>
                        <a:rPr lang="en-US" sz="600" u="none" strike="noStrike">
                          <a:effectLst/>
                        </a:rPr>
                        <a:t> </a:t>
                      </a:r>
                      <a:endParaRPr lang="en-US" sz="600" b="0" i="0" u="none" strike="noStrike">
                        <a:solidFill>
                          <a:srgbClr val="000000"/>
                        </a:solidFill>
                        <a:effectLst/>
                        <a:latin typeface="Calibri" panose="020F0502020204030204" pitchFamily="34" charset="0"/>
                      </a:endParaRPr>
                    </a:p>
                  </a:txBody>
                  <a:tcPr marL="5262" marR="5262" marT="5262" marB="0" anchor="ctr"/>
                </a:tc>
                <a:tc>
                  <a:txBody>
                    <a:bodyPr/>
                    <a:lstStyle/>
                    <a:p>
                      <a:pPr algn="l" fontAlgn="ctr"/>
                      <a:r>
                        <a:rPr lang="en-US" sz="600" u="none" strike="noStrike">
                          <a:effectLst/>
                        </a:rPr>
                        <a:t> </a:t>
                      </a:r>
                      <a:endParaRPr lang="en-US" sz="600" b="0" i="0" u="none" strike="noStrike">
                        <a:solidFill>
                          <a:srgbClr val="000000"/>
                        </a:solidFill>
                        <a:effectLst/>
                        <a:latin typeface="Calibri" panose="020F0502020204030204" pitchFamily="34" charset="0"/>
                      </a:endParaRPr>
                    </a:p>
                  </a:txBody>
                  <a:tcPr marL="5262" marR="5262" marT="5262" marB="0" anchor="ctr"/>
                </a:tc>
                <a:tc>
                  <a:txBody>
                    <a:bodyPr/>
                    <a:lstStyle/>
                    <a:p>
                      <a:pPr algn="l" fontAlgn="ctr"/>
                      <a:r>
                        <a:rPr lang="en-US" sz="600" u="none" strike="noStrike">
                          <a:effectLst/>
                        </a:rPr>
                        <a:t> </a:t>
                      </a:r>
                      <a:endParaRPr lang="en-US" sz="600" b="0" i="0" u="none" strike="noStrike">
                        <a:solidFill>
                          <a:srgbClr val="000000"/>
                        </a:solidFill>
                        <a:effectLst/>
                        <a:latin typeface="Calibri" panose="020F0502020204030204" pitchFamily="34" charset="0"/>
                      </a:endParaRPr>
                    </a:p>
                  </a:txBody>
                  <a:tcPr marL="5262" marR="5262" marT="5262" marB="0" anchor="ctr"/>
                </a:tc>
                <a:tc>
                  <a:txBody>
                    <a:bodyPr/>
                    <a:lstStyle/>
                    <a:p>
                      <a:pPr algn="l" fontAlgn="ctr"/>
                      <a:r>
                        <a:rPr lang="en-US" sz="600" u="none" strike="noStrike">
                          <a:effectLst/>
                        </a:rPr>
                        <a:t> </a:t>
                      </a:r>
                      <a:endParaRPr lang="en-US" sz="600" b="0" i="0" u="none" strike="noStrike">
                        <a:solidFill>
                          <a:srgbClr val="000000"/>
                        </a:solidFill>
                        <a:effectLst/>
                        <a:latin typeface="Calibri" panose="020F0502020204030204" pitchFamily="34" charset="0"/>
                      </a:endParaRPr>
                    </a:p>
                  </a:txBody>
                  <a:tcPr marL="5262" marR="5262" marT="5262" marB="0" anchor="ctr"/>
                </a:tc>
                <a:tc>
                  <a:txBody>
                    <a:bodyPr/>
                    <a:lstStyle/>
                    <a:p>
                      <a:pPr algn="l" fontAlgn="ctr"/>
                      <a:r>
                        <a:rPr lang="en-US" sz="600" u="none" strike="noStrike">
                          <a:effectLst/>
                        </a:rPr>
                        <a:t> </a:t>
                      </a:r>
                      <a:endParaRPr lang="en-US" sz="600" b="0" i="0" u="none" strike="noStrike">
                        <a:solidFill>
                          <a:srgbClr val="000000"/>
                        </a:solidFill>
                        <a:effectLst/>
                        <a:latin typeface="Calibri" panose="020F0502020204030204" pitchFamily="34" charset="0"/>
                      </a:endParaRPr>
                    </a:p>
                  </a:txBody>
                  <a:tcPr marL="5262" marR="5262" marT="5262" marB="0" anchor="ctr"/>
                </a:tc>
                <a:tc>
                  <a:txBody>
                    <a:bodyPr/>
                    <a:lstStyle/>
                    <a:p>
                      <a:pPr algn="l" fontAlgn="ctr"/>
                      <a:r>
                        <a:rPr lang="en-US" sz="600" u="none" strike="noStrike" dirty="0">
                          <a:effectLst/>
                        </a:rPr>
                        <a:t> </a:t>
                      </a:r>
                      <a:endParaRPr lang="en-US" sz="600" b="0" i="0" u="none" strike="noStrike" dirty="0">
                        <a:solidFill>
                          <a:srgbClr val="000000"/>
                        </a:solidFill>
                        <a:effectLst/>
                        <a:latin typeface="Calibri" panose="020F0502020204030204" pitchFamily="34" charset="0"/>
                      </a:endParaRPr>
                    </a:p>
                  </a:txBody>
                  <a:tcPr marL="5262" marR="5262" marT="5262" marB="0" anchor="ctr"/>
                </a:tc>
                <a:tc>
                  <a:txBody>
                    <a:bodyPr/>
                    <a:lstStyle/>
                    <a:p>
                      <a:pPr algn="l" fontAlgn="ctr"/>
                      <a:r>
                        <a:rPr lang="en-US" sz="600" u="none" strike="noStrike" dirty="0">
                          <a:effectLst/>
                        </a:rPr>
                        <a:t> </a:t>
                      </a:r>
                      <a:endParaRPr lang="en-US" sz="600" b="0" i="0" u="none" strike="noStrike" dirty="0">
                        <a:solidFill>
                          <a:srgbClr val="000000"/>
                        </a:solidFill>
                        <a:effectLst/>
                        <a:latin typeface="Calibri" panose="020F0502020204030204" pitchFamily="34" charset="0"/>
                      </a:endParaRPr>
                    </a:p>
                  </a:txBody>
                  <a:tcPr marL="5262" marR="5262" marT="5262" marB="0" anchor="ctr"/>
                </a:tc>
                <a:tc>
                  <a:txBody>
                    <a:bodyPr/>
                    <a:lstStyle/>
                    <a:p>
                      <a:pPr algn="l" fontAlgn="ctr"/>
                      <a:r>
                        <a:rPr lang="en-US" sz="600" u="none" strike="noStrike">
                          <a:effectLst/>
                        </a:rPr>
                        <a:t> </a:t>
                      </a:r>
                      <a:endParaRPr lang="en-US" sz="600" b="0" i="0" u="none" strike="noStrike">
                        <a:solidFill>
                          <a:srgbClr val="000000"/>
                        </a:solidFill>
                        <a:effectLst/>
                        <a:latin typeface="Calibri" panose="020F0502020204030204" pitchFamily="34" charset="0"/>
                      </a:endParaRPr>
                    </a:p>
                  </a:txBody>
                  <a:tcPr marL="5262" marR="5262" marT="5262" marB="0" anchor="ctr"/>
                </a:tc>
                <a:tc>
                  <a:txBody>
                    <a:bodyPr/>
                    <a:lstStyle/>
                    <a:p>
                      <a:pPr algn="l" fontAlgn="ctr"/>
                      <a:r>
                        <a:rPr lang="en-US" sz="600" u="none" strike="noStrike">
                          <a:effectLst/>
                        </a:rPr>
                        <a:t> </a:t>
                      </a:r>
                      <a:endParaRPr lang="en-US" sz="600" b="0" i="0" u="none" strike="noStrike">
                        <a:solidFill>
                          <a:srgbClr val="000000"/>
                        </a:solidFill>
                        <a:effectLst/>
                        <a:latin typeface="Calibri" panose="020F0502020204030204" pitchFamily="34" charset="0"/>
                      </a:endParaRPr>
                    </a:p>
                  </a:txBody>
                  <a:tcPr marL="5262" marR="5262" marT="5262" marB="0" anchor="ctr"/>
                </a:tc>
                <a:tc>
                  <a:txBody>
                    <a:bodyPr/>
                    <a:lstStyle/>
                    <a:p>
                      <a:pPr algn="l" fontAlgn="ctr"/>
                      <a:r>
                        <a:rPr lang="en-US" sz="600" u="none" strike="noStrike">
                          <a:effectLst/>
                        </a:rPr>
                        <a:t> </a:t>
                      </a:r>
                      <a:endParaRPr lang="en-US" sz="600" b="0" i="0" u="none" strike="noStrike">
                        <a:solidFill>
                          <a:srgbClr val="000000"/>
                        </a:solidFill>
                        <a:effectLst/>
                        <a:latin typeface="Calibri" panose="020F0502020204030204" pitchFamily="34" charset="0"/>
                      </a:endParaRPr>
                    </a:p>
                  </a:txBody>
                  <a:tcPr marL="5262" marR="5262" marT="5262" marB="0" anchor="ctr"/>
                </a:tc>
                <a:tc>
                  <a:txBody>
                    <a:bodyPr/>
                    <a:lstStyle/>
                    <a:p>
                      <a:pPr algn="l" fontAlgn="ctr"/>
                      <a:r>
                        <a:rPr lang="en-US" sz="600" u="none" strike="noStrike">
                          <a:effectLst/>
                        </a:rPr>
                        <a:t> </a:t>
                      </a:r>
                      <a:endParaRPr lang="en-US" sz="600" b="0" i="0" u="none" strike="noStrike">
                        <a:solidFill>
                          <a:srgbClr val="000000"/>
                        </a:solidFill>
                        <a:effectLst/>
                        <a:latin typeface="Calibri" panose="020F0502020204030204" pitchFamily="34" charset="0"/>
                      </a:endParaRPr>
                    </a:p>
                  </a:txBody>
                  <a:tcPr marL="5262" marR="5262" marT="5262" marB="0" anchor="ctr"/>
                </a:tc>
                <a:extLst>
                  <a:ext uri="{0D108BD9-81ED-4DB2-BD59-A6C34878D82A}">
                    <a16:rowId xmlns:a16="http://schemas.microsoft.com/office/drawing/2014/main" val="1840834911"/>
                  </a:ext>
                </a:extLst>
              </a:tr>
              <a:tr h="146182">
                <a:tc>
                  <a:txBody>
                    <a:bodyPr/>
                    <a:lstStyle/>
                    <a:p>
                      <a:pPr algn="l" fontAlgn="ctr"/>
                      <a:r>
                        <a:rPr lang="en-US" sz="900" u="none" strike="noStrike">
                          <a:effectLst/>
                        </a:rPr>
                        <a:t>4. Trial and Error</a:t>
                      </a:r>
                      <a:endParaRPr lang="en-US" sz="900" b="0" i="0" u="none" strike="noStrike">
                        <a:solidFill>
                          <a:srgbClr val="000000"/>
                        </a:solidFill>
                        <a:effectLst/>
                        <a:latin typeface="Calibri" panose="020F0502020204030204" pitchFamily="34" charset="0"/>
                      </a:endParaRPr>
                    </a:p>
                  </a:txBody>
                  <a:tcPr marL="5262" marR="5262" marT="5262" marB="0" anchor="ctr"/>
                </a:tc>
                <a:tc>
                  <a:txBody>
                    <a:bodyPr/>
                    <a:lstStyle/>
                    <a:p>
                      <a:pPr algn="ctr" fontAlgn="ctr"/>
                      <a:r>
                        <a:rPr lang="en-US" sz="800" u="none" strike="noStrike">
                          <a:effectLst/>
                        </a:rPr>
                        <a:t>KOSEN, MFG</a:t>
                      </a:r>
                      <a:endParaRPr lang="en-US" sz="800" b="0" i="0" u="none" strike="noStrike">
                        <a:solidFill>
                          <a:srgbClr val="000000"/>
                        </a:solidFill>
                        <a:effectLst/>
                        <a:latin typeface="Calibri" panose="020F0502020204030204" pitchFamily="34" charset="0"/>
                      </a:endParaRPr>
                    </a:p>
                  </a:txBody>
                  <a:tcPr marL="5262" marR="5262" marT="5262" marB="0" anchor="ctr"/>
                </a:tc>
                <a:tc>
                  <a:txBody>
                    <a:bodyPr/>
                    <a:lstStyle/>
                    <a:p>
                      <a:pPr algn="l" fontAlgn="ctr"/>
                      <a:r>
                        <a:rPr lang="en-US" sz="600" u="none" strike="noStrike">
                          <a:effectLst/>
                        </a:rPr>
                        <a:t> </a:t>
                      </a:r>
                      <a:endParaRPr lang="en-US" sz="600" b="0" i="0" u="none" strike="noStrike">
                        <a:solidFill>
                          <a:srgbClr val="000000"/>
                        </a:solidFill>
                        <a:effectLst/>
                        <a:latin typeface="Calibri" panose="020F0502020204030204" pitchFamily="34" charset="0"/>
                      </a:endParaRPr>
                    </a:p>
                  </a:txBody>
                  <a:tcPr marL="5262" marR="5262" marT="5262" marB="0" anchor="ctr"/>
                </a:tc>
                <a:tc>
                  <a:txBody>
                    <a:bodyPr/>
                    <a:lstStyle/>
                    <a:p>
                      <a:pPr algn="l" fontAlgn="ctr"/>
                      <a:r>
                        <a:rPr lang="en-US" sz="600" u="none" strike="noStrike">
                          <a:effectLst/>
                        </a:rPr>
                        <a:t> </a:t>
                      </a:r>
                      <a:endParaRPr lang="en-US" sz="600" b="0" i="0" u="none" strike="noStrike">
                        <a:solidFill>
                          <a:srgbClr val="000000"/>
                        </a:solidFill>
                        <a:effectLst/>
                        <a:latin typeface="Calibri" panose="020F0502020204030204" pitchFamily="34" charset="0"/>
                      </a:endParaRPr>
                    </a:p>
                  </a:txBody>
                  <a:tcPr marL="5262" marR="5262" marT="5262" marB="0" anchor="ctr"/>
                </a:tc>
                <a:tc>
                  <a:txBody>
                    <a:bodyPr/>
                    <a:lstStyle/>
                    <a:p>
                      <a:pPr algn="l" fontAlgn="ctr"/>
                      <a:r>
                        <a:rPr lang="en-US" sz="600" u="none" strike="noStrike">
                          <a:effectLst/>
                        </a:rPr>
                        <a:t> </a:t>
                      </a:r>
                      <a:endParaRPr lang="en-US" sz="600" b="0" i="0" u="none" strike="noStrike">
                        <a:solidFill>
                          <a:srgbClr val="000000"/>
                        </a:solidFill>
                        <a:effectLst/>
                        <a:latin typeface="Calibri" panose="020F0502020204030204" pitchFamily="34" charset="0"/>
                      </a:endParaRPr>
                    </a:p>
                  </a:txBody>
                  <a:tcPr marL="5262" marR="5262" marT="5262" marB="0" anchor="ctr"/>
                </a:tc>
                <a:tc>
                  <a:txBody>
                    <a:bodyPr/>
                    <a:lstStyle/>
                    <a:p>
                      <a:pPr algn="l" fontAlgn="ctr"/>
                      <a:r>
                        <a:rPr lang="en-US" sz="600" u="none" strike="noStrike">
                          <a:effectLst/>
                        </a:rPr>
                        <a:t> </a:t>
                      </a:r>
                      <a:endParaRPr lang="en-US" sz="600" b="0" i="0" u="none" strike="noStrike">
                        <a:solidFill>
                          <a:srgbClr val="000000"/>
                        </a:solidFill>
                        <a:effectLst/>
                        <a:latin typeface="Calibri" panose="020F0502020204030204" pitchFamily="34" charset="0"/>
                      </a:endParaRPr>
                    </a:p>
                  </a:txBody>
                  <a:tcPr marL="5262" marR="5262" marT="5262" marB="0" anchor="ctr"/>
                </a:tc>
                <a:tc>
                  <a:txBody>
                    <a:bodyPr/>
                    <a:lstStyle/>
                    <a:p>
                      <a:pPr algn="l" fontAlgn="ctr"/>
                      <a:r>
                        <a:rPr lang="en-US" sz="600" u="none" strike="noStrike">
                          <a:effectLst/>
                        </a:rPr>
                        <a:t> </a:t>
                      </a:r>
                      <a:endParaRPr lang="en-US" sz="600" b="0" i="0" u="none" strike="noStrike">
                        <a:solidFill>
                          <a:srgbClr val="000000"/>
                        </a:solidFill>
                        <a:effectLst/>
                        <a:latin typeface="Calibri" panose="020F0502020204030204" pitchFamily="34" charset="0"/>
                      </a:endParaRPr>
                    </a:p>
                  </a:txBody>
                  <a:tcPr marL="5262" marR="5262" marT="5262" marB="0" anchor="ctr"/>
                </a:tc>
                <a:tc>
                  <a:txBody>
                    <a:bodyPr/>
                    <a:lstStyle/>
                    <a:p>
                      <a:pPr algn="l" fontAlgn="ctr"/>
                      <a:r>
                        <a:rPr lang="en-US" sz="600" u="none" strike="noStrike">
                          <a:effectLst/>
                        </a:rPr>
                        <a:t> </a:t>
                      </a:r>
                      <a:endParaRPr lang="en-US" sz="600" b="0" i="0" u="none" strike="noStrike">
                        <a:solidFill>
                          <a:srgbClr val="000000"/>
                        </a:solidFill>
                        <a:effectLst/>
                        <a:latin typeface="Calibri" panose="020F0502020204030204" pitchFamily="34" charset="0"/>
                      </a:endParaRPr>
                    </a:p>
                  </a:txBody>
                  <a:tcPr marL="5262" marR="5262" marT="5262" marB="0" anchor="ctr"/>
                </a:tc>
                <a:tc>
                  <a:txBody>
                    <a:bodyPr/>
                    <a:lstStyle/>
                    <a:p>
                      <a:pPr algn="l" fontAlgn="ctr"/>
                      <a:r>
                        <a:rPr lang="en-US" sz="600" u="none" strike="noStrike">
                          <a:effectLst/>
                        </a:rPr>
                        <a:t> </a:t>
                      </a:r>
                      <a:endParaRPr lang="en-US" sz="600" b="0" i="0" u="none" strike="noStrike">
                        <a:solidFill>
                          <a:srgbClr val="000000"/>
                        </a:solidFill>
                        <a:effectLst/>
                        <a:latin typeface="Calibri" panose="020F0502020204030204" pitchFamily="34" charset="0"/>
                      </a:endParaRPr>
                    </a:p>
                  </a:txBody>
                  <a:tcPr marL="5262" marR="5262" marT="5262" marB="0" anchor="ctr"/>
                </a:tc>
                <a:tc>
                  <a:txBody>
                    <a:bodyPr/>
                    <a:lstStyle/>
                    <a:p>
                      <a:pPr algn="l" fontAlgn="ctr"/>
                      <a:r>
                        <a:rPr lang="en-US" sz="600" u="none" strike="noStrike" dirty="0">
                          <a:effectLst/>
                        </a:rPr>
                        <a:t> </a:t>
                      </a:r>
                      <a:endParaRPr lang="en-US" sz="600" b="0" i="0" u="none" strike="noStrike" dirty="0">
                        <a:solidFill>
                          <a:srgbClr val="000000"/>
                        </a:solidFill>
                        <a:effectLst/>
                        <a:latin typeface="Calibri" panose="020F0502020204030204" pitchFamily="34" charset="0"/>
                      </a:endParaRPr>
                    </a:p>
                  </a:txBody>
                  <a:tcPr marL="5262" marR="5262" marT="5262" marB="0" anchor="ctr"/>
                </a:tc>
                <a:tc>
                  <a:txBody>
                    <a:bodyPr/>
                    <a:lstStyle/>
                    <a:p>
                      <a:pPr algn="l" fontAlgn="ctr"/>
                      <a:r>
                        <a:rPr lang="en-US" sz="600" u="none" strike="noStrike" dirty="0">
                          <a:effectLst/>
                        </a:rPr>
                        <a:t> </a:t>
                      </a:r>
                      <a:endParaRPr lang="en-US" sz="600" b="0" i="0" u="none" strike="noStrike" dirty="0">
                        <a:solidFill>
                          <a:srgbClr val="000000"/>
                        </a:solidFill>
                        <a:effectLst/>
                        <a:latin typeface="Calibri" panose="020F0502020204030204" pitchFamily="34" charset="0"/>
                      </a:endParaRPr>
                    </a:p>
                  </a:txBody>
                  <a:tcPr marL="5262" marR="5262" marT="5262" marB="0" anchor="ctr"/>
                </a:tc>
                <a:tc>
                  <a:txBody>
                    <a:bodyPr/>
                    <a:lstStyle/>
                    <a:p>
                      <a:pPr algn="l" fontAlgn="ctr"/>
                      <a:r>
                        <a:rPr lang="en-US" sz="600" u="none" strike="noStrike">
                          <a:effectLst/>
                        </a:rPr>
                        <a:t> </a:t>
                      </a:r>
                      <a:endParaRPr lang="en-US" sz="600" b="0" i="0" u="none" strike="noStrike">
                        <a:solidFill>
                          <a:srgbClr val="000000"/>
                        </a:solidFill>
                        <a:effectLst/>
                        <a:latin typeface="Calibri" panose="020F0502020204030204" pitchFamily="34" charset="0"/>
                      </a:endParaRPr>
                    </a:p>
                  </a:txBody>
                  <a:tcPr marL="5262" marR="5262" marT="5262" marB="0" anchor="ctr"/>
                </a:tc>
                <a:tc>
                  <a:txBody>
                    <a:bodyPr/>
                    <a:lstStyle/>
                    <a:p>
                      <a:pPr algn="l" fontAlgn="ctr"/>
                      <a:r>
                        <a:rPr lang="en-US" sz="600" u="none" strike="noStrike">
                          <a:effectLst/>
                        </a:rPr>
                        <a:t> </a:t>
                      </a:r>
                      <a:endParaRPr lang="en-US" sz="600" b="0" i="0" u="none" strike="noStrike">
                        <a:solidFill>
                          <a:srgbClr val="000000"/>
                        </a:solidFill>
                        <a:effectLst/>
                        <a:latin typeface="Calibri" panose="020F0502020204030204" pitchFamily="34" charset="0"/>
                      </a:endParaRPr>
                    </a:p>
                  </a:txBody>
                  <a:tcPr marL="5262" marR="5262" marT="5262" marB="0" anchor="ctr"/>
                </a:tc>
                <a:tc>
                  <a:txBody>
                    <a:bodyPr/>
                    <a:lstStyle/>
                    <a:p>
                      <a:pPr algn="l" fontAlgn="ctr"/>
                      <a:r>
                        <a:rPr lang="en-US" sz="600" u="none" strike="noStrike">
                          <a:effectLst/>
                        </a:rPr>
                        <a:t> </a:t>
                      </a:r>
                      <a:endParaRPr lang="en-US" sz="600" b="0" i="0" u="none" strike="noStrike">
                        <a:solidFill>
                          <a:srgbClr val="000000"/>
                        </a:solidFill>
                        <a:effectLst/>
                        <a:latin typeface="Calibri" panose="020F0502020204030204" pitchFamily="34" charset="0"/>
                      </a:endParaRPr>
                    </a:p>
                  </a:txBody>
                  <a:tcPr marL="5262" marR="5262" marT="5262" marB="0" anchor="ctr"/>
                </a:tc>
                <a:extLst>
                  <a:ext uri="{0D108BD9-81ED-4DB2-BD59-A6C34878D82A}">
                    <a16:rowId xmlns:a16="http://schemas.microsoft.com/office/drawing/2014/main" val="690628930"/>
                  </a:ext>
                </a:extLst>
              </a:tr>
              <a:tr h="153491">
                <a:tc>
                  <a:txBody>
                    <a:bodyPr/>
                    <a:lstStyle/>
                    <a:p>
                      <a:pPr algn="l" fontAlgn="ctr"/>
                      <a:r>
                        <a:rPr lang="en-US" sz="900" u="none" strike="noStrike">
                          <a:effectLst/>
                        </a:rPr>
                        <a:t>5. Monitoring</a:t>
                      </a:r>
                      <a:endParaRPr lang="en-US" sz="900" b="0" i="0" u="none" strike="noStrike">
                        <a:solidFill>
                          <a:srgbClr val="000000"/>
                        </a:solidFill>
                        <a:effectLst/>
                        <a:latin typeface="Calibri" panose="020F0502020204030204" pitchFamily="34" charset="0"/>
                      </a:endParaRPr>
                    </a:p>
                  </a:txBody>
                  <a:tcPr marL="5262" marR="5262" marT="5262" marB="0" anchor="ctr"/>
                </a:tc>
                <a:tc>
                  <a:txBody>
                    <a:bodyPr/>
                    <a:lstStyle/>
                    <a:p>
                      <a:pPr algn="ctr" fontAlgn="ctr"/>
                      <a:r>
                        <a:rPr lang="en-US" sz="800" u="none" strike="noStrike">
                          <a:effectLst/>
                        </a:rPr>
                        <a:t>KOSEN</a:t>
                      </a:r>
                      <a:endParaRPr lang="en-US" sz="800" b="0" i="0" u="none" strike="noStrike">
                        <a:solidFill>
                          <a:srgbClr val="000000"/>
                        </a:solidFill>
                        <a:effectLst/>
                        <a:latin typeface="Calibri" panose="020F0502020204030204" pitchFamily="34" charset="0"/>
                      </a:endParaRPr>
                    </a:p>
                  </a:txBody>
                  <a:tcPr marL="5262" marR="5262" marT="5262" marB="0" anchor="ctr"/>
                </a:tc>
                <a:tc>
                  <a:txBody>
                    <a:bodyPr/>
                    <a:lstStyle/>
                    <a:p>
                      <a:pPr algn="l" fontAlgn="ctr"/>
                      <a:r>
                        <a:rPr lang="en-US" sz="600" u="none" strike="noStrike">
                          <a:effectLst/>
                        </a:rPr>
                        <a:t> </a:t>
                      </a:r>
                      <a:endParaRPr lang="en-US" sz="600" b="0" i="0" u="none" strike="noStrike">
                        <a:solidFill>
                          <a:srgbClr val="000000"/>
                        </a:solidFill>
                        <a:effectLst/>
                        <a:latin typeface="Calibri" panose="020F0502020204030204" pitchFamily="34" charset="0"/>
                      </a:endParaRPr>
                    </a:p>
                  </a:txBody>
                  <a:tcPr marL="5262" marR="5262" marT="5262" marB="0" anchor="ctr"/>
                </a:tc>
                <a:tc>
                  <a:txBody>
                    <a:bodyPr/>
                    <a:lstStyle/>
                    <a:p>
                      <a:pPr algn="l" fontAlgn="ctr"/>
                      <a:r>
                        <a:rPr lang="en-US" sz="600" u="none" strike="noStrike">
                          <a:effectLst/>
                        </a:rPr>
                        <a:t> </a:t>
                      </a:r>
                      <a:endParaRPr lang="en-US" sz="600" b="0" i="0" u="none" strike="noStrike">
                        <a:solidFill>
                          <a:srgbClr val="000000"/>
                        </a:solidFill>
                        <a:effectLst/>
                        <a:latin typeface="Calibri" panose="020F0502020204030204" pitchFamily="34" charset="0"/>
                      </a:endParaRPr>
                    </a:p>
                  </a:txBody>
                  <a:tcPr marL="5262" marR="5262" marT="5262" marB="0" anchor="ctr"/>
                </a:tc>
                <a:tc>
                  <a:txBody>
                    <a:bodyPr/>
                    <a:lstStyle/>
                    <a:p>
                      <a:pPr algn="l" fontAlgn="ctr"/>
                      <a:r>
                        <a:rPr lang="en-US" sz="600" u="none" strike="noStrike">
                          <a:effectLst/>
                        </a:rPr>
                        <a:t> </a:t>
                      </a:r>
                      <a:endParaRPr lang="en-US" sz="600" b="0" i="0" u="none" strike="noStrike">
                        <a:solidFill>
                          <a:srgbClr val="000000"/>
                        </a:solidFill>
                        <a:effectLst/>
                        <a:latin typeface="Calibri" panose="020F0502020204030204" pitchFamily="34" charset="0"/>
                      </a:endParaRPr>
                    </a:p>
                  </a:txBody>
                  <a:tcPr marL="5262" marR="5262" marT="5262" marB="0" anchor="ctr"/>
                </a:tc>
                <a:tc>
                  <a:txBody>
                    <a:bodyPr/>
                    <a:lstStyle/>
                    <a:p>
                      <a:pPr algn="l" fontAlgn="ctr"/>
                      <a:r>
                        <a:rPr lang="en-US" sz="600" u="none" strike="noStrike">
                          <a:effectLst/>
                        </a:rPr>
                        <a:t> </a:t>
                      </a:r>
                      <a:endParaRPr lang="en-US" sz="600" b="0" i="0" u="none" strike="noStrike">
                        <a:solidFill>
                          <a:srgbClr val="000000"/>
                        </a:solidFill>
                        <a:effectLst/>
                        <a:latin typeface="Calibri" panose="020F0502020204030204" pitchFamily="34" charset="0"/>
                      </a:endParaRPr>
                    </a:p>
                  </a:txBody>
                  <a:tcPr marL="5262" marR="5262" marT="5262" marB="0" anchor="ctr"/>
                </a:tc>
                <a:tc>
                  <a:txBody>
                    <a:bodyPr/>
                    <a:lstStyle/>
                    <a:p>
                      <a:pPr algn="l" fontAlgn="ctr"/>
                      <a:r>
                        <a:rPr lang="en-US" sz="600" u="none" strike="noStrike">
                          <a:effectLst/>
                        </a:rPr>
                        <a:t> </a:t>
                      </a:r>
                      <a:endParaRPr lang="en-US" sz="600" b="0" i="0" u="none" strike="noStrike">
                        <a:solidFill>
                          <a:srgbClr val="000000"/>
                        </a:solidFill>
                        <a:effectLst/>
                        <a:latin typeface="Calibri" panose="020F0502020204030204" pitchFamily="34" charset="0"/>
                      </a:endParaRPr>
                    </a:p>
                  </a:txBody>
                  <a:tcPr marL="5262" marR="5262" marT="5262" marB="0" anchor="ctr"/>
                </a:tc>
                <a:tc>
                  <a:txBody>
                    <a:bodyPr/>
                    <a:lstStyle/>
                    <a:p>
                      <a:pPr algn="l" fontAlgn="ctr"/>
                      <a:r>
                        <a:rPr lang="en-US" sz="600" u="none" strike="noStrike">
                          <a:effectLst/>
                        </a:rPr>
                        <a:t> </a:t>
                      </a:r>
                      <a:endParaRPr lang="en-US" sz="600" b="0" i="0" u="none" strike="noStrike">
                        <a:solidFill>
                          <a:srgbClr val="000000"/>
                        </a:solidFill>
                        <a:effectLst/>
                        <a:latin typeface="Calibri" panose="020F0502020204030204" pitchFamily="34" charset="0"/>
                      </a:endParaRPr>
                    </a:p>
                  </a:txBody>
                  <a:tcPr marL="5262" marR="5262" marT="5262" marB="0" anchor="ctr"/>
                </a:tc>
                <a:tc>
                  <a:txBody>
                    <a:bodyPr/>
                    <a:lstStyle/>
                    <a:p>
                      <a:pPr algn="l" fontAlgn="ctr"/>
                      <a:r>
                        <a:rPr lang="en-US" sz="600" u="none" strike="noStrike">
                          <a:effectLst/>
                        </a:rPr>
                        <a:t> </a:t>
                      </a:r>
                      <a:endParaRPr lang="en-US" sz="600" b="0" i="0" u="none" strike="noStrike">
                        <a:solidFill>
                          <a:srgbClr val="000000"/>
                        </a:solidFill>
                        <a:effectLst/>
                        <a:latin typeface="Calibri" panose="020F0502020204030204" pitchFamily="34" charset="0"/>
                      </a:endParaRPr>
                    </a:p>
                  </a:txBody>
                  <a:tcPr marL="5262" marR="5262" marT="5262" marB="0" anchor="ctr"/>
                </a:tc>
                <a:tc>
                  <a:txBody>
                    <a:bodyPr/>
                    <a:lstStyle/>
                    <a:p>
                      <a:pPr algn="l" fontAlgn="ctr"/>
                      <a:r>
                        <a:rPr lang="en-US" sz="600" u="none" strike="noStrike">
                          <a:effectLst/>
                        </a:rPr>
                        <a:t> </a:t>
                      </a:r>
                      <a:endParaRPr lang="en-US" sz="600" b="0" i="0" u="none" strike="noStrike">
                        <a:solidFill>
                          <a:srgbClr val="000000"/>
                        </a:solidFill>
                        <a:effectLst/>
                        <a:latin typeface="Calibri" panose="020F0502020204030204" pitchFamily="34" charset="0"/>
                      </a:endParaRPr>
                    </a:p>
                  </a:txBody>
                  <a:tcPr marL="5262" marR="5262" marT="5262" marB="0" anchor="ctr"/>
                </a:tc>
                <a:tc>
                  <a:txBody>
                    <a:bodyPr/>
                    <a:lstStyle/>
                    <a:p>
                      <a:pPr algn="l" fontAlgn="ctr"/>
                      <a:r>
                        <a:rPr lang="en-US" sz="600" u="none" strike="noStrike">
                          <a:effectLst/>
                        </a:rPr>
                        <a:t> </a:t>
                      </a:r>
                      <a:endParaRPr lang="en-US" sz="600" b="0" i="0" u="none" strike="noStrike">
                        <a:solidFill>
                          <a:srgbClr val="000000"/>
                        </a:solidFill>
                        <a:effectLst/>
                        <a:latin typeface="Calibri" panose="020F0502020204030204" pitchFamily="34" charset="0"/>
                      </a:endParaRPr>
                    </a:p>
                  </a:txBody>
                  <a:tcPr marL="5262" marR="5262" marT="5262" marB="0" anchor="ctr"/>
                </a:tc>
                <a:tc>
                  <a:txBody>
                    <a:bodyPr/>
                    <a:lstStyle/>
                    <a:p>
                      <a:pPr algn="l" fontAlgn="ctr"/>
                      <a:r>
                        <a:rPr lang="en-US" sz="600" u="none" strike="noStrike" dirty="0">
                          <a:effectLst/>
                        </a:rPr>
                        <a:t> </a:t>
                      </a:r>
                      <a:endParaRPr lang="en-US" sz="600" b="0" i="0" u="none" strike="noStrike" dirty="0">
                        <a:solidFill>
                          <a:srgbClr val="000000"/>
                        </a:solidFill>
                        <a:effectLst/>
                        <a:latin typeface="Calibri" panose="020F0502020204030204" pitchFamily="34" charset="0"/>
                      </a:endParaRPr>
                    </a:p>
                  </a:txBody>
                  <a:tcPr marL="5262" marR="5262" marT="5262" marB="0" anchor="ctr"/>
                </a:tc>
                <a:tc>
                  <a:txBody>
                    <a:bodyPr/>
                    <a:lstStyle/>
                    <a:p>
                      <a:pPr algn="l" fontAlgn="ctr"/>
                      <a:r>
                        <a:rPr lang="en-US" sz="600" u="none" strike="noStrike" dirty="0">
                          <a:effectLst/>
                        </a:rPr>
                        <a:t> </a:t>
                      </a:r>
                      <a:endParaRPr lang="en-US" sz="600" b="0" i="0" u="none" strike="noStrike" dirty="0">
                        <a:solidFill>
                          <a:srgbClr val="000000"/>
                        </a:solidFill>
                        <a:effectLst/>
                        <a:latin typeface="Calibri" panose="020F0502020204030204" pitchFamily="34" charset="0"/>
                      </a:endParaRPr>
                    </a:p>
                  </a:txBody>
                  <a:tcPr marL="5262" marR="5262" marT="5262" marB="0" anchor="ctr"/>
                </a:tc>
                <a:tc>
                  <a:txBody>
                    <a:bodyPr/>
                    <a:lstStyle/>
                    <a:p>
                      <a:pPr algn="l" fontAlgn="ctr"/>
                      <a:r>
                        <a:rPr lang="en-US" sz="600" u="none" strike="noStrike" dirty="0">
                          <a:effectLst/>
                        </a:rPr>
                        <a:t> </a:t>
                      </a:r>
                      <a:endParaRPr lang="en-US" sz="600" b="0" i="0" u="none" strike="noStrike" dirty="0">
                        <a:solidFill>
                          <a:srgbClr val="000000"/>
                        </a:solidFill>
                        <a:effectLst/>
                        <a:latin typeface="Calibri" panose="020F0502020204030204" pitchFamily="34" charset="0"/>
                      </a:endParaRPr>
                    </a:p>
                  </a:txBody>
                  <a:tcPr marL="5262" marR="5262" marT="5262" marB="0" anchor="ctr"/>
                </a:tc>
                <a:extLst>
                  <a:ext uri="{0D108BD9-81ED-4DB2-BD59-A6C34878D82A}">
                    <a16:rowId xmlns:a16="http://schemas.microsoft.com/office/drawing/2014/main" val="1913765467"/>
                  </a:ext>
                </a:extLst>
              </a:tr>
            </a:tbl>
          </a:graphicData>
        </a:graphic>
      </p:graphicFrame>
      <p:sp>
        <p:nvSpPr>
          <p:cNvPr id="151" name="TextBox 150">
            <a:extLst>
              <a:ext uri="{FF2B5EF4-FFF2-40B4-BE49-F238E27FC236}">
                <a16:creationId xmlns:a16="http://schemas.microsoft.com/office/drawing/2014/main" id="{FF8692D3-895C-8BF6-0F35-0D93DD389B36}"/>
              </a:ext>
            </a:extLst>
          </p:cNvPr>
          <p:cNvSpPr txBox="1"/>
          <p:nvPr/>
        </p:nvSpPr>
        <p:spPr>
          <a:xfrm>
            <a:off x="4466092" y="609600"/>
            <a:ext cx="4439130" cy="307777"/>
          </a:xfrm>
          <a:prstGeom prst="rect">
            <a:avLst/>
          </a:prstGeom>
          <a:solidFill>
            <a:schemeClr val="bg1">
              <a:lumMod val="95000"/>
            </a:schemeClr>
          </a:solidFill>
        </p:spPr>
        <p:txBody>
          <a:bodyPr wrap="square">
            <a:spAutoFit/>
          </a:bodyPr>
          <a:lstStyle/>
          <a:p>
            <a:pPr algn="ctr"/>
            <a:r>
              <a:rPr lang="en-US" sz="1400" b="1" dirty="0"/>
              <a:t>Schedule Activity</a:t>
            </a:r>
          </a:p>
        </p:txBody>
      </p:sp>
      <p:pic>
        <p:nvPicPr>
          <p:cNvPr id="152" name="Picture 151">
            <a:extLst>
              <a:ext uri="{FF2B5EF4-FFF2-40B4-BE49-F238E27FC236}">
                <a16:creationId xmlns:a16="http://schemas.microsoft.com/office/drawing/2014/main" id="{2999C1FA-D275-3943-DB12-4280CC04F38B}"/>
              </a:ext>
            </a:extLst>
          </p:cNvPr>
          <p:cNvPicPr>
            <a:picLocks noChangeAspect="1"/>
          </p:cNvPicPr>
          <p:nvPr/>
        </p:nvPicPr>
        <p:blipFill>
          <a:blip r:embed="rId7"/>
          <a:stretch>
            <a:fillRect/>
          </a:stretch>
        </p:blipFill>
        <p:spPr>
          <a:xfrm>
            <a:off x="4437024" y="634535"/>
            <a:ext cx="236782" cy="236782"/>
          </a:xfrm>
          <a:prstGeom prst="rect">
            <a:avLst/>
          </a:prstGeom>
        </p:spPr>
      </p:pic>
      <p:pic>
        <p:nvPicPr>
          <p:cNvPr id="9" name="Picture 8"/>
          <p:cNvPicPr>
            <a:picLocks noChangeAspect="1"/>
          </p:cNvPicPr>
          <p:nvPr/>
        </p:nvPicPr>
        <p:blipFill>
          <a:blip r:embed="rId8"/>
          <a:stretch>
            <a:fillRect/>
          </a:stretch>
        </p:blipFill>
        <p:spPr>
          <a:xfrm>
            <a:off x="268433" y="4106857"/>
            <a:ext cx="3882201" cy="1270207"/>
          </a:xfrm>
          <a:prstGeom prst="rect">
            <a:avLst/>
          </a:prstGeom>
        </p:spPr>
      </p:pic>
      <p:sp>
        <p:nvSpPr>
          <p:cNvPr id="160" name="Rectangle 159"/>
          <p:cNvSpPr/>
          <p:nvPr/>
        </p:nvSpPr>
        <p:spPr>
          <a:xfrm>
            <a:off x="213735" y="5388475"/>
            <a:ext cx="3822549" cy="183733"/>
          </a:xfrm>
          <a:prstGeom prst="rect">
            <a:avLst/>
          </a:prstGeom>
          <a:solidFill>
            <a:srgbClr val="F4B2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Data IoT </a:t>
            </a:r>
            <a:r>
              <a:rPr lang="en-US" sz="1200" b="1" dirty="0">
                <a:solidFill>
                  <a:schemeClr val="tx1"/>
                </a:solidFill>
              </a:rPr>
              <a:t>DOES</a:t>
            </a:r>
            <a:r>
              <a:rPr lang="en-US" sz="1200" dirty="0">
                <a:solidFill>
                  <a:schemeClr val="tx1"/>
                </a:solidFill>
              </a:rPr>
              <a:t> </a:t>
            </a:r>
            <a:r>
              <a:rPr lang="en-US" sz="1200" b="1" dirty="0">
                <a:solidFill>
                  <a:schemeClr val="tx1"/>
                </a:solidFill>
              </a:rPr>
              <a:t>NOT</a:t>
            </a:r>
            <a:r>
              <a:rPr lang="en-US" sz="1200" dirty="0">
                <a:solidFill>
                  <a:schemeClr val="tx1"/>
                </a:solidFill>
              </a:rPr>
              <a:t> </a:t>
            </a:r>
            <a:r>
              <a:rPr lang="en-US" sz="1200" b="1" dirty="0">
                <a:solidFill>
                  <a:schemeClr val="tx1"/>
                </a:solidFill>
              </a:rPr>
              <a:t>MATCH</a:t>
            </a:r>
            <a:r>
              <a:rPr lang="en-US" sz="1200" dirty="0">
                <a:solidFill>
                  <a:schemeClr val="tx1"/>
                </a:solidFill>
              </a:rPr>
              <a:t> with Actual Genba</a:t>
            </a:r>
            <a:endParaRPr lang="en-US" sz="1200" b="1" dirty="0">
              <a:solidFill>
                <a:schemeClr val="tx1"/>
              </a:solidFill>
            </a:endParaRPr>
          </a:p>
        </p:txBody>
      </p:sp>
      <p:pic>
        <p:nvPicPr>
          <p:cNvPr id="166" name="Picture 16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rot="8100000">
            <a:off x="5691875" y="4273064"/>
            <a:ext cx="496057" cy="496057"/>
          </a:xfrm>
          <a:prstGeom prst="rect">
            <a:avLst/>
          </a:prstGeom>
          <a:effectLst>
            <a:outerShdw blurRad="50800" dist="38100" dir="2700000" algn="tl" rotWithShape="0">
              <a:prstClr val="black">
                <a:alpha val="40000"/>
              </a:prstClr>
            </a:outerShdw>
          </a:effectLst>
        </p:spPr>
      </p:pic>
      <p:sp>
        <p:nvSpPr>
          <p:cNvPr id="169" name="Rectangle 168"/>
          <p:cNvSpPr/>
          <p:nvPr/>
        </p:nvSpPr>
        <p:spPr>
          <a:xfrm>
            <a:off x="7708527" y="4098459"/>
            <a:ext cx="1210334" cy="769441"/>
          </a:xfrm>
          <a:prstGeom prst="rect">
            <a:avLst/>
          </a:prstGeom>
          <a:solidFill>
            <a:srgbClr val="F4B2C1"/>
          </a:solidFill>
          <a:ln w="12700">
            <a:solidFill>
              <a:srgbClr val="FF0000"/>
            </a:solidFill>
            <a:prstDash val="dash"/>
          </a:ln>
        </p:spPr>
        <p:txBody>
          <a:bodyPr wrap="square">
            <a:spAutoFit/>
          </a:bodyPr>
          <a:lstStyle/>
          <a:p>
            <a:pPr algn="l" defTabSz="913577" rtl="0"/>
            <a:r>
              <a:rPr kumimoji="1" lang="en-US" sz="1100" kern="1200" dirty="0">
                <a:solidFill>
                  <a:srgbClr val="000000"/>
                </a:solidFill>
                <a:ea typeface="Meiryo UI"/>
              </a:rPr>
              <a:t>Some handling Chokotei </a:t>
            </a:r>
            <a:r>
              <a:rPr kumimoji="1" lang="en-US" sz="1100" b="1" kern="1200" dirty="0">
                <a:solidFill>
                  <a:srgbClr val="000000"/>
                </a:solidFill>
                <a:ea typeface="Meiryo UI"/>
              </a:rPr>
              <a:t>“Master ON” must be True</a:t>
            </a:r>
          </a:p>
        </p:txBody>
      </p:sp>
      <p:pic>
        <p:nvPicPr>
          <p:cNvPr id="155" name="Picture 6" descr="Programmable Logic Controllers | Omron"/>
          <p:cNvPicPr>
            <a:picLocks noChangeAspect="1" noChangeArrowheads="1"/>
          </p:cNvPicPr>
          <p:nvPr/>
        </p:nvPicPr>
        <p:blipFill>
          <a:blip r:embed="rId10" cstate="print">
            <a:extLst>
              <a:ext uri="{BEBA8EAE-BF5A-486C-A8C5-ECC9F3942E4B}">
                <a14:imgProps xmlns:a14="http://schemas.microsoft.com/office/drawing/2010/main">
                  <a14:imgLayer r:embed="rId11">
                    <a14:imgEffect>
                      <a14:backgroundRemoval t="0" b="100000" l="0" r="100000">
                        <a14:foregroundMark x1="17523" y1="15789" x2="42900" y2="6579"/>
                      </a14:backgroundRemoval>
                    </a14:imgEffect>
                  </a14:imgLayer>
                </a14:imgProps>
              </a:ext>
              <a:ext uri="{28A0092B-C50C-407E-A947-70E740481C1C}">
                <a14:useLocalDpi xmlns:a14="http://schemas.microsoft.com/office/drawing/2010/main" val="0"/>
              </a:ext>
            </a:extLst>
          </a:blip>
          <a:srcRect/>
          <a:stretch>
            <a:fillRect/>
          </a:stretch>
        </p:blipFill>
        <p:spPr bwMode="auto">
          <a:xfrm>
            <a:off x="6238541" y="5416283"/>
            <a:ext cx="725413" cy="832801"/>
          </a:xfrm>
          <a:prstGeom prst="rect">
            <a:avLst/>
          </a:prstGeom>
          <a:noFill/>
          <a:extLst>
            <a:ext uri="{909E8E84-426E-40DD-AFC4-6F175D3DCCD1}">
              <a14:hiddenFill xmlns:a14="http://schemas.microsoft.com/office/drawing/2010/main">
                <a:solidFill>
                  <a:srgbClr val="FFFFFF"/>
                </a:solidFill>
              </a14:hiddenFill>
            </a:ext>
          </a:extLst>
        </p:spPr>
      </p:pic>
      <p:sp>
        <p:nvSpPr>
          <p:cNvPr id="156" name="Rectangle 155"/>
          <p:cNvSpPr/>
          <p:nvPr/>
        </p:nvSpPr>
        <p:spPr>
          <a:xfrm>
            <a:off x="4525233" y="5477024"/>
            <a:ext cx="1673509" cy="830997"/>
          </a:xfrm>
          <a:prstGeom prst="rect">
            <a:avLst/>
          </a:prstGeom>
          <a:ln w="12700">
            <a:noFill/>
            <a:prstDash val="dash"/>
          </a:ln>
        </p:spPr>
        <p:txBody>
          <a:bodyPr wrap="square">
            <a:spAutoFit/>
          </a:bodyPr>
          <a:lstStyle/>
          <a:p>
            <a:pPr algn="l" defTabSz="913577" rtl="0"/>
            <a:r>
              <a:rPr kumimoji="1" lang="en-US" sz="1200" b="1" kern="1200" dirty="0">
                <a:solidFill>
                  <a:srgbClr val="FF0000"/>
                </a:solidFill>
                <a:ea typeface="Meiryo UI"/>
              </a:rPr>
              <a:t>Discuss </a:t>
            </a:r>
            <a:r>
              <a:rPr kumimoji="1" lang="en-US" sz="1200" kern="1200" dirty="0">
                <a:solidFill>
                  <a:schemeClr val="tx1"/>
                </a:solidFill>
                <a:ea typeface="Meiryo UI"/>
              </a:rPr>
              <a:t>with </a:t>
            </a:r>
            <a:r>
              <a:rPr kumimoji="1" lang="en-US" sz="1200" b="1" kern="1200" dirty="0">
                <a:solidFill>
                  <a:schemeClr val="tx1"/>
                </a:solidFill>
                <a:ea typeface="Meiryo UI"/>
              </a:rPr>
              <a:t>MAINTENANCE</a:t>
            </a:r>
            <a:r>
              <a:rPr kumimoji="1" lang="en-US" sz="1200" b="1" kern="1200" dirty="0">
                <a:solidFill>
                  <a:srgbClr val="FF0000"/>
                </a:solidFill>
                <a:ea typeface="Meiryo UI"/>
              </a:rPr>
              <a:t> </a:t>
            </a:r>
            <a:r>
              <a:rPr kumimoji="1" lang="en-US" sz="1200" kern="1200" dirty="0">
                <a:solidFill>
                  <a:schemeClr val="tx1"/>
                </a:solidFill>
                <a:ea typeface="Meiryo UI"/>
              </a:rPr>
              <a:t>About </a:t>
            </a:r>
            <a:r>
              <a:rPr kumimoji="1" lang="en-US" sz="1200" b="1" kern="1200" dirty="0">
                <a:solidFill>
                  <a:srgbClr val="FF0000"/>
                </a:solidFill>
                <a:ea typeface="Meiryo UI"/>
              </a:rPr>
              <a:t>memory PLC </a:t>
            </a:r>
            <a:r>
              <a:rPr kumimoji="1" lang="en-US" sz="1200" kern="1200" dirty="0">
                <a:solidFill>
                  <a:schemeClr val="tx1"/>
                </a:solidFill>
                <a:ea typeface="Meiryo UI"/>
              </a:rPr>
              <a:t>in actual machines</a:t>
            </a:r>
            <a:endParaRPr kumimoji="1" lang="en-US" sz="1100" kern="1200" dirty="0">
              <a:solidFill>
                <a:schemeClr val="tx1"/>
              </a:solidFill>
              <a:ea typeface="Meiryo UI"/>
            </a:endParaRPr>
          </a:p>
        </p:txBody>
      </p:sp>
      <p:pic>
        <p:nvPicPr>
          <p:cNvPr id="158" name="Picture 157"/>
          <p:cNvPicPr>
            <a:picLocks noChangeAspect="1"/>
          </p:cNvPicPr>
          <p:nvPr/>
        </p:nvPicPr>
        <p:blipFill>
          <a:blip r:embed="rId12">
            <a:duotone>
              <a:srgbClr val="DC0032">
                <a:shade val="45000"/>
                <a:satMod val="135000"/>
              </a:srgbClr>
              <a:prstClr val="white"/>
            </a:duotone>
          </a:blip>
          <a:stretch>
            <a:fillRect/>
          </a:stretch>
        </p:blipFill>
        <p:spPr>
          <a:xfrm>
            <a:off x="4358107" y="5508978"/>
            <a:ext cx="180227" cy="180227"/>
          </a:xfrm>
          <a:prstGeom prst="rect">
            <a:avLst/>
          </a:prstGeom>
        </p:spPr>
      </p:pic>
      <p:sp>
        <p:nvSpPr>
          <p:cNvPr id="159" name="Rectangle 158"/>
          <p:cNvSpPr/>
          <p:nvPr/>
        </p:nvSpPr>
        <p:spPr>
          <a:xfrm>
            <a:off x="7452903" y="5493603"/>
            <a:ext cx="1476124" cy="830997"/>
          </a:xfrm>
          <a:prstGeom prst="rect">
            <a:avLst/>
          </a:prstGeom>
          <a:ln w="12700">
            <a:noFill/>
            <a:prstDash val="dash"/>
          </a:ln>
        </p:spPr>
        <p:txBody>
          <a:bodyPr wrap="square">
            <a:spAutoFit/>
          </a:bodyPr>
          <a:lstStyle/>
          <a:p>
            <a:pPr algn="l" defTabSz="913577" rtl="0"/>
            <a:r>
              <a:rPr kumimoji="1" lang="en-US" sz="1200" b="1" kern="1200" dirty="0">
                <a:solidFill>
                  <a:srgbClr val="FF0000"/>
                </a:solidFill>
                <a:ea typeface="Meiryo UI"/>
              </a:rPr>
              <a:t>Create </a:t>
            </a:r>
            <a:r>
              <a:rPr kumimoji="1" lang="en-US" sz="1200" b="1" kern="1200" dirty="0">
                <a:solidFill>
                  <a:schemeClr val="tx1"/>
                </a:solidFill>
                <a:ea typeface="Meiryo UI"/>
              </a:rPr>
              <a:t>chokotei</a:t>
            </a:r>
            <a:r>
              <a:rPr kumimoji="1" lang="en-US" sz="1200" b="1" kern="1200" dirty="0">
                <a:solidFill>
                  <a:srgbClr val="FF0000"/>
                </a:solidFill>
                <a:ea typeface="Meiryo UI"/>
              </a:rPr>
              <a:t> handling pattern </a:t>
            </a:r>
            <a:r>
              <a:rPr kumimoji="1" lang="en-US" sz="1200" b="1" kern="1200" dirty="0">
                <a:solidFill>
                  <a:schemeClr val="tx1"/>
                </a:solidFill>
                <a:ea typeface="Meiryo UI"/>
              </a:rPr>
              <a:t>discuss </a:t>
            </a:r>
            <a:r>
              <a:rPr kumimoji="1" lang="en-US" sz="1200" kern="1200" dirty="0">
                <a:solidFill>
                  <a:schemeClr val="tx1"/>
                </a:solidFill>
                <a:ea typeface="Meiryo UI"/>
              </a:rPr>
              <a:t>with</a:t>
            </a:r>
            <a:r>
              <a:rPr kumimoji="1" lang="en-US" sz="1200" b="1" kern="1200" dirty="0">
                <a:solidFill>
                  <a:schemeClr val="tx1"/>
                </a:solidFill>
                <a:ea typeface="Meiryo UI"/>
              </a:rPr>
              <a:t> PIC Line</a:t>
            </a:r>
            <a:endParaRPr kumimoji="1" lang="en-US" sz="1100" kern="1200" dirty="0">
              <a:solidFill>
                <a:schemeClr val="tx1"/>
              </a:solidFill>
              <a:ea typeface="Meiryo UI"/>
            </a:endParaRPr>
          </a:p>
        </p:txBody>
      </p:sp>
      <p:pic>
        <p:nvPicPr>
          <p:cNvPr id="162" name="Picture 161"/>
          <p:cNvPicPr>
            <a:picLocks noChangeAspect="1"/>
          </p:cNvPicPr>
          <p:nvPr/>
        </p:nvPicPr>
        <p:blipFill>
          <a:blip r:embed="rId13">
            <a:duotone>
              <a:srgbClr val="DC0032">
                <a:shade val="45000"/>
                <a:satMod val="135000"/>
              </a:srgbClr>
              <a:prstClr val="white"/>
            </a:duotone>
          </a:blip>
          <a:stretch>
            <a:fillRect/>
          </a:stretch>
        </p:blipFill>
        <p:spPr>
          <a:xfrm>
            <a:off x="7227721" y="5541653"/>
            <a:ext cx="220501" cy="220501"/>
          </a:xfrm>
          <a:prstGeom prst="rect">
            <a:avLst/>
          </a:prstGeom>
        </p:spPr>
      </p:pic>
      <p:cxnSp>
        <p:nvCxnSpPr>
          <p:cNvPr id="7" name="Straight Arrow Connector 6"/>
          <p:cNvCxnSpPr/>
          <p:nvPr/>
        </p:nvCxnSpPr>
        <p:spPr>
          <a:xfrm>
            <a:off x="6663750" y="1528027"/>
            <a:ext cx="17579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3" name="Straight Arrow Connector 162"/>
          <p:cNvCxnSpPr/>
          <p:nvPr/>
        </p:nvCxnSpPr>
        <p:spPr>
          <a:xfrm>
            <a:off x="6853801" y="1678516"/>
            <a:ext cx="17579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4" name="Straight Arrow Connector 163"/>
          <p:cNvCxnSpPr/>
          <p:nvPr/>
        </p:nvCxnSpPr>
        <p:spPr>
          <a:xfrm>
            <a:off x="7029597" y="1867849"/>
            <a:ext cx="17579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7227721" y="2072466"/>
            <a:ext cx="77327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7" name="Straight Arrow Connector 166"/>
          <p:cNvCxnSpPr/>
          <p:nvPr/>
        </p:nvCxnSpPr>
        <p:spPr>
          <a:xfrm>
            <a:off x="8001000" y="2218812"/>
            <a:ext cx="17579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8" name="Straight Arrow Connector 167"/>
          <p:cNvCxnSpPr/>
          <p:nvPr/>
        </p:nvCxnSpPr>
        <p:spPr>
          <a:xfrm>
            <a:off x="8153400" y="2371212"/>
            <a:ext cx="53340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0" name="Straight Arrow Connector 169"/>
          <p:cNvCxnSpPr/>
          <p:nvPr/>
        </p:nvCxnSpPr>
        <p:spPr>
          <a:xfrm>
            <a:off x="7799435" y="2667000"/>
            <a:ext cx="17579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1" name="Straight Arrow Connector 170"/>
          <p:cNvCxnSpPr/>
          <p:nvPr/>
        </p:nvCxnSpPr>
        <p:spPr>
          <a:xfrm>
            <a:off x="7977604" y="2819400"/>
            <a:ext cx="17579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2" name="Straight Arrow Connector 171"/>
          <p:cNvCxnSpPr/>
          <p:nvPr/>
        </p:nvCxnSpPr>
        <p:spPr>
          <a:xfrm>
            <a:off x="8153400" y="2971800"/>
            <a:ext cx="17579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3" name="Straight Arrow Connector 172"/>
          <p:cNvCxnSpPr/>
          <p:nvPr/>
        </p:nvCxnSpPr>
        <p:spPr>
          <a:xfrm>
            <a:off x="8329196" y="3122878"/>
            <a:ext cx="17579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4" name="Straight Arrow Connector 173"/>
          <p:cNvCxnSpPr/>
          <p:nvPr/>
        </p:nvCxnSpPr>
        <p:spPr>
          <a:xfrm>
            <a:off x="8504992" y="3273956"/>
            <a:ext cx="40023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5" name="Slide Number Placeholder 4"/>
          <p:cNvSpPr txBox="1">
            <a:spLocks/>
          </p:cNvSpPr>
          <p:nvPr/>
        </p:nvSpPr>
        <p:spPr>
          <a:xfrm>
            <a:off x="5284470" y="-46215"/>
            <a:ext cx="3840480" cy="511175"/>
          </a:xfrm>
          <a:prstGeom prst="rect">
            <a:avLst/>
          </a:prstGeom>
        </p:spPr>
        <p:txBody>
          <a:bodyPr vert="horz" lIns="91440" tIns="45720" rIns="91440" bIns="45720" rtlCol="0" anchor="ctr"/>
          <a:lstStyle>
            <a:defPPr>
              <a:defRPr lang="en-US"/>
            </a:defPPr>
            <a:lvl1pPr marL="0" algn="r" defTabSz="457200" rtl="0" eaLnBrk="1" latinLnBrk="0" hangingPunct="1">
              <a:defRPr sz="168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fld id="{9D721363-3FF9-4855-B872-35A45CB6C299}" type="slidenum">
              <a:rPr kumimoji="0" lang="en-US" sz="2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a:t>
            </a:fld>
            <a:r>
              <a:rPr kumimoji="0" lang="en-US" sz="2200" b="0" i="0" u="none" strike="noStrike" kern="1200" cap="none" spc="0" normalizeH="0" baseline="0" noProof="0" dirty="0" smtClean="0">
                <a:ln>
                  <a:noFill/>
                </a:ln>
                <a:solidFill>
                  <a:prstClr val="black">
                    <a:tint val="75000"/>
                  </a:prstClr>
                </a:solidFill>
                <a:effectLst/>
                <a:uLnTx/>
                <a:uFillTx/>
                <a:latin typeface="Calibri" panose="020F0502020204030204"/>
                <a:ea typeface="+mn-ea"/>
                <a:cs typeface="+mn-cs"/>
              </a:rPr>
              <a:t>/16</a:t>
            </a:r>
            <a:endParaRPr kumimoji="0" lang="en-US" sz="2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pic>
        <p:nvPicPr>
          <p:cNvPr id="62" name="Picture 61"/>
          <p:cNvPicPr>
            <a:picLocks noChangeAspect="1"/>
          </p:cNvPicPr>
          <p:nvPr/>
        </p:nvPicPr>
        <p:blipFill rotWithShape="1">
          <a:blip r:embed="rId14"/>
          <a:srcRect l="531" r="75233" b="43186"/>
          <a:stretch/>
        </p:blipFill>
        <p:spPr>
          <a:xfrm>
            <a:off x="292298" y="1322153"/>
            <a:ext cx="858082" cy="939003"/>
          </a:xfrm>
          <a:prstGeom prst="rect">
            <a:avLst/>
          </a:prstGeom>
          <a:ln>
            <a:noFill/>
          </a:ln>
          <a:effectLst>
            <a:outerShdw blurRad="292100" dist="139700" dir="2700000" algn="tl" rotWithShape="0">
              <a:srgbClr val="333333">
                <a:alpha val="65000"/>
              </a:srgbClr>
            </a:outerShdw>
          </a:effectLst>
        </p:spPr>
      </p:pic>
      <p:pic>
        <p:nvPicPr>
          <p:cNvPr id="63" name="Picture 62"/>
          <p:cNvPicPr>
            <a:picLocks noChangeAspect="1"/>
          </p:cNvPicPr>
          <p:nvPr/>
        </p:nvPicPr>
        <p:blipFill rotWithShape="1">
          <a:blip r:embed="rId14"/>
          <a:srcRect l="25645" t="241" r="50119" b="42945"/>
          <a:stretch/>
        </p:blipFill>
        <p:spPr>
          <a:xfrm>
            <a:off x="2210302" y="1239795"/>
            <a:ext cx="858082" cy="939003"/>
          </a:xfrm>
          <a:prstGeom prst="rect">
            <a:avLst/>
          </a:prstGeom>
          <a:ln>
            <a:noFill/>
          </a:ln>
          <a:effectLst>
            <a:outerShdw blurRad="292100" dist="139700" dir="2700000" algn="tl" rotWithShape="0">
              <a:srgbClr val="333333">
                <a:alpha val="65000"/>
              </a:srgbClr>
            </a:outerShdw>
          </a:effectLst>
        </p:spPr>
      </p:pic>
      <p:pic>
        <p:nvPicPr>
          <p:cNvPr id="64" name="Picture 63"/>
          <p:cNvPicPr>
            <a:picLocks noChangeAspect="1"/>
          </p:cNvPicPr>
          <p:nvPr/>
        </p:nvPicPr>
        <p:blipFill rotWithShape="1">
          <a:blip r:embed="rId14"/>
          <a:srcRect l="50083" t="241" r="25681" b="42945"/>
          <a:stretch/>
        </p:blipFill>
        <p:spPr>
          <a:xfrm>
            <a:off x="1260029" y="1239795"/>
            <a:ext cx="858082" cy="939003"/>
          </a:xfrm>
          <a:prstGeom prst="rect">
            <a:avLst/>
          </a:prstGeom>
          <a:ln>
            <a:noFill/>
          </a:ln>
          <a:effectLst>
            <a:outerShdw blurRad="292100" dist="139700" dir="2700000" algn="tl" rotWithShape="0">
              <a:srgbClr val="333333">
                <a:alpha val="65000"/>
              </a:srgbClr>
            </a:outerShdw>
          </a:effectLst>
        </p:spPr>
      </p:pic>
      <p:pic>
        <p:nvPicPr>
          <p:cNvPr id="65" name="Picture 64"/>
          <p:cNvPicPr>
            <a:picLocks noChangeAspect="1"/>
          </p:cNvPicPr>
          <p:nvPr/>
        </p:nvPicPr>
        <p:blipFill rotWithShape="1">
          <a:blip r:embed="rId14"/>
          <a:srcRect l="419" t="55968" r="75345" b="1666"/>
          <a:stretch/>
        </p:blipFill>
        <p:spPr>
          <a:xfrm>
            <a:off x="-2885076" y="994302"/>
            <a:ext cx="1116295" cy="910906"/>
          </a:xfrm>
          <a:prstGeom prst="rect">
            <a:avLst/>
          </a:prstGeom>
          <a:ln>
            <a:noFill/>
          </a:ln>
          <a:effectLst>
            <a:outerShdw blurRad="292100" dist="139700" dir="2700000" algn="tl" rotWithShape="0">
              <a:srgbClr val="333333">
                <a:alpha val="65000"/>
              </a:srgbClr>
            </a:outerShdw>
          </a:effectLst>
        </p:spPr>
      </p:pic>
      <p:pic>
        <p:nvPicPr>
          <p:cNvPr id="66" name="Picture 65"/>
          <p:cNvPicPr>
            <a:picLocks noChangeAspect="1"/>
          </p:cNvPicPr>
          <p:nvPr/>
        </p:nvPicPr>
        <p:blipFill rotWithShape="1">
          <a:blip r:embed="rId14"/>
          <a:srcRect l="25194" t="55486" r="50570" b="2148"/>
          <a:stretch/>
        </p:blipFill>
        <p:spPr>
          <a:xfrm>
            <a:off x="3194750" y="1259083"/>
            <a:ext cx="1103450" cy="900425"/>
          </a:xfrm>
          <a:prstGeom prst="rect">
            <a:avLst/>
          </a:prstGeom>
          <a:ln>
            <a:noFill/>
          </a:ln>
          <a:effectLst>
            <a:outerShdw blurRad="292100" dist="139700" dir="2700000" algn="tl" rotWithShape="0">
              <a:srgbClr val="333333">
                <a:alpha val="65000"/>
              </a:srgbClr>
            </a:outerShdw>
          </a:effectLst>
        </p:spPr>
      </p:pic>
      <p:pic>
        <p:nvPicPr>
          <p:cNvPr id="67" name="Picture 66"/>
          <p:cNvPicPr>
            <a:picLocks noChangeAspect="1"/>
          </p:cNvPicPr>
          <p:nvPr/>
        </p:nvPicPr>
        <p:blipFill rotWithShape="1">
          <a:blip r:embed="rId14"/>
          <a:srcRect l="50082" t="55245" r="25682" b="2389"/>
          <a:stretch/>
        </p:blipFill>
        <p:spPr>
          <a:xfrm>
            <a:off x="-4218391" y="2518094"/>
            <a:ext cx="1116295" cy="910906"/>
          </a:xfrm>
          <a:prstGeom prst="rect">
            <a:avLst/>
          </a:prstGeom>
          <a:ln>
            <a:noFill/>
          </a:ln>
          <a:effectLst>
            <a:outerShdw blurRad="292100" dist="139700" dir="2700000" algn="tl" rotWithShape="0">
              <a:srgbClr val="333333">
                <a:alpha val="65000"/>
              </a:srgbClr>
            </a:outerShdw>
          </a:effectLst>
        </p:spPr>
      </p:pic>
      <p:sp>
        <p:nvSpPr>
          <p:cNvPr id="68" name="TextBox 67">
            <a:extLst>
              <a:ext uri="{FF2B5EF4-FFF2-40B4-BE49-F238E27FC236}">
                <a16:creationId xmlns:a16="http://schemas.microsoft.com/office/drawing/2014/main" id="{EEB18193-8D80-F42E-D6F4-FD63ABCDC7AD}"/>
              </a:ext>
            </a:extLst>
          </p:cNvPr>
          <p:cNvSpPr txBox="1"/>
          <p:nvPr/>
        </p:nvSpPr>
        <p:spPr>
          <a:xfrm>
            <a:off x="-4331044" y="4821433"/>
            <a:ext cx="4277318" cy="1508105"/>
          </a:xfrm>
          <a:prstGeom prst="rect">
            <a:avLst/>
          </a:prstGeom>
          <a:noFill/>
        </p:spPr>
        <p:txBody>
          <a:bodyPr wrap="square" rtlCol="0">
            <a:spAutoFit/>
          </a:bodyPr>
          <a:lstStyle/>
          <a:p>
            <a:r>
              <a:rPr lang="en-US" sz="1100" dirty="0"/>
              <a:t>IoT Dashboard is a </a:t>
            </a:r>
            <a:r>
              <a:rPr lang="en-US" sz="1100" b="1" dirty="0">
                <a:latin typeface="Arial Black" panose="020B0A04020102020204" pitchFamily="34" charset="0"/>
                <a:cs typeface="Arial" panose="020B0604020202020204" pitchFamily="34" charset="0"/>
              </a:rPr>
              <a:t>good </a:t>
            </a:r>
            <a:r>
              <a:rPr lang="en-US" sz="1100" dirty="0">
                <a:latin typeface="Arial Black" panose="020B0A04020102020204" pitchFamily="34" charset="0"/>
                <a:cs typeface="Arial" panose="020B0604020202020204" pitchFamily="34" charset="0"/>
              </a:rPr>
              <a:t>system </a:t>
            </a:r>
            <a:r>
              <a:rPr lang="en-US" sz="1100" dirty="0">
                <a:latin typeface="Arial" panose="020B0604020202020204" pitchFamily="34" charset="0"/>
                <a:cs typeface="Arial" panose="020B0604020202020204" pitchFamily="34" charset="0"/>
              </a:rPr>
              <a:t>to visualize data from machine.</a:t>
            </a:r>
          </a:p>
          <a:p>
            <a:pPr marL="228600" indent="-228600">
              <a:buAutoNum type="arabicPeriod"/>
            </a:pPr>
            <a:r>
              <a:rPr lang="en-US" sz="1200" b="1" dirty="0">
                <a:solidFill>
                  <a:srgbClr val="0070C0"/>
                </a:solidFill>
              </a:rPr>
              <a:t>Visualize</a:t>
            </a:r>
            <a:r>
              <a:rPr lang="en-US" sz="1100" dirty="0"/>
              <a:t> </a:t>
            </a:r>
            <a:r>
              <a:rPr lang="en-US" sz="1200" b="1" dirty="0">
                <a:solidFill>
                  <a:srgbClr val="0070C0"/>
                </a:solidFill>
              </a:rPr>
              <a:t>real-time</a:t>
            </a:r>
            <a:r>
              <a:rPr lang="en-US" sz="1100" dirty="0"/>
              <a:t> and accurate data from machine</a:t>
            </a:r>
          </a:p>
          <a:p>
            <a:pPr marL="228600" indent="-228600">
              <a:buFontTx/>
              <a:buAutoNum type="arabicPeriod"/>
            </a:pPr>
            <a:r>
              <a:rPr lang="en-US" sz="1200" b="1" dirty="0">
                <a:solidFill>
                  <a:srgbClr val="0070C0"/>
                </a:solidFill>
              </a:rPr>
              <a:t>Auto</a:t>
            </a:r>
            <a:r>
              <a:rPr lang="en-US" sz="1100" dirty="0"/>
              <a:t> </a:t>
            </a:r>
            <a:r>
              <a:rPr lang="en-US" sz="1200" b="1" dirty="0">
                <a:solidFill>
                  <a:srgbClr val="0070C0"/>
                </a:solidFill>
              </a:rPr>
              <a:t>alert</a:t>
            </a:r>
            <a:r>
              <a:rPr lang="en-US" sz="1100" dirty="0"/>
              <a:t> (Notification) of Tools &amp; Material Change, for fast action from MFG/MTN</a:t>
            </a:r>
          </a:p>
          <a:p>
            <a:pPr marL="228600" indent="-228600">
              <a:buFontTx/>
              <a:buAutoNum type="arabicPeriod"/>
            </a:pPr>
            <a:r>
              <a:rPr lang="en-US" sz="1200" b="1" dirty="0">
                <a:solidFill>
                  <a:srgbClr val="0070C0"/>
                </a:solidFill>
              </a:rPr>
              <a:t>Store</a:t>
            </a:r>
            <a:r>
              <a:rPr lang="en-US" sz="1100" dirty="0"/>
              <a:t> </a:t>
            </a:r>
            <a:r>
              <a:rPr lang="en-US" sz="1200" b="1" dirty="0">
                <a:solidFill>
                  <a:srgbClr val="0070C0"/>
                </a:solidFill>
              </a:rPr>
              <a:t>data</a:t>
            </a:r>
            <a:r>
              <a:rPr lang="en-US" sz="1100" dirty="0"/>
              <a:t> &gt; 1 year </a:t>
            </a:r>
          </a:p>
          <a:p>
            <a:pPr marL="228600" indent="-228600">
              <a:buFontTx/>
              <a:buAutoNum type="arabicPeriod"/>
            </a:pPr>
            <a:r>
              <a:rPr lang="en-US" sz="1200" b="1" dirty="0">
                <a:solidFill>
                  <a:srgbClr val="0070C0"/>
                </a:solidFill>
              </a:rPr>
              <a:t>Integrate</a:t>
            </a:r>
            <a:r>
              <a:rPr lang="en-US" sz="1100" dirty="0"/>
              <a:t> to the </a:t>
            </a:r>
            <a:r>
              <a:rPr lang="en-US" sz="1200" b="1" dirty="0">
                <a:solidFill>
                  <a:srgbClr val="0070C0"/>
                </a:solidFill>
              </a:rPr>
              <a:t>production</a:t>
            </a:r>
            <a:r>
              <a:rPr lang="en-US" sz="1100" dirty="0"/>
              <a:t> </a:t>
            </a:r>
            <a:r>
              <a:rPr lang="en-US" sz="1200" b="1" dirty="0">
                <a:solidFill>
                  <a:srgbClr val="0070C0"/>
                </a:solidFill>
              </a:rPr>
              <a:t>control</a:t>
            </a:r>
            <a:r>
              <a:rPr lang="en-US" sz="1100" dirty="0"/>
              <a:t> </a:t>
            </a:r>
            <a:r>
              <a:rPr lang="en-US" sz="1200" b="1" dirty="0">
                <a:solidFill>
                  <a:srgbClr val="0070C0"/>
                </a:solidFill>
              </a:rPr>
              <a:t>system</a:t>
            </a:r>
            <a:r>
              <a:rPr lang="en-US" sz="1100" dirty="0"/>
              <a:t>, which aims to eliminate manual input</a:t>
            </a:r>
          </a:p>
        </p:txBody>
      </p:sp>
      <p:sp>
        <p:nvSpPr>
          <p:cNvPr id="3" name="Rectangle 2"/>
          <p:cNvSpPr/>
          <p:nvPr/>
        </p:nvSpPr>
        <p:spPr>
          <a:xfrm>
            <a:off x="94375" y="1163510"/>
            <a:ext cx="1189692" cy="22510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solidFill>
                  <a:sysClr val="windowText" lastClr="000000"/>
                </a:solidFill>
              </a:rPr>
              <a:t>OPERATION RATIO</a:t>
            </a:r>
            <a:endParaRPr lang="en-US" sz="1000" dirty="0">
              <a:solidFill>
                <a:sysClr val="windowText" lastClr="000000"/>
              </a:solidFill>
            </a:endParaRPr>
          </a:p>
        </p:txBody>
      </p:sp>
      <p:sp>
        <p:nvSpPr>
          <p:cNvPr id="71" name="Rectangle 70"/>
          <p:cNvSpPr/>
          <p:nvPr/>
        </p:nvSpPr>
        <p:spPr>
          <a:xfrm>
            <a:off x="1260029" y="2010408"/>
            <a:ext cx="882299" cy="22714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solidFill>
                  <a:sysClr val="windowText" lastClr="000000"/>
                </a:solidFill>
              </a:rPr>
              <a:t>CHOKOTEI</a:t>
            </a:r>
            <a:endParaRPr lang="en-US" sz="1000" dirty="0">
              <a:solidFill>
                <a:sysClr val="windowText" lastClr="000000"/>
              </a:solidFill>
            </a:endParaRPr>
          </a:p>
        </p:txBody>
      </p:sp>
      <p:sp>
        <p:nvSpPr>
          <p:cNvPr id="72" name="Rectangle 71"/>
          <p:cNvSpPr/>
          <p:nvPr/>
        </p:nvSpPr>
        <p:spPr>
          <a:xfrm>
            <a:off x="2202802" y="1155210"/>
            <a:ext cx="882299" cy="22714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solidFill>
                  <a:sysClr val="windowText" lastClr="000000"/>
                </a:solidFill>
              </a:rPr>
              <a:t>DEFECT</a:t>
            </a:r>
            <a:endParaRPr lang="en-US" sz="1000" dirty="0">
              <a:solidFill>
                <a:sysClr val="windowText" lastClr="000000"/>
              </a:solidFill>
            </a:endParaRPr>
          </a:p>
        </p:txBody>
      </p:sp>
      <p:sp>
        <p:nvSpPr>
          <p:cNvPr id="73" name="Rectangle 72"/>
          <p:cNvSpPr/>
          <p:nvPr/>
        </p:nvSpPr>
        <p:spPr>
          <a:xfrm>
            <a:off x="3316883" y="2033115"/>
            <a:ext cx="882299" cy="22714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solidFill>
                  <a:sysClr val="windowText" lastClr="000000"/>
                </a:solidFill>
              </a:rPr>
              <a:t>DANDORY</a:t>
            </a:r>
            <a:endParaRPr lang="en-US" sz="1000" dirty="0">
              <a:solidFill>
                <a:sysClr val="windowText" lastClr="000000"/>
              </a:solidFill>
            </a:endParaRPr>
          </a:p>
        </p:txBody>
      </p:sp>
      <p:sp>
        <p:nvSpPr>
          <p:cNvPr id="77" name="Rectangle 76"/>
          <p:cNvSpPr/>
          <p:nvPr/>
        </p:nvSpPr>
        <p:spPr>
          <a:xfrm>
            <a:off x="4331543" y="3896890"/>
            <a:ext cx="4633104" cy="1218644"/>
          </a:xfrm>
          <a:prstGeom prst="rect">
            <a:avLst/>
          </a:prstGeom>
          <a:noFill/>
          <a:ln w="12700" cap="flat" cmpd="sng" algn="ctr">
            <a:solidFill>
              <a:srgbClr val="FF0000"/>
            </a:solidFill>
            <a:prstDash val="dash"/>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6" name="Elbow Connector 15"/>
          <p:cNvCxnSpPr>
            <a:stCxn id="566" idx="3"/>
            <a:endCxn id="77" idx="1"/>
          </p:cNvCxnSpPr>
          <p:nvPr/>
        </p:nvCxnSpPr>
        <p:spPr>
          <a:xfrm flipV="1">
            <a:off x="4036284" y="4506212"/>
            <a:ext cx="295259" cy="1696667"/>
          </a:xfrm>
          <a:prstGeom prst="bentConnector3">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7C1C8D81-9581-0727-4E46-1612F5C2CF66}"/>
              </a:ext>
            </a:extLst>
          </p:cNvPr>
          <p:cNvSpPr txBox="1"/>
          <p:nvPr/>
        </p:nvSpPr>
        <p:spPr>
          <a:xfrm>
            <a:off x="4309967" y="3882034"/>
            <a:ext cx="2590800" cy="276999"/>
          </a:xfrm>
          <a:prstGeom prst="rect">
            <a:avLst/>
          </a:prstGeom>
          <a:noFill/>
        </p:spPr>
        <p:txBody>
          <a:bodyPr wrap="square" rtlCol="0">
            <a:spAutoFit/>
          </a:bodyPr>
          <a:lstStyle/>
          <a:p>
            <a:r>
              <a:rPr lang="en-US" sz="1200" b="1" dirty="0" smtClean="0"/>
              <a:t>TRIGGER TO RECORD </a:t>
            </a:r>
            <a:endParaRPr lang="en-US" sz="1200" b="1" dirty="0"/>
          </a:p>
        </p:txBody>
      </p:sp>
      <p:sp>
        <p:nvSpPr>
          <p:cNvPr id="17" name="Oval 16"/>
          <p:cNvSpPr/>
          <p:nvPr/>
        </p:nvSpPr>
        <p:spPr>
          <a:xfrm>
            <a:off x="1752600" y="4470768"/>
            <a:ext cx="304800" cy="22918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p:cNvSpPr/>
          <p:nvPr/>
        </p:nvSpPr>
        <p:spPr>
          <a:xfrm>
            <a:off x="3798339" y="4420002"/>
            <a:ext cx="279500" cy="22918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6562223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796675-A2A0-957C-37F5-71E1ACB69FB5}"/>
            </a:ext>
          </a:extLst>
        </p:cNvPr>
        <p:cNvGrpSpPr/>
        <p:nvPr/>
      </p:nvGrpSpPr>
      <p:grpSpPr>
        <a:xfrm>
          <a:off x="0" y="0"/>
          <a:ext cx="0" cy="0"/>
          <a:chOff x="0" y="0"/>
          <a:chExt cx="0" cy="0"/>
        </a:xfrm>
      </p:grpSpPr>
      <p:sp>
        <p:nvSpPr>
          <p:cNvPr id="20" name="TextBox 19">
            <a:extLst>
              <a:ext uri="{FF2B5EF4-FFF2-40B4-BE49-F238E27FC236}">
                <a16:creationId xmlns:a16="http://schemas.microsoft.com/office/drawing/2014/main" id="{36004350-8424-EA67-EB70-77F3767CAA61}"/>
              </a:ext>
            </a:extLst>
          </p:cNvPr>
          <p:cNvSpPr txBox="1"/>
          <p:nvPr/>
        </p:nvSpPr>
        <p:spPr>
          <a:xfrm>
            <a:off x="1715782" y="6485938"/>
            <a:ext cx="7352860" cy="338554"/>
          </a:xfrm>
          <a:prstGeom prst="rect">
            <a:avLst/>
          </a:prstGeom>
          <a:noFill/>
        </p:spPr>
        <p:txBody>
          <a:bodyPr wrap="square" rtlCol="0">
            <a:spAutoFit/>
          </a:bodyPr>
          <a:lstStyle/>
          <a:p>
            <a:pPr algn="ctr"/>
            <a:r>
              <a:rPr lang="en-US" sz="1600" dirty="0" smtClean="0">
                <a:solidFill>
                  <a:schemeClr val="tx1"/>
                </a:solidFill>
                <a:effectLst>
                  <a:outerShdw blurRad="50800" dist="38100" dir="5400000" algn="t" rotWithShape="0">
                    <a:prstClr val="black">
                      <a:alpha val="40000"/>
                    </a:prstClr>
                  </a:outerShdw>
                </a:effectLst>
                <a:highlight>
                  <a:srgbClr val="FFFF00"/>
                </a:highlight>
              </a:rPr>
              <a:t>Andon Lamp is the best trigger to record data chokotei.</a:t>
            </a:r>
            <a:endParaRPr lang="en-US" sz="1600" dirty="0">
              <a:solidFill>
                <a:schemeClr val="tx1"/>
              </a:solidFill>
              <a:effectLst>
                <a:outerShdw blurRad="50800" dist="38100" dir="5400000" algn="t" rotWithShape="0">
                  <a:prstClr val="black">
                    <a:alpha val="40000"/>
                  </a:prstClr>
                </a:outerShdw>
              </a:effectLst>
              <a:highlight>
                <a:srgbClr val="FFFF00"/>
              </a:highlight>
            </a:endParaRPr>
          </a:p>
        </p:txBody>
      </p:sp>
      <p:sp>
        <p:nvSpPr>
          <p:cNvPr id="614" name="TextBox 613">
            <a:extLst>
              <a:ext uri="{FF2B5EF4-FFF2-40B4-BE49-F238E27FC236}">
                <a16:creationId xmlns:a16="http://schemas.microsoft.com/office/drawing/2014/main" id="{FF8692D3-895C-8BF6-0F35-0D93DD389B36}"/>
              </a:ext>
            </a:extLst>
          </p:cNvPr>
          <p:cNvSpPr txBox="1"/>
          <p:nvPr/>
        </p:nvSpPr>
        <p:spPr>
          <a:xfrm>
            <a:off x="-5992" y="474899"/>
            <a:ext cx="9175402" cy="307777"/>
          </a:xfrm>
          <a:prstGeom prst="rect">
            <a:avLst/>
          </a:prstGeom>
          <a:solidFill>
            <a:schemeClr val="bg1">
              <a:lumMod val="95000"/>
            </a:schemeClr>
          </a:solidFill>
        </p:spPr>
        <p:txBody>
          <a:bodyPr wrap="square">
            <a:spAutoFit/>
          </a:bodyPr>
          <a:lstStyle/>
          <a:p>
            <a:pPr algn="ctr"/>
            <a:r>
              <a:rPr lang="en-US" sz="1400" b="1" dirty="0"/>
              <a:t>Problem 1 : Unknown Loss Data</a:t>
            </a:r>
          </a:p>
        </p:txBody>
      </p:sp>
      <p:sp>
        <p:nvSpPr>
          <p:cNvPr id="7" name="TextBox 6">
            <a:extLst>
              <a:ext uri="{FF2B5EF4-FFF2-40B4-BE49-F238E27FC236}">
                <a16:creationId xmlns:a16="http://schemas.microsoft.com/office/drawing/2014/main" id="{0E8AC98F-9B96-7EE0-9F67-A86067212D95}"/>
              </a:ext>
            </a:extLst>
          </p:cNvPr>
          <p:cNvSpPr txBox="1"/>
          <p:nvPr/>
        </p:nvSpPr>
        <p:spPr>
          <a:xfrm>
            <a:off x="228600" y="1297358"/>
            <a:ext cx="5087967" cy="3967625"/>
          </a:xfrm>
          <a:prstGeom prst="rect">
            <a:avLst/>
          </a:prstGeom>
          <a:noFill/>
        </p:spPr>
        <p:txBody>
          <a:bodyPr wrap="square" rtlCol="0">
            <a:spAutoFit/>
          </a:bodyPr>
          <a:lstStyle/>
          <a:p>
            <a:pPr algn="l" defTabSz="913577" rtl="0"/>
            <a:endParaRPr kumimoji="1" lang="en-US" sz="1199" kern="1200" dirty="0">
              <a:solidFill>
                <a:srgbClr val="000000"/>
              </a:solidFill>
              <a:ea typeface="Meiryo UI"/>
              <a:cs typeface="+mn-cs"/>
            </a:endParaRPr>
          </a:p>
          <a:p>
            <a:pPr algn="l" defTabSz="913577" rtl="0"/>
            <a:r>
              <a:rPr kumimoji="1" lang="en-US" sz="1199" b="1" kern="1200" dirty="0">
                <a:solidFill>
                  <a:srgbClr val="000000"/>
                </a:solidFill>
                <a:ea typeface="Meiryo UI"/>
                <a:cs typeface="+mn-cs"/>
              </a:rPr>
              <a:t>Machine condition :</a:t>
            </a:r>
          </a:p>
          <a:p>
            <a:pPr algn="l" defTabSz="913577" rtl="0"/>
            <a:r>
              <a:rPr kumimoji="1" lang="en-US" sz="1199" kern="1200" dirty="0">
                <a:solidFill>
                  <a:srgbClr val="000000"/>
                </a:solidFill>
                <a:ea typeface="Meiryo UI"/>
                <a:cs typeface="+mn-cs"/>
              </a:rPr>
              <a:t>Alarm on + fault notification </a:t>
            </a:r>
            <a:r>
              <a:rPr kumimoji="1" lang="en-US" sz="1199" kern="1200" dirty="0">
                <a:solidFill>
                  <a:srgbClr val="000000"/>
                </a:solidFill>
                <a:ea typeface="Meiryo UI"/>
                <a:cs typeface="+mn-cs"/>
                <a:sym typeface="Wingdings" panose="05000000000000000000" pitchFamily="2" charset="2"/>
              </a:rPr>
              <a:t> </a:t>
            </a:r>
            <a:r>
              <a:rPr kumimoji="1" lang="en-US" sz="1199" b="1" kern="1200" dirty="0">
                <a:solidFill>
                  <a:srgbClr val="1D1DFF"/>
                </a:solidFill>
                <a:ea typeface="Meiryo UI"/>
                <a:cs typeface="+mn-cs"/>
                <a:sym typeface="Wingdings" panose="05000000000000000000" pitchFamily="2" charset="2"/>
              </a:rPr>
              <a:t>Master</a:t>
            </a:r>
            <a:r>
              <a:rPr kumimoji="1" lang="en-US" sz="1199" kern="1200" dirty="0">
                <a:solidFill>
                  <a:srgbClr val="000000"/>
                </a:solidFill>
                <a:ea typeface="Meiryo UI"/>
                <a:cs typeface="+mn-cs"/>
                <a:sym typeface="Wingdings" panose="05000000000000000000" pitchFamily="2" charset="2"/>
              </a:rPr>
              <a:t> </a:t>
            </a:r>
            <a:r>
              <a:rPr kumimoji="1" lang="en-US" sz="1199" b="1" kern="1200" dirty="0">
                <a:solidFill>
                  <a:srgbClr val="1D1DFF"/>
                </a:solidFill>
                <a:ea typeface="Meiryo UI"/>
                <a:cs typeface="+mn-cs"/>
                <a:sym typeface="Wingdings" panose="05000000000000000000" pitchFamily="2" charset="2"/>
              </a:rPr>
              <a:t>ON</a:t>
            </a:r>
            <a:r>
              <a:rPr kumimoji="1" lang="en-US" sz="1199" kern="1200" dirty="0">
                <a:solidFill>
                  <a:srgbClr val="000000"/>
                </a:solidFill>
                <a:ea typeface="Meiryo UI"/>
                <a:cs typeface="+mn-cs"/>
                <a:sym typeface="Wingdings" panose="05000000000000000000" pitchFamily="2" charset="2"/>
              </a:rPr>
              <a:t> (</a:t>
            </a:r>
            <a:r>
              <a:rPr kumimoji="1" lang="en-US" sz="1199" b="1" kern="1200" dirty="0">
                <a:solidFill>
                  <a:srgbClr val="1D1DFF"/>
                </a:solidFill>
                <a:ea typeface="Meiryo UI"/>
                <a:cs typeface="+mn-cs"/>
                <a:sym typeface="Wingdings" panose="05000000000000000000" pitchFamily="2" charset="2"/>
              </a:rPr>
              <a:t>Off</a:t>
            </a:r>
            <a:r>
              <a:rPr kumimoji="1" lang="en-US" sz="1199" kern="1200" dirty="0">
                <a:solidFill>
                  <a:srgbClr val="000000"/>
                </a:solidFill>
                <a:ea typeface="Meiryo UI"/>
                <a:cs typeface="+mn-cs"/>
                <a:sym typeface="Wingdings" panose="05000000000000000000" pitchFamily="2" charset="2"/>
              </a:rPr>
              <a:t>)  </a:t>
            </a:r>
            <a:r>
              <a:rPr kumimoji="1" lang="en-US" sz="1199" b="1" kern="1200" dirty="0">
                <a:solidFill>
                  <a:srgbClr val="1D1DFF"/>
                </a:solidFill>
                <a:ea typeface="Meiryo UI"/>
                <a:cs typeface="+mn-cs"/>
                <a:sym typeface="Wingdings" panose="05000000000000000000" pitchFamily="2" charset="2"/>
              </a:rPr>
              <a:t>Auto</a:t>
            </a:r>
            <a:r>
              <a:rPr kumimoji="1" lang="en-US" sz="1199" kern="1200" dirty="0">
                <a:solidFill>
                  <a:srgbClr val="000000"/>
                </a:solidFill>
                <a:ea typeface="Meiryo UI"/>
                <a:cs typeface="+mn-cs"/>
                <a:sym typeface="Wingdings" panose="05000000000000000000" pitchFamily="2" charset="2"/>
              </a:rPr>
              <a:t> </a:t>
            </a:r>
            <a:r>
              <a:rPr kumimoji="1" lang="en-US" sz="1199" b="1" kern="1200" dirty="0">
                <a:solidFill>
                  <a:srgbClr val="1D1DFF"/>
                </a:solidFill>
                <a:ea typeface="Meiryo UI"/>
                <a:cs typeface="+mn-cs"/>
                <a:sym typeface="Wingdings" panose="05000000000000000000" pitchFamily="2" charset="2"/>
              </a:rPr>
              <a:t>Operate</a:t>
            </a:r>
            <a:r>
              <a:rPr kumimoji="1" lang="en-US" sz="1199" kern="1200" dirty="0">
                <a:solidFill>
                  <a:srgbClr val="000000"/>
                </a:solidFill>
                <a:ea typeface="Meiryo UI"/>
                <a:cs typeface="+mn-cs"/>
                <a:sym typeface="Wingdings" panose="05000000000000000000" pitchFamily="2" charset="2"/>
              </a:rPr>
              <a:t> </a:t>
            </a:r>
            <a:r>
              <a:rPr kumimoji="1" lang="en-US" sz="1199" b="1" kern="1200" dirty="0">
                <a:solidFill>
                  <a:srgbClr val="1D1DFF"/>
                </a:solidFill>
                <a:ea typeface="Meiryo UI"/>
                <a:cs typeface="+mn-cs"/>
                <a:sym typeface="Wingdings" panose="05000000000000000000" pitchFamily="2" charset="2"/>
              </a:rPr>
              <a:t>Off</a:t>
            </a:r>
          </a:p>
          <a:p>
            <a:pPr marL="342591" indent="-342591" algn="l" defTabSz="913577" rtl="0">
              <a:buFontTx/>
              <a:buAutoNum type="arabicPeriod"/>
            </a:pPr>
            <a:endParaRPr kumimoji="1" lang="en-US" sz="1199" kern="1200" dirty="0">
              <a:solidFill>
                <a:srgbClr val="000000"/>
              </a:solidFill>
              <a:ea typeface="Meiryo UI"/>
              <a:cs typeface="+mn-cs"/>
              <a:sym typeface="Wingdings" panose="05000000000000000000" pitchFamily="2" charset="2"/>
            </a:endParaRPr>
          </a:p>
          <a:p>
            <a:pPr algn="l" defTabSz="913577" rtl="0"/>
            <a:endParaRPr kumimoji="1" lang="en-US" sz="1199" kern="1200" dirty="0">
              <a:solidFill>
                <a:srgbClr val="000000"/>
              </a:solidFill>
              <a:ea typeface="Meiryo UI"/>
              <a:cs typeface="+mn-cs"/>
              <a:sym typeface="Wingdings" panose="05000000000000000000" pitchFamily="2" charset="2"/>
            </a:endParaRPr>
          </a:p>
          <a:p>
            <a:pPr algn="l" defTabSz="913577" rtl="0"/>
            <a:endParaRPr kumimoji="1" lang="en-US" sz="1199" kern="1200" dirty="0">
              <a:solidFill>
                <a:srgbClr val="000000"/>
              </a:solidFill>
              <a:ea typeface="Meiryo UI"/>
              <a:cs typeface="+mn-cs"/>
              <a:sym typeface="Wingdings" panose="05000000000000000000" pitchFamily="2" charset="2"/>
            </a:endParaRPr>
          </a:p>
          <a:p>
            <a:pPr algn="l" defTabSz="913577" rtl="0"/>
            <a:endParaRPr kumimoji="1" lang="en-US" sz="1199" b="1" kern="1200" dirty="0">
              <a:solidFill>
                <a:srgbClr val="000000"/>
              </a:solidFill>
              <a:ea typeface="Meiryo UI"/>
              <a:cs typeface="+mn-cs"/>
            </a:endParaRPr>
          </a:p>
          <a:p>
            <a:pPr algn="l" defTabSz="913577" rtl="0"/>
            <a:endParaRPr kumimoji="1" lang="en-US" sz="1199" b="1" kern="1200" dirty="0">
              <a:solidFill>
                <a:srgbClr val="000000"/>
              </a:solidFill>
              <a:ea typeface="Meiryo UI"/>
              <a:cs typeface="+mn-cs"/>
            </a:endParaRPr>
          </a:p>
          <a:p>
            <a:pPr algn="l" defTabSz="913577" rtl="0"/>
            <a:r>
              <a:rPr kumimoji="1" lang="en-US" sz="1199" b="1" kern="1200" dirty="0">
                <a:solidFill>
                  <a:srgbClr val="000000"/>
                </a:solidFill>
                <a:ea typeface="Meiryo UI"/>
                <a:cs typeface="+mn-cs"/>
              </a:rPr>
              <a:t>Machine condition :</a:t>
            </a:r>
            <a:endParaRPr kumimoji="1" lang="en-US" sz="1199" b="1" kern="1200" dirty="0">
              <a:solidFill>
                <a:srgbClr val="000000"/>
              </a:solidFill>
              <a:ea typeface="Meiryo UI"/>
              <a:cs typeface="+mn-cs"/>
              <a:sym typeface="Wingdings" panose="05000000000000000000" pitchFamily="2" charset="2"/>
            </a:endParaRPr>
          </a:p>
          <a:p>
            <a:pPr algn="l" defTabSz="913577" rtl="0"/>
            <a:r>
              <a:rPr kumimoji="1" lang="en-US" sz="1199" kern="1200" dirty="0">
                <a:solidFill>
                  <a:srgbClr val="000000"/>
                </a:solidFill>
                <a:ea typeface="Meiryo UI"/>
                <a:cs typeface="+mn-cs"/>
              </a:rPr>
              <a:t>Alarm on + fault notification </a:t>
            </a:r>
            <a:r>
              <a:rPr kumimoji="1" lang="en-US" sz="1199" kern="1200" dirty="0">
                <a:solidFill>
                  <a:srgbClr val="000000"/>
                </a:solidFill>
                <a:ea typeface="Meiryo UI"/>
                <a:cs typeface="+mn-cs"/>
                <a:sym typeface="Wingdings" panose="05000000000000000000" pitchFamily="2" charset="2"/>
              </a:rPr>
              <a:t> </a:t>
            </a:r>
            <a:r>
              <a:rPr kumimoji="1" lang="en-US" sz="1199" b="1" kern="1200" dirty="0">
                <a:solidFill>
                  <a:srgbClr val="1D1DFF"/>
                </a:solidFill>
                <a:ea typeface="Meiryo UI"/>
                <a:cs typeface="+mn-cs"/>
                <a:sym typeface="Wingdings" panose="05000000000000000000" pitchFamily="2" charset="2"/>
              </a:rPr>
              <a:t>Master</a:t>
            </a:r>
            <a:r>
              <a:rPr kumimoji="1" lang="en-US" sz="1199" kern="1200" dirty="0">
                <a:solidFill>
                  <a:srgbClr val="000000"/>
                </a:solidFill>
                <a:ea typeface="Meiryo UI"/>
                <a:cs typeface="+mn-cs"/>
                <a:sym typeface="Wingdings" panose="05000000000000000000" pitchFamily="2" charset="2"/>
              </a:rPr>
              <a:t> </a:t>
            </a:r>
            <a:r>
              <a:rPr kumimoji="1" lang="en-US" sz="1199" b="1" kern="1200" dirty="0">
                <a:solidFill>
                  <a:srgbClr val="1D1DFF"/>
                </a:solidFill>
                <a:ea typeface="Meiryo UI"/>
                <a:cs typeface="+mn-cs"/>
                <a:sym typeface="Wingdings" panose="05000000000000000000" pitchFamily="2" charset="2"/>
              </a:rPr>
              <a:t>ON</a:t>
            </a:r>
            <a:r>
              <a:rPr kumimoji="1" lang="en-US" sz="1199" kern="1200" dirty="0">
                <a:solidFill>
                  <a:srgbClr val="000000"/>
                </a:solidFill>
                <a:ea typeface="Meiryo UI"/>
                <a:cs typeface="+mn-cs"/>
                <a:sym typeface="Wingdings" panose="05000000000000000000" pitchFamily="2" charset="2"/>
              </a:rPr>
              <a:t>  </a:t>
            </a:r>
            <a:r>
              <a:rPr kumimoji="1" lang="en-US" sz="1199" b="1" kern="1200" dirty="0">
                <a:solidFill>
                  <a:srgbClr val="1D1DFF"/>
                </a:solidFill>
                <a:ea typeface="Meiryo UI"/>
                <a:cs typeface="+mn-cs"/>
                <a:sym typeface="Wingdings" panose="05000000000000000000" pitchFamily="2" charset="2"/>
              </a:rPr>
              <a:t>Auto</a:t>
            </a:r>
            <a:r>
              <a:rPr kumimoji="1" lang="en-US" sz="1199" kern="1200" dirty="0">
                <a:solidFill>
                  <a:srgbClr val="000000"/>
                </a:solidFill>
                <a:ea typeface="Meiryo UI"/>
                <a:cs typeface="+mn-cs"/>
                <a:sym typeface="Wingdings" panose="05000000000000000000" pitchFamily="2" charset="2"/>
              </a:rPr>
              <a:t> </a:t>
            </a:r>
            <a:r>
              <a:rPr kumimoji="1" lang="en-US" sz="1199" b="1" kern="1200" dirty="0">
                <a:solidFill>
                  <a:srgbClr val="1D1DFF"/>
                </a:solidFill>
                <a:ea typeface="Meiryo UI"/>
                <a:cs typeface="+mn-cs"/>
                <a:sym typeface="Wingdings" panose="05000000000000000000" pitchFamily="2" charset="2"/>
              </a:rPr>
              <a:t>Operate</a:t>
            </a:r>
            <a:r>
              <a:rPr kumimoji="1" lang="en-US" sz="1199" kern="1200" dirty="0">
                <a:solidFill>
                  <a:srgbClr val="000000"/>
                </a:solidFill>
                <a:ea typeface="Meiryo UI"/>
                <a:cs typeface="+mn-cs"/>
                <a:sym typeface="Wingdings" panose="05000000000000000000" pitchFamily="2" charset="2"/>
              </a:rPr>
              <a:t> </a:t>
            </a:r>
            <a:r>
              <a:rPr kumimoji="1" lang="en-US" sz="1199" b="1" kern="1200" dirty="0">
                <a:solidFill>
                  <a:srgbClr val="1D1DFF"/>
                </a:solidFill>
                <a:ea typeface="Meiryo UI"/>
                <a:cs typeface="+mn-cs"/>
                <a:sym typeface="Wingdings" panose="05000000000000000000" pitchFamily="2" charset="2"/>
              </a:rPr>
              <a:t>Off</a:t>
            </a:r>
          </a:p>
          <a:p>
            <a:pPr algn="l" defTabSz="913577" rtl="0"/>
            <a:endParaRPr kumimoji="1" lang="en-US" sz="1199" kern="1200" dirty="0">
              <a:solidFill>
                <a:srgbClr val="000000"/>
              </a:solidFill>
              <a:ea typeface="Meiryo UI"/>
              <a:cs typeface="+mn-cs"/>
              <a:sym typeface="Wingdings" panose="05000000000000000000" pitchFamily="2" charset="2"/>
            </a:endParaRPr>
          </a:p>
          <a:p>
            <a:pPr algn="l" defTabSz="913577" rtl="0"/>
            <a:endParaRPr kumimoji="1" lang="en-US" sz="1199" kern="1200" dirty="0">
              <a:solidFill>
                <a:srgbClr val="000000"/>
              </a:solidFill>
              <a:ea typeface="Meiryo UI"/>
              <a:cs typeface="+mn-cs"/>
              <a:sym typeface="Wingdings" panose="05000000000000000000" pitchFamily="2" charset="2"/>
            </a:endParaRPr>
          </a:p>
          <a:p>
            <a:pPr algn="l" defTabSz="913577" rtl="0"/>
            <a:endParaRPr kumimoji="1" lang="en-US" sz="1199" kern="1200" dirty="0">
              <a:solidFill>
                <a:srgbClr val="000000"/>
              </a:solidFill>
              <a:ea typeface="Meiryo UI"/>
              <a:cs typeface="+mn-cs"/>
              <a:sym typeface="Wingdings" panose="05000000000000000000" pitchFamily="2" charset="2"/>
            </a:endParaRPr>
          </a:p>
          <a:p>
            <a:pPr algn="l" defTabSz="913577" rtl="0"/>
            <a:endParaRPr kumimoji="1" lang="en-US" sz="1199" kern="1200" dirty="0">
              <a:solidFill>
                <a:srgbClr val="000000"/>
              </a:solidFill>
              <a:ea typeface="Meiryo UI"/>
              <a:cs typeface="+mn-cs"/>
              <a:sym typeface="Wingdings" panose="05000000000000000000" pitchFamily="2" charset="2"/>
            </a:endParaRPr>
          </a:p>
          <a:p>
            <a:pPr algn="l" defTabSz="913577" rtl="0"/>
            <a:endParaRPr kumimoji="1" lang="en-US" sz="1199" kern="1200" dirty="0">
              <a:solidFill>
                <a:srgbClr val="000000"/>
              </a:solidFill>
              <a:ea typeface="Meiryo UI"/>
              <a:cs typeface="+mn-cs"/>
              <a:sym typeface="Wingdings" panose="05000000000000000000" pitchFamily="2" charset="2"/>
            </a:endParaRPr>
          </a:p>
          <a:p>
            <a:pPr algn="l" defTabSz="913577" rtl="0"/>
            <a:r>
              <a:rPr kumimoji="1" lang="en-US" sz="1199" b="1" kern="1200" dirty="0">
                <a:solidFill>
                  <a:srgbClr val="000000"/>
                </a:solidFill>
                <a:ea typeface="Meiryo UI"/>
                <a:cs typeface="+mn-cs"/>
              </a:rPr>
              <a:t>Machine condition :</a:t>
            </a:r>
            <a:endParaRPr kumimoji="1" lang="en-US" sz="1199" b="1" kern="1200" dirty="0">
              <a:solidFill>
                <a:srgbClr val="000000"/>
              </a:solidFill>
              <a:ea typeface="Meiryo UI"/>
              <a:cs typeface="+mn-cs"/>
              <a:sym typeface="Wingdings" panose="05000000000000000000" pitchFamily="2" charset="2"/>
            </a:endParaRPr>
          </a:p>
          <a:p>
            <a:pPr algn="l" defTabSz="913577" rtl="0"/>
            <a:r>
              <a:rPr kumimoji="1" lang="en-US" sz="1199" kern="1200" dirty="0">
                <a:solidFill>
                  <a:srgbClr val="000000"/>
                </a:solidFill>
                <a:ea typeface="Meiryo UI"/>
                <a:cs typeface="+mn-cs"/>
              </a:rPr>
              <a:t>3. Alarm on + fault notification </a:t>
            </a:r>
            <a:r>
              <a:rPr kumimoji="1" lang="en-US" sz="1199" kern="1200" dirty="0">
                <a:solidFill>
                  <a:srgbClr val="000000"/>
                </a:solidFill>
                <a:ea typeface="Meiryo UI"/>
                <a:cs typeface="+mn-cs"/>
                <a:sym typeface="Wingdings" panose="05000000000000000000" pitchFamily="2" charset="2"/>
              </a:rPr>
              <a:t> </a:t>
            </a:r>
            <a:r>
              <a:rPr kumimoji="1" lang="en-US" sz="1199" b="1" kern="1200" dirty="0">
                <a:solidFill>
                  <a:srgbClr val="1D1DFF"/>
                </a:solidFill>
                <a:ea typeface="Meiryo UI"/>
                <a:cs typeface="+mn-cs"/>
                <a:sym typeface="Wingdings" panose="05000000000000000000" pitchFamily="2" charset="2"/>
              </a:rPr>
              <a:t>Master</a:t>
            </a:r>
            <a:r>
              <a:rPr kumimoji="1" lang="en-US" sz="1199" kern="1200" dirty="0">
                <a:solidFill>
                  <a:srgbClr val="000000"/>
                </a:solidFill>
                <a:ea typeface="Meiryo UI"/>
                <a:cs typeface="+mn-cs"/>
                <a:sym typeface="Wingdings" panose="05000000000000000000" pitchFamily="2" charset="2"/>
              </a:rPr>
              <a:t> </a:t>
            </a:r>
            <a:r>
              <a:rPr kumimoji="1" lang="en-US" sz="1199" b="1" kern="1200" dirty="0">
                <a:solidFill>
                  <a:srgbClr val="1D1DFF"/>
                </a:solidFill>
                <a:ea typeface="Meiryo UI"/>
                <a:cs typeface="+mn-cs"/>
                <a:sym typeface="Wingdings" panose="05000000000000000000" pitchFamily="2" charset="2"/>
              </a:rPr>
              <a:t>ON</a:t>
            </a:r>
            <a:r>
              <a:rPr kumimoji="1" lang="en-US" sz="1199" kern="1200" dirty="0">
                <a:solidFill>
                  <a:srgbClr val="000000"/>
                </a:solidFill>
                <a:ea typeface="Meiryo UI"/>
                <a:cs typeface="+mn-cs"/>
                <a:sym typeface="Wingdings" panose="05000000000000000000" pitchFamily="2" charset="2"/>
              </a:rPr>
              <a:t>  </a:t>
            </a:r>
            <a:r>
              <a:rPr kumimoji="1" lang="en-US" sz="1199" b="1" kern="1200" dirty="0">
                <a:solidFill>
                  <a:srgbClr val="1D1DFF"/>
                </a:solidFill>
                <a:ea typeface="Meiryo UI"/>
                <a:cs typeface="+mn-cs"/>
                <a:sym typeface="Wingdings" panose="05000000000000000000" pitchFamily="2" charset="2"/>
              </a:rPr>
              <a:t>Auto</a:t>
            </a:r>
            <a:r>
              <a:rPr kumimoji="1" lang="en-US" sz="1199" kern="1200" dirty="0">
                <a:solidFill>
                  <a:srgbClr val="000000"/>
                </a:solidFill>
                <a:ea typeface="Meiryo UI"/>
                <a:cs typeface="+mn-cs"/>
                <a:sym typeface="Wingdings" panose="05000000000000000000" pitchFamily="2" charset="2"/>
              </a:rPr>
              <a:t> </a:t>
            </a:r>
            <a:r>
              <a:rPr kumimoji="1" lang="en-US" sz="1199" b="1" kern="1200" dirty="0">
                <a:solidFill>
                  <a:srgbClr val="1D1DFF"/>
                </a:solidFill>
                <a:ea typeface="Meiryo UI"/>
                <a:cs typeface="+mn-cs"/>
                <a:sym typeface="Wingdings" panose="05000000000000000000" pitchFamily="2" charset="2"/>
              </a:rPr>
              <a:t>Operate</a:t>
            </a:r>
            <a:r>
              <a:rPr kumimoji="1" lang="en-US" sz="1199" kern="1200" dirty="0">
                <a:solidFill>
                  <a:srgbClr val="000000"/>
                </a:solidFill>
                <a:ea typeface="Meiryo UI"/>
                <a:cs typeface="+mn-cs"/>
                <a:sym typeface="Wingdings" panose="05000000000000000000" pitchFamily="2" charset="2"/>
              </a:rPr>
              <a:t> </a:t>
            </a:r>
            <a:r>
              <a:rPr kumimoji="1" lang="en-US" sz="1199" b="1" kern="1200" dirty="0">
                <a:solidFill>
                  <a:srgbClr val="1D1DFF"/>
                </a:solidFill>
                <a:ea typeface="Meiryo UI"/>
                <a:cs typeface="+mn-cs"/>
                <a:sym typeface="Wingdings" panose="05000000000000000000" pitchFamily="2" charset="2"/>
              </a:rPr>
              <a:t>ON</a:t>
            </a:r>
          </a:p>
          <a:p>
            <a:pPr algn="l" defTabSz="913577" rtl="0"/>
            <a:endParaRPr kumimoji="1" lang="en-US" sz="1199" kern="1200" dirty="0">
              <a:solidFill>
                <a:srgbClr val="000000"/>
              </a:solidFill>
              <a:ea typeface="Meiryo UI"/>
              <a:cs typeface="+mn-cs"/>
              <a:sym typeface="Wingdings" panose="05000000000000000000" pitchFamily="2" charset="2"/>
            </a:endParaRPr>
          </a:p>
          <a:p>
            <a:pPr algn="l" defTabSz="913577" rtl="0"/>
            <a:endParaRPr kumimoji="1" lang="en-US" sz="1199" kern="1200" dirty="0">
              <a:solidFill>
                <a:srgbClr val="000000"/>
              </a:solidFill>
              <a:ea typeface="Meiryo UI"/>
              <a:cs typeface="+mn-cs"/>
            </a:endParaRPr>
          </a:p>
          <a:p>
            <a:pPr algn="l" defTabSz="913577" rtl="0"/>
            <a:endParaRPr kumimoji="1" lang="en-US" sz="1199" kern="1200" dirty="0">
              <a:solidFill>
                <a:srgbClr val="000000"/>
              </a:solidFill>
              <a:ea typeface="Meiryo UI"/>
              <a:cs typeface="+mn-cs"/>
            </a:endParaRPr>
          </a:p>
          <a:p>
            <a:pPr algn="l" defTabSz="913577" rtl="0"/>
            <a:endParaRPr kumimoji="1" lang="en-US" sz="1199" kern="1200" dirty="0">
              <a:solidFill>
                <a:srgbClr val="000000"/>
              </a:solidFill>
              <a:ea typeface="Meiryo UI"/>
              <a:cs typeface="+mn-cs"/>
            </a:endParaRPr>
          </a:p>
        </p:txBody>
      </p:sp>
      <p:sp>
        <p:nvSpPr>
          <p:cNvPr id="8" name="AutoShape 2" descr="transfer line machine production. Image 4 of 4">
            <a:extLst>
              <a:ext uri="{FF2B5EF4-FFF2-40B4-BE49-F238E27FC236}">
                <a16:creationId xmlns:a16="http://schemas.microsoft.com/office/drawing/2014/main" id="{940C80B1-446C-4418-7B34-3CF0953B2120}"/>
              </a:ext>
            </a:extLst>
          </p:cNvPr>
          <p:cNvSpPr>
            <a:spLocks noChangeAspect="1" noChangeArrowheads="1"/>
          </p:cNvSpPr>
          <p:nvPr/>
        </p:nvSpPr>
        <p:spPr bwMode="auto">
          <a:xfrm>
            <a:off x="4519126" y="4174910"/>
            <a:ext cx="182857" cy="182857"/>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355" tIns="45678" rIns="91355" bIns="45678" numCol="1" anchor="t" anchorCtr="0" compatLnSpc="1">
            <a:prstTxWarp prst="textNoShape">
              <a:avLst/>
            </a:prstTxWarp>
          </a:bodyPr>
          <a:lstStyle/>
          <a:p>
            <a:pPr algn="l" defTabSz="913577" rtl="0"/>
            <a:endParaRPr kumimoji="1" lang="en-US" sz="1798" kern="1200">
              <a:solidFill>
                <a:srgbClr val="000000"/>
              </a:solidFill>
              <a:ea typeface="Meiryo UI"/>
              <a:cs typeface="+mn-cs"/>
            </a:endParaRPr>
          </a:p>
        </p:txBody>
      </p:sp>
      <p:grpSp>
        <p:nvGrpSpPr>
          <p:cNvPr id="9" name="Group 8"/>
          <p:cNvGrpSpPr/>
          <p:nvPr/>
        </p:nvGrpSpPr>
        <p:grpSpPr>
          <a:xfrm>
            <a:off x="318201" y="1923640"/>
            <a:ext cx="4457384" cy="529934"/>
            <a:chOff x="870039" y="1026420"/>
            <a:chExt cx="4461511" cy="530425"/>
          </a:xfrm>
        </p:grpSpPr>
        <p:pic>
          <p:nvPicPr>
            <p:cNvPr id="25" name="Picture 2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22246" y="1026420"/>
              <a:ext cx="707233" cy="530425"/>
            </a:xfrm>
            <a:prstGeom prst="rect">
              <a:avLst/>
            </a:prstGeom>
            <a:effectLst>
              <a:outerShdw blurRad="63500" sx="102000" sy="102000" algn="ctr" rotWithShape="0">
                <a:prstClr val="black">
                  <a:alpha val="40000"/>
                </a:prstClr>
              </a:outerShdw>
            </a:effectLst>
          </p:spPr>
        </p:pic>
        <p:pic>
          <p:nvPicPr>
            <p:cNvPr id="26" name="Picture 2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0039" y="1026420"/>
              <a:ext cx="496661" cy="496661"/>
            </a:xfrm>
            <a:prstGeom prst="rect">
              <a:avLst/>
            </a:prstGeom>
          </p:spPr>
        </p:pic>
        <p:sp>
          <p:nvSpPr>
            <p:cNvPr id="27" name="Rectangle 26"/>
            <p:cNvSpPr/>
            <p:nvPr/>
          </p:nvSpPr>
          <p:spPr>
            <a:xfrm>
              <a:off x="3146650" y="1093629"/>
              <a:ext cx="847725" cy="373755"/>
            </a:xfrm>
            <a:prstGeom prst="rect">
              <a:avLst/>
            </a:prstGeom>
            <a:solidFill>
              <a:schemeClr val="tx1"/>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577" rtl="0"/>
              <a:endParaRPr kumimoji="1" lang="en-US" sz="1798" kern="1200">
                <a:solidFill>
                  <a:srgbClr val="FFFFFF"/>
                </a:solidFill>
                <a:ea typeface="Meiryo UI"/>
              </a:endParaRPr>
            </a:p>
          </p:txBody>
        </p:sp>
        <p:sp>
          <p:nvSpPr>
            <p:cNvPr id="28" name="Rectangle 27"/>
            <p:cNvSpPr/>
            <p:nvPr/>
          </p:nvSpPr>
          <p:spPr>
            <a:xfrm>
              <a:off x="4455250" y="1087872"/>
              <a:ext cx="847725" cy="373755"/>
            </a:xfrm>
            <a:prstGeom prst="rect">
              <a:avLst/>
            </a:prstGeom>
            <a:solidFill>
              <a:schemeClr val="tx1"/>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577" rtl="0"/>
              <a:endParaRPr kumimoji="1" lang="en-US" sz="1798" kern="1200">
                <a:solidFill>
                  <a:srgbClr val="FFFFFF"/>
                </a:solidFill>
                <a:ea typeface="Meiryo UI"/>
              </a:endParaRPr>
            </a:p>
          </p:txBody>
        </p:sp>
        <p:sp>
          <p:nvSpPr>
            <p:cNvPr id="29" name="TextBox 28"/>
            <p:cNvSpPr txBox="1"/>
            <p:nvPr/>
          </p:nvSpPr>
          <p:spPr>
            <a:xfrm>
              <a:off x="3131000" y="1096525"/>
              <a:ext cx="888434" cy="400110"/>
            </a:xfrm>
            <a:prstGeom prst="rect">
              <a:avLst/>
            </a:prstGeom>
            <a:noFill/>
          </p:spPr>
          <p:txBody>
            <a:bodyPr wrap="square" rtlCol="0">
              <a:spAutoFit/>
            </a:bodyPr>
            <a:lstStyle/>
            <a:p>
              <a:pPr algn="ctr" defTabSz="913577" rtl="0"/>
              <a:r>
                <a:rPr kumimoji="1" lang="en-US" sz="999" b="1" kern="1200" dirty="0">
                  <a:solidFill>
                    <a:srgbClr val="FFFFFF"/>
                  </a:solidFill>
                  <a:ea typeface="Meiryo UI"/>
                  <a:cs typeface="+mn-cs"/>
                </a:rPr>
                <a:t>MASTER </a:t>
              </a:r>
            </a:p>
            <a:p>
              <a:pPr algn="ctr" defTabSz="913577" rtl="0"/>
              <a:r>
                <a:rPr kumimoji="1" lang="en-US" sz="999" b="1" kern="1200" dirty="0">
                  <a:solidFill>
                    <a:srgbClr val="FFFFFF"/>
                  </a:solidFill>
                  <a:ea typeface="Meiryo UI"/>
                  <a:cs typeface="+mn-cs"/>
                </a:rPr>
                <a:t>ON</a:t>
              </a:r>
            </a:p>
          </p:txBody>
        </p:sp>
        <p:sp>
          <p:nvSpPr>
            <p:cNvPr id="30" name="TextBox 29"/>
            <p:cNvSpPr txBox="1"/>
            <p:nvPr/>
          </p:nvSpPr>
          <p:spPr>
            <a:xfrm>
              <a:off x="4443116" y="1077368"/>
              <a:ext cx="888434" cy="400110"/>
            </a:xfrm>
            <a:prstGeom prst="rect">
              <a:avLst/>
            </a:prstGeom>
            <a:noFill/>
          </p:spPr>
          <p:txBody>
            <a:bodyPr wrap="square" rtlCol="0">
              <a:spAutoFit/>
            </a:bodyPr>
            <a:lstStyle/>
            <a:p>
              <a:pPr algn="ctr" defTabSz="913577" rtl="0"/>
              <a:r>
                <a:rPr kumimoji="1" lang="en-US" sz="999" b="1" kern="1200" dirty="0">
                  <a:solidFill>
                    <a:srgbClr val="FFFFFF"/>
                  </a:solidFill>
                  <a:ea typeface="Meiryo UI"/>
                  <a:cs typeface="+mn-cs"/>
                </a:rPr>
                <a:t>AUTO</a:t>
              </a:r>
            </a:p>
            <a:p>
              <a:pPr algn="ctr" defTabSz="913577" rtl="0"/>
              <a:r>
                <a:rPr kumimoji="1" lang="en-US" sz="999" b="1" kern="1200" dirty="0">
                  <a:solidFill>
                    <a:srgbClr val="FFFFFF"/>
                  </a:solidFill>
                  <a:ea typeface="Meiryo UI"/>
                  <a:cs typeface="+mn-cs"/>
                </a:rPr>
                <a:t>START</a:t>
              </a:r>
            </a:p>
          </p:txBody>
        </p:sp>
      </p:grpSp>
      <p:grpSp>
        <p:nvGrpSpPr>
          <p:cNvPr id="10" name="Group 9"/>
          <p:cNvGrpSpPr/>
          <p:nvPr/>
        </p:nvGrpSpPr>
        <p:grpSpPr>
          <a:xfrm>
            <a:off x="315272" y="3207295"/>
            <a:ext cx="4457384" cy="529934"/>
            <a:chOff x="870039" y="1026420"/>
            <a:chExt cx="4461511" cy="530425"/>
          </a:xfrm>
        </p:grpSpPr>
        <p:pic>
          <p:nvPicPr>
            <p:cNvPr id="18" name="Picture 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22246" y="1026420"/>
              <a:ext cx="707233" cy="530425"/>
            </a:xfrm>
            <a:prstGeom prst="rect">
              <a:avLst/>
            </a:prstGeom>
            <a:effectLst>
              <a:outerShdw blurRad="63500" sx="102000" sy="102000" algn="ctr" rotWithShape="0">
                <a:prstClr val="black">
                  <a:alpha val="40000"/>
                </a:prstClr>
              </a:outerShdw>
            </a:effectLst>
          </p:spPr>
        </p:pic>
        <p:pic>
          <p:nvPicPr>
            <p:cNvPr id="19" name="Picture 1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0039" y="1026420"/>
              <a:ext cx="496661" cy="496659"/>
            </a:xfrm>
            <a:prstGeom prst="rect">
              <a:avLst/>
            </a:prstGeom>
          </p:spPr>
        </p:pic>
        <p:sp>
          <p:nvSpPr>
            <p:cNvPr id="21" name="Rectangle 20"/>
            <p:cNvSpPr/>
            <p:nvPr/>
          </p:nvSpPr>
          <p:spPr>
            <a:xfrm>
              <a:off x="3146650" y="1093629"/>
              <a:ext cx="847725" cy="373755"/>
            </a:xfrm>
            <a:prstGeom prst="rect">
              <a:avLst/>
            </a:prstGeom>
            <a:solidFill>
              <a:srgbClr val="92D050"/>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577" rtl="0"/>
              <a:endParaRPr kumimoji="1" lang="en-US" sz="1798" kern="1200">
                <a:solidFill>
                  <a:srgbClr val="FFFFFF"/>
                </a:solidFill>
                <a:ea typeface="Meiryo UI"/>
              </a:endParaRPr>
            </a:p>
          </p:txBody>
        </p:sp>
        <p:sp>
          <p:nvSpPr>
            <p:cNvPr id="22" name="Rectangle 21"/>
            <p:cNvSpPr/>
            <p:nvPr/>
          </p:nvSpPr>
          <p:spPr>
            <a:xfrm>
              <a:off x="4455250" y="1087872"/>
              <a:ext cx="847725" cy="373755"/>
            </a:xfrm>
            <a:prstGeom prst="rect">
              <a:avLst/>
            </a:prstGeom>
            <a:solidFill>
              <a:schemeClr val="tx1"/>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577" rtl="0"/>
              <a:endParaRPr kumimoji="1" lang="en-US" sz="1798" kern="1200">
                <a:solidFill>
                  <a:srgbClr val="FFFFFF"/>
                </a:solidFill>
                <a:ea typeface="Meiryo UI"/>
              </a:endParaRPr>
            </a:p>
          </p:txBody>
        </p:sp>
        <p:sp>
          <p:nvSpPr>
            <p:cNvPr id="23" name="TextBox 22"/>
            <p:cNvSpPr txBox="1"/>
            <p:nvPr/>
          </p:nvSpPr>
          <p:spPr>
            <a:xfrm>
              <a:off x="3128456" y="1089772"/>
              <a:ext cx="888434" cy="400110"/>
            </a:xfrm>
            <a:prstGeom prst="rect">
              <a:avLst/>
            </a:prstGeom>
            <a:noFill/>
          </p:spPr>
          <p:txBody>
            <a:bodyPr wrap="square" rtlCol="0">
              <a:spAutoFit/>
            </a:bodyPr>
            <a:lstStyle/>
            <a:p>
              <a:pPr algn="ctr" defTabSz="913577" rtl="0"/>
              <a:r>
                <a:rPr kumimoji="1" lang="en-US" sz="999" b="1" kern="1200" dirty="0">
                  <a:ea typeface="Meiryo UI"/>
                  <a:cs typeface="+mn-cs"/>
                </a:rPr>
                <a:t>MASTER </a:t>
              </a:r>
            </a:p>
            <a:p>
              <a:pPr algn="ctr" defTabSz="913577" rtl="0"/>
              <a:r>
                <a:rPr kumimoji="1" lang="en-US" sz="999" b="1" kern="1200" dirty="0">
                  <a:ea typeface="Meiryo UI"/>
                  <a:cs typeface="+mn-cs"/>
                </a:rPr>
                <a:t>ON</a:t>
              </a:r>
            </a:p>
          </p:txBody>
        </p:sp>
        <p:sp>
          <p:nvSpPr>
            <p:cNvPr id="24" name="TextBox 23"/>
            <p:cNvSpPr txBox="1"/>
            <p:nvPr/>
          </p:nvSpPr>
          <p:spPr>
            <a:xfrm>
              <a:off x="4443116" y="1077367"/>
              <a:ext cx="888434" cy="400110"/>
            </a:xfrm>
            <a:prstGeom prst="rect">
              <a:avLst/>
            </a:prstGeom>
            <a:noFill/>
          </p:spPr>
          <p:txBody>
            <a:bodyPr wrap="square" rtlCol="0">
              <a:spAutoFit/>
            </a:bodyPr>
            <a:lstStyle/>
            <a:p>
              <a:pPr algn="ctr" defTabSz="913577" rtl="0"/>
              <a:r>
                <a:rPr kumimoji="1" lang="en-US" sz="999" b="1" kern="1200" dirty="0">
                  <a:solidFill>
                    <a:srgbClr val="FFFFFF"/>
                  </a:solidFill>
                  <a:ea typeface="Meiryo UI"/>
                  <a:cs typeface="+mn-cs"/>
                </a:rPr>
                <a:t>AUTO</a:t>
              </a:r>
            </a:p>
            <a:p>
              <a:pPr algn="ctr" defTabSz="913577" rtl="0"/>
              <a:r>
                <a:rPr kumimoji="1" lang="en-US" sz="999" b="1" kern="1200" dirty="0">
                  <a:solidFill>
                    <a:srgbClr val="FFFFFF"/>
                  </a:solidFill>
                  <a:ea typeface="Meiryo UI"/>
                  <a:cs typeface="+mn-cs"/>
                </a:rPr>
                <a:t>START</a:t>
              </a:r>
            </a:p>
          </p:txBody>
        </p:sp>
      </p:grpSp>
      <p:grpSp>
        <p:nvGrpSpPr>
          <p:cNvPr id="11" name="Group 10"/>
          <p:cNvGrpSpPr/>
          <p:nvPr/>
        </p:nvGrpSpPr>
        <p:grpSpPr>
          <a:xfrm>
            <a:off x="286724" y="4553971"/>
            <a:ext cx="4457384" cy="529934"/>
            <a:chOff x="870039" y="1026420"/>
            <a:chExt cx="4461511" cy="530425"/>
          </a:xfrm>
        </p:grpSpPr>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22246" y="1026420"/>
              <a:ext cx="707233" cy="530425"/>
            </a:xfrm>
            <a:prstGeom prst="rect">
              <a:avLst/>
            </a:prstGeom>
            <a:effectLst>
              <a:outerShdw blurRad="63500" sx="102000" sy="102000" algn="ctr" rotWithShape="0">
                <a:prstClr val="black">
                  <a:alpha val="40000"/>
                </a:prstClr>
              </a:outerShdw>
            </a:effectLst>
          </p:spPr>
        </p:pic>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0039" y="1026420"/>
              <a:ext cx="496661" cy="496661"/>
            </a:xfrm>
            <a:prstGeom prst="rect">
              <a:avLst/>
            </a:prstGeom>
          </p:spPr>
        </p:pic>
        <p:sp>
          <p:nvSpPr>
            <p:cNvPr id="14" name="Rectangle 13"/>
            <p:cNvSpPr/>
            <p:nvPr/>
          </p:nvSpPr>
          <p:spPr>
            <a:xfrm>
              <a:off x="3146650" y="1093629"/>
              <a:ext cx="847725" cy="373755"/>
            </a:xfrm>
            <a:prstGeom prst="rect">
              <a:avLst/>
            </a:prstGeom>
            <a:solidFill>
              <a:srgbClr val="92D050"/>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577" rtl="0"/>
              <a:endParaRPr kumimoji="1" lang="en-US" sz="1798" kern="1200">
                <a:solidFill>
                  <a:srgbClr val="FFFFFF"/>
                </a:solidFill>
                <a:ea typeface="Meiryo UI"/>
              </a:endParaRPr>
            </a:p>
          </p:txBody>
        </p:sp>
        <p:sp>
          <p:nvSpPr>
            <p:cNvPr id="15" name="Rectangle 14"/>
            <p:cNvSpPr/>
            <p:nvPr/>
          </p:nvSpPr>
          <p:spPr>
            <a:xfrm>
              <a:off x="4455250" y="1087872"/>
              <a:ext cx="847725" cy="373755"/>
            </a:xfrm>
            <a:prstGeom prst="rect">
              <a:avLst/>
            </a:prstGeom>
            <a:solidFill>
              <a:srgbClr val="FFC000"/>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577" rtl="0"/>
              <a:endParaRPr kumimoji="1" lang="en-US" sz="1798" kern="1200">
                <a:solidFill>
                  <a:srgbClr val="FFFFFF"/>
                </a:solidFill>
                <a:ea typeface="Meiryo UI"/>
              </a:endParaRPr>
            </a:p>
          </p:txBody>
        </p:sp>
        <p:sp>
          <p:nvSpPr>
            <p:cNvPr id="16" name="TextBox 15"/>
            <p:cNvSpPr txBox="1"/>
            <p:nvPr/>
          </p:nvSpPr>
          <p:spPr>
            <a:xfrm>
              <a:off x="3117340" y="1094396"/>
              <a:ext cx="888434" cy="400110"/>
            </a:xfrm>
            <a:prstGeom prst="rect">
              <a:avLst/>
            </a:prstGeom>
            <a:noFill/>
          </p:spPr>
          <p:txBody>
            <a:bodyPr wrap="square" rtlCol="0">
              <a:spAutoFit/>
            </a:bodyPr>
            <a:lstStyle/>
            <a:p>
              <a:pPr algn="ctr" defTabSz="913577" rtl="0"/>
              <a:r>
                <a:rPr kumimoji="1" lang="en-US" sz="999" b="1" kern="1200" dirty="0">
                  <a:ea typeface="Meiryo UI"/>
                  <a:cs typeface="+mn-cs"/>
                </a:rPr>
                <a:t>MASTER </a:t>
              </a:r>
            </a:p>
            <a:p>
              <a:pPr algn="ctr" defTabSz="913577" rtl="0"/>
              <a:r>
                <a:rPr kumimoji="1" lang="en-US" sz="999" b="1" kern="1200" dirty="0">
                  <a:ea typeface="Meiryo UI"/>
                  <a:cs typeface="+mn-cs"/>
                </a:rPr>
                <a:t>ON</a:t>
              </a:r>
            </a:p>
          </p:txBody>
        </p:sp>
        <p:sp>
          <p:nvSpPr>
            <p:cNvPr id="17" name="TextBox 16"/>
            <p:cNvSpPr txBox="1"/>
            <p:nvPr/>
          </p:nvSpPr>
          <p:spPr>
            <a:xfrm>
              <a:off x="4443116" y="1077368"/>
              <a:ext cx="888434" cy="400110"/>
            </a:xfrm>
            <a:prstGeom prst="rect">
              <a:avLst/>
            </a:prstGeom>
            <a:noFill/>
          </p:spPr>
          <p:txBody>
            <a:bodyPr wrap="square" rtlCol="0">
              <a:spAutoFit/>
            </a:bodyPr>
            <a:lstStyle/>
            <a:p>
              <a:pPr algn="ctr" defTabSz="913577" rtl="0"/>
              <a:r>
                <a:rPr kumimoji="1" lang="en-US" sz="999" b="1" kern="1200" dirty="0">
                  <a:ea typeface="Meiryo UI"/>
                  <a:cs typeface="+mn-cs"/>
                </a:rPr>
                <a:t>AUTO</a:t>
              </a:r>
            </a:p>
            <a:p>
              <a:pPr algn="ctr" defTabSz="913577" rtl="0"/>
              <a:r>
                <a:rPr kumimoji="1" lang="en-US" sz="999" b="1" kern="1200" dirty="0">
                  <a:ea typeface="Meiryo UI"/>
                  <a:cs typeface="+mn-cs"/>
                </a:rPr>
                <a:t>START</a:t>
              </a:r>
            </a:p>
          </p:txBody>
        </p:sp>
      </p:grpSp>
      <p:sp>
        <p:nvSpPr>
          <p:cNvPr id="2" name="Rectangle 1"/>
          <p:cNvSpPr/>
          <p:nvPr/>
        </p:nvSpPr>
        <p:spPr>
          <a:xfrm>
            <a:off x="480554" y="819477"/>
            <a:ext cx="3047629" cy="307777"/>
          </a:xfrm>
          <a:prstGeom prst="rect">
            <a:avLst/>
          </a:prstGeom>
        </p:spPr>
        <p:txBody>
          <a:bodyPr wrap="none">
            <a:spAutoFit/>
          </a:bodyPr>
          <a:lstStyle/>
          <a:p>
            <a:pPr algn="l" defTabSz="913577" rtl="0">
              <a:defRPr/>
            </a:pPr>
            <a:r>
              <a:rPr lang="en-US" sz="1400" b="1" kern="1200" dirty="0">
                <a:solidFill>
                  <a:srgbClr val="000000"/>
                </a:solidFill>
                <a:effectLst>
                  <a:outerShdw blurRad="38100" dist="38100" dir="2700000" algn="tl">
                    <a:srgbClr val="000000">
                      <a:alpha val="43137"/>
                    </a:srgbClr>
                  </a:outerShdw>
                </a:effectLst>
                <a:ea typeface="Meiryo UI"/>
              </a:rPr>
              <a:t>Chokotei and Breakdown Pattern </a:t>
            </a:r>
          </a:p>
        </p:txBody>
      </p:sp>
      <p:sp>
        <p:nvSpPr>
          <p:cNvPr id="3" name="Rectangle 2"/>
          <p:cNvSpPr/>
          <p:nvPr/>
        </p:nvSpPr>
        <p:spPr>
          <a:xfrm>
            <a:off x="347404" y="1234735"/>
            <a:ext cx="1287491" cy="213709"/>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Pattern 1</a:t>
            </a:r>
          </a:p>
        </p:txBody>
      </p:sp>
      <p:sp>
        <p:nvSpPr>
          <p:cNvPr id="34" name="Rectangle 33"/>
          <p:cNvSpPr/>
          <p:nvPr/>
        </p:nvSpPr>
        <p:spPr>
          <a:xfrm>
            <a:off x="344650" y="2542892"/>
            <a:ext cx="1287491" cy="213709"/>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Pattern 2</a:t>
            </a:r>
          </a:p>
        </p:txBody>
      </p:sp>
      <p:sp>
        <p:nvSpPr>
          <p:cNvPr id="36" name="Rectangle 35"/>
          <p:cNvSpPr/>
          <p:nvPr/>
        </p:nvSpPr>
        <p:spPr>
          <a:xfrm>
            <a:off x="332396" y="3826283"/>
            <a:ext cx="1287491" cy="213709"/>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Pattern 3</a:t>
            </a:r>
          </a:p>
        </p:txBody>
      </p:sp>
      <p:cxnSp>
        <p:nvCxnSpPr>
          <p:cNvPr id="31" name="Straight Connector 30"/>
          <p:cNvCxnSpPr/>
          <p:nvPr/>
        </p:nvCxnSpPr>
        <p:spPr>
          <a:xfrm>
            <a:off x="5105400" y="959550"/>
            <a:ext cx="0" cy="536505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pic>
        <p:nvPicPr>
          <p:cNvPr id="39" name="Picture 38">
            <a:extLst>
              <a:ext uri="{FF2B5EF4-FFF2-40B4-BE49-F238E27FC236}">
                <a16:creationId xmlns:a16="http://schemas.microsoft.com/office/drawing/2014/main" id="{32FF280F-668B-0930-CCD6-CA6AEA0D05CF}"/>
              </a:ext>
            </a:extLst>
          </p:cNvPr>
          <p:cNvPicPr>
            <a:picLocks noChangeAspect="1"/>
          </p:cNvPicPr>
          <p:nvPr/>
        </p:nvPicPr>
        <p:blipFill>
          <a:blip r:embed="rId5"/>
          <a:stretch>
            <a:fillRect/>
          </a:stretch>
        </p:blipFill>
        <p:spPr>
          <a:xfrm>
            <a:off x="235707" y="845945"/>
            <a:ext cx="259925" cy="259925"/>
          </a:xfrm>
          <a:prstGeom prst="rect">
            <a:avLst/>
          </a:prstGeom>
        </p:spPr>
      </p:pic>
      <p:pic>
        <p:nvPicPr>
          <p:cNvPr id="40" name="Picture 39">
            <a:extLst>
              <a:ext uri="{FF2B5EF4-FFF2-40B4-BE49-F238E27FC236}">
                <a16:creationId xmlns:a16="http://schemas.microsoft.com/office/drawing/2014/main" id="{24A8C3DD-3FC0-14AE-310A-798265E627C2}"/>
              </a:ext>
            </a:extLst>
          </p:cNvPr>
          <p:cNvPicPr>
            <a:picLocks noChangeAspect="1"/>
          </p:cNvPicPr>
          <p:nvPr/>
        </p:nvPicPr>
        <p:blipFill>
          <a:blip r:embed="rId6"/>
          <a:stretch>
            <a:fillRect/>
          </a:stretch>
        </p:blipFill>
        <p:spPr>
          <a:xfrm>
            <a:off x="5188433" y="958390"/>
            <a:ext cx="266916" cy="253916"/>
          </a:xfrm>
          <a:prstGeom prst="rect">
            <a:avLst/>
          </a:prstGeom>
        </p:spPr>
      </p:pic>
      <p:sp>
        <p:nvSpPr>
          <p:cNvPr id="41" name="Rectangle 40"/>
          <p:cNvSpPr/>
          <p:nvPr/>
        </p:nvSpPr>
        <p:spPr>
          <a:xfrm>
            <a:off x="5466693" y="927409"/>
            <a:ext cx="872355" cy="307777"/>
          </a:xfrm>
          <a:prstGeom prst="rect">
            <a:avLst/>
          </a:prstGeom>
        </p:spPr>
        <p:txBody>
          <a:bodyPr wrap="none">
            <a:spAutoFit/>
          </a:bodyPr>
          <a:lstStyle/>
          <a:p>
            <a:pPr algn="l" defTabSz="913577" rtl="0">
              <a:defRPr/>
            </a:pPr>
            <a:r>
              <a:rPr lang="en-US" sz="1400" b="1" kern="1200" dirty="0">
                <a:solidFill>
                  <a:srgbClr val="000000"/>
                </a:solidFill>
                <a:effectLst>
                  <a:outerShdw blurRad="38100" dist="38100" dir="2700000" algn="tl">
                    <a:srgbClr val="000000">
                      <a:alpha val="43137"/>
                    </a:srgbClr>
                  </a:outerShdw>
                </a:effectLst>
                <a:ea typeface="Meiryo UI"/>
              </a:rPr>
              <a:t>ACTION</a:t>
            </a:r>
          </a:p>
        </p:txBody>
      </p:sp>
      <p:sp>
        <p:nvSpPr>
          <p:cNvPr id="42" name="Rectangular Callout 41"/>
          <p:cNvSpPr/>
          <p:nvPr/>
        </p:nvSpPr>
        <p:spPr>
          <a:xfrm>
            <a:off x="344650" y="5570486"/>
            <a:ext cx="4549584" cy="712996"/>
          </a:xfrm>
          <a:prstGeom prst="wedgeRectCallout">
            <a:avLst>
              <a:gd name="adj1" fmla="val -49847"/>
              <a:gd name="adj2" fmla="val -24978"/>
            </a:avLst>
          </a:prstGeom>
          <a:noFill/>
          <a:ln>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3" name="Rectangle 42"/>
          <p:cNvSpPr/>
          <p:nvPr/>
        </p:nvSpPr>
        <p:spPr>
          <a:xfrm>
            <a:off x="322892" y="5562600"/>
            <a:ext cx="4876800" cy="738664"/>
          </a:xfrm>
          <a:prstGeom prst="rect">
            <a:avLst/>
          </a:prstGeom>
          <a:ln w="12700">
            <a:noFill/>
            <a:prstDash val="dash"/>
          </a:ln>
        </p:spPr>
        <p:txBody>
          <a:bodyPr wrap="square">
            <a:spAutoFit/>
          </a:bodyPr>
          <a:lstStyle/>
          <a:p>
            <a:pPr algn="l" defTabSz="913577" rtl="0"/>
            <a:r>
              <a:rPr kumimoji="1" lang="en-US" sz="1400" b="1" kern="1200" dirty="0">
                <a:solidFill>
                  <a:srgbClr val="000000"/>
                </a:solidFill>
                <a:ea typeface="Meiryo UI"/>
              </a:rPr>
              <a:t>Can’t</a:t>
            </a:r>
            <a:r>
              <a:rPr kumimoji="1" lang="en-US" sz="1400" kern="1200" dirty="0">
                <a:solidFill>
                  <a:srgbClr val="000000"/>
                </a:solidFill>
                <a:ea typeface="Meiryo UI"/>
              </a:rPr>
              <a:t> </a:t>
            </a:r>
            <a:r>
              <a:rPr kumimoji="1" lang="en-US" sz="1400" b="1" kern="1200" dirty="0">
                <a:solidFill>
                  <a:srgbClr val="000000"/>
                </a:solidFill>
                <a:ea typeface="Meiryo UI"/>
              </a:rPr>
              <a:t>Use</a:t>
            </a:r>
            <a:r>
              <a:rPr kumimoji="1" lang="en-US" sz="1400" kern="1200" dirty="0">
                <a:solidFill>
                  <a:srgbClr val="000000"/>
                </a:solidFill>
                <a:ea typeface="Meiryo UI"/>
              </a:rPr>
              <a:t> all of </a:t>
            </a:r>
            <a:r>
              <a:rPr kumimoji="1" lang="en-US" sz="1400" b="1" kern="1200" dirty="0">
                <a:solidFill>
                  <a:srgbClr val="000000"/>
                </a:solidFill>
                <a:ea typeface="Meiryo UI"/>
              </a:rPr>
              <a:t>button</a:t>
            </a:r>
            <a:r>
              <a:rPr kumimoji="1" lang="en-US" sz="1400" kern="1200" dirty="0">
                <a:solidFill>
                  <a:srgbClr val="000000"/>
                </a:solidFill>
                <a:ea typeface="Meiryo UI"/>
              </a:rPr>
              <a:t> </a:t>
            </a:r>
            <a:r>
              <a:rPr kumimoji="1" lang="en-US" sz="1400" b="1" kern="1200" dirty="0">
                <a:solidFill>
                  <a:srgbClr val="000000"/>
                </a:solidFill>
                <a:ea typeface="Meiryo UI"/>
              </a:rPr>
              <a:t>in</a:t>
            </a:r>
            <a:r>
              <a:rPr kumimoji="1" lang="en-US" sz="1400" kern="1200" dirty="0">
                <a:solidFill>
                  <a:srgbClr val="000000"/>
                </a:solidFill>
                <a:ea typeface="Meiryo UI"/>
              </a:rPr>
              <a:t> </a:t>
            </a:r>
            <a:r>
              <a:rPr kumimoji="1" lang="en-US" sz="1400" b="1" kern="1200" dirty="0">
                <a:solidFill>
                  <a:srgbClr val="000000"/>
                </a:solidFill>
                <a:ea typeface="Meiryo UI"/>
              </a:rPr>
              <a:t>monitor</a:t>
            </a:r>
            <a:r>
              <a:rPr kumimoji="1" lang="en-US" sz="1400" kern="1200" dirty="0">
                <a:solidFill>
                  <a:srgbClr val="000000"/>
                </a:solidFill>
                <a:ea typeface="Meiryo UI"/>
              </a:rPr>
              <a:t> machine such as </a:t>
            </a:r>
            <a:r>
              <a:rPr kumimoji="1" lang="en-US" sz="1400" b="1" kern="1200" dirty="0">
                <a:solidFill>
                  <a:srgbClr val="00B050"/>
                </a:solidFill>
                <a:ea typeface="Meiryo UI"/>
              </a:rPr>
              <a:t>MASTER</a:t>
            </a:r>
            <a:r>
              <a:rPr kumimoji="1" lang="en-US" sz="1400" kern="1200" dirty="0">
                <a:solidFill>
                  <a:srgbClr val="000000"/>
                </a:solidFill>
                <a:ea typeface="Meiryo UI"/>
              </a:rPr>
              <a:t> </a:t>
            </a:r>
            <a:r>
              <a:rPr kumimoji="1" lang="en-US" sz="1400" b="1" kern="1200" dirty="0">
                <a:solidFill>
                  <a:srgbClr val="00B050"/>
                </a:solidFill>
                <a:ea typeface="Meiryo UI"/>
              </a:rPr>
              <a:t>ON</a:t>
            </a:r>
            <a:r>
              <a:rPr kumimoji="1" lang="en-US" sz="1400" kern="1200" dirty="0">
                <a:solidFill>
                  <a:srgbClr val="000000"/>
                </a:solidFill>
                <a:ea typeface="Meiryo UI"/>
              </a:rPr>
              <a:t> and </a:t>
            </a:r>
            <a:r>
              <a:rPr kumimoji="1" lang="en-US" sz="1400" b="1" kern="1200" dirty="0">
                <a:solidFill>
                  <a:srgbClr val="FFC000"/>
                </a:solidFill>
                <a:ea typeface="Meiryo UI"/>
              </a:rPr>
              <a:t>AUTO</a:t>
            </a:r>
            <a:r>
              <a:rPr kumimoji="1" lang="en-US" sz="1400" kern="1200" dirty="0">
                <a:solidFill>
                  <a:srgbClr val="000000"/>
                </a:solidFill>
                <a:ea typeface="Meiryo UI"/>
              </a:rPr>
              <a:t> </a:t>
            </a:r>
            <a:r>
              <a:rPr kumimoji="1" lang="en-US" sz="1400" b="1" kern="1200" dirty="0">
                <a:solidFill>
                  <a:srgbClr val="FFC000"/>
                </a:solidFill>
                <a:ea typeface="Meiryo UI"/>
              </a:rPr>
              <a:t>START</a:t>
            </a:r>
            <a:r>
              <a:rPr kumimoji="1" lang="en-US" sz="1400" kern="1200" dirty="0">
                <a:solidFill>
                  <a:srgbClr val="000000"/>
                </a:solidFill>
                <a:ea typeface="Meiryo UI"/>
              </a:rPr>
              <a:t> as Chokotei recording </a:t>
            </a:r>
            <a:r>
              <a:rPr kumimoji="1" lang="en-US" sz="1400" b="1" kern="1200" dirty="0">
                <a:solidFill>
                  <a:srgbClr val="000000"/>
                </a:solidFill>
                <a:ea typeface="Meiryo UI"/>
              </a:rPr>
              <a:t>TRIGGER</a:t>
            </a:r>
          </a:p>
        </p:txBody>
      </p:sp>
      <p:sp>
        <p:nvSpPr>
          <p:cNvPr id="45" name="TextBox 44"/>
          <p:cNvSpPr txBox="1"/>
          <p:nvPr/>
        </p:nvSpPr>
        <p:spPr>
          <a:xfrm>
            <a:off x="5236013" y="1749868"/>
            <a:ext cx="3504757" cy="2599173"/>
          </a:xfrm>
          <a:prstGeom prst="rect">
            <a:avLst/>
          </a:prstGeom>
          <a:noFill/>
        </p:spPr>
        <p:txBody>
          <a:bodyPr wrap="square" rtlCol="0">
            <a:spAutoFit/>
          </a:bodyPr>
          <a:lstStyle/>
          <a:p>
            <a:pPr algn="l" defTabSz="913577" rtl="0"/>
            <a:endParaRPr kumimoji="1" lang="en-US" sz="1100" b="1" kern="1200" dirty="0">
              <a:solidFill>
                <a:srgbClr val="000000"/>
              </a:solidFill>
              <a:ea typeface="Meiryo UI"/>
              <a:cs typeface="+mn-cs"/>
            </a:endParaRPr>
          </a:p>
          <a:p>
            <a:pPr algn="l" defTabSz="913577" rtl="0"/>
            <a:r>
              <a:rPr kumimoji="1" lang="en-US" sz="1099" kern="1200" dirty="0">
                <a:solidFill>
                  <a:srgbClr val="000000"/>
                </a:solidFill>
                <a:ea typeface="Meiryo UI"/>
                <a:cs typeface="+mn-cs"/>
              </a:rPr>
              <a:t>2 Triggers to Start Record Chokotei/Breakdown : </a:t>
            </a:r>
          </a:p>
          <a:p>
            <a:pPr marL="228394" indent="-228394" algn="l" defTabSz="913577" rtl="0">
              <a:buFont typeface="+mj-lt"/>
              <a:buAutoNum type="arabicPeriod"/>
            </a:pPr>
            <a:r>
              <a:rPr kumimoji="1" lang="en-US" sz="1099" b="1" kern="1200" dirty="0">
                <a:solidFill>
                  <a:srgbClr val="000000"/>
                </a:solidFill>
                <a:ea typeface="Meiryo UI"/>
                <a:cs typeface="+mn-cs"/>
              </a:rPr>
              <a:t>Fault</a:t>
            </a:r>
            <a:r>
              <a:rPr kumimoji="1" lang="en-US" sz="1099" kern="1200" dirty="0">
                <a:solidFill>
                  <a:srgbClr val="000000"/>
                </a:solidFill>
                <a:ea typeface="Meiryo UI"/>
                <a:cs typeface="+mn-cs"/>
              </a:rPr>
              <a:t> </a:t>
            </a:r>
            <a:r>
              <a:rPr kumimoji="1" lang="en-US" sz="1099" b="1" kern="1200" dirty="0">
                <a:solidFill>
                  <a:srgbClr val="000000"/>
                </a:solidFill>
                <a:ea typeface="Meiryo UI"/>
                <a:cs typeface="+mn-cs"/>
              </a:rPr>
              <a:t>Notification</a:t>
            </a:r>
          </a:p>
          <a:p>
            <a:pPr marL="228394" indent="-228394" algn="l" defTabSz="913577" rtl="0">
              <a:buFont typeface="+mj-lt"/>
              <a:buAutoNum type="arabicPeriod"/>
            </a:pPr>
            <a:r>
              <a:rPr kumimoji="1" lang="en-US" sz="1099" kern="1200" dirty="0">
                <a:solidFill>
                  <a:srgbClr val="000000"/>
                </a:solidFill>
                <a:ea typeface="Meiryo UI"/>
                <a:cs typeface="+mn-cs"/>
              </a:rPr>
              <a:t>Signal Tower R (CIO2015.11) == True / (</a:t>
            </a:r>
            <a:r>
              <a:rPr kumimoji="1" lang="en-US" sz="1099" b="1" kern="1200" dirty="0">
                <a:solidFill>
                  <a:srgbClr val="FF0000"/>
                </a:solidFill>
                <a:ea typeface="Meiryo UI"/>
                <a:cs typeface="+mn-cs"/>
              </a:rPr>
              <a:t>ANDON</a:t>
            </a:r>
            <a:r>
              <a:rPr kumimoji="1" lang="en-US" sz="1099" kern="1200" dirty="0">
                <a:solidFill>
                  <a:srgbClr val="000000"/>
                </a:solidFill>
                <a:ea typeface="Meiryo UI"/>
                <a:cs typeface="+mn-cs"/>
              </a:rPr>
              <a:t> </a:t>
            </a:r>
            <a:r>
              <a:rPr kumimoji="1" lang="en-US" sz="1099" b="1" kern="1200" dirty="0">
                <a:solidFill>
                  <a:srgbClr val="FF0000"/>
                </a:solidFill>
                <a:ea typeface="Meiryo UI"/>
                <a:cs typeface="+mn-cs"/>
              </a:rPr>
              <a:t>LAMP</a:t>
            </a:r>
            <a:r>
              <a:rPr kumimoji="1" lang="en-US" sz="1099" kern="1200" dirty="0">
                <a:solidFill>
                  <a:srgbClr val="000000"/>
                </a:solidFill>
                <a:ea typeface="Meiryo UI"/>
                <a:cs typeface="+mn-cs"/>
              </a:rPr>
              <a:t> </a:t>
            </a:r>
            <a:r>
              <a:rPr kumimoji="1" lang="en-US" sz="1099" b="1" kern="1200" dirty="0">
                <a:solidFill>
                  <a:srgbClr val="FF0000"/>
                </a:solidFill>
                <a:ea typeface="Meiryo UI"/>
                <a:cs typeface="+mn-cs"/>
              </a:rPr>
              <a:t>RED</a:t>
            </a:r>
            <a:r>
              <a:rPr kumimoji="1" lang="en-US" sz="1099" kern="1200" dirty="0">
                <a:solidFill>
                  <a:srgbClr val="000000"/>
                </a:solidFill>
                <a:ea typeface="Meiryo UI"/>
                <a:cs typeface="+mn-cs"/>
              </a:rPr>
              <a:t>= ON)</a:t>
            </a:r>
          </a:p>
          <a:p>
            <a:pPr algn="l" defTabSz="913577" rtl="0"/>
            <a:endParaRPr kumimoji="1" lang="en-US" sz="1099" kern="1200" dirty="0">
              <a:solidFill>
                <a:srgbClr val="000000"/>
              </a:solidFill>
              <a:ea typeface="Meiryo UI"/>
              <a:cs typeface="+mn-cs"/>
            </a:endParaRPr>
          </a:p>
          <a:p>
            <a:pPr algn="l" defTabSz="913577" rtl="0"/>
            <a:endParaRPr kumimoji="1" lang="en-US" sz="1099" kern="1200" dirty="0">
              <a:solidFill>
                <a:srgbClr val="000000"/>
              </a:solidFill>
              <a:ea typeface="Meiryo UI"/>
              <a:cs typeface="+mn-cs"/>
            </a:endParaRPr>
          </a:p>
          <a:p>
            <a:pPr algn="l" defTabSz="913577" rtl="0"/>
            <a:endParaRPr kumimoji="1" lang="en-US" sz="1099" kern="1200" dirty="0">
              <a:solidFill>
                <a:srgbClr val="000000"/>
              </a:solidFill>
              <a:ea typeface="Meiryo UI"/>
              <a:cs typeface="+mn-cs"/>
            </a:endParaRPr>
          </a:p>
          <a:p>
            <a:pPr algn="l" defTabSz="913577" rtl="0"/>
            <a:endParaRPr kumimoji="1" lang="en-US" sz="300" kern="1200" dirty="0">
              <a:solidFill>
                <a:srgbClr val="000000"/>
              </a:solidFill>
              <a:ea typeface="Meiryo UI"/>
              <a:cs typeface="+mn-cs"/>
            </a:endParaRPr>
          </a:p>
          <a:p>
            <a:pPr algn="l" defTabSz="913577" rtl="0"/>
            <a:endParaRPr kumimoji="1" lang="en-US" sz="300" kern="1200" dirty="0">
              <a:solidFill>
                <a:srgbClr val="000000"/>
              </a:solidFill>
              <a:ea typeface="Meiryo UI"/>
              <a:cs typeface="+mn-cs"/>
            </a:endParaRPr>
          </a:p>
          <a:p>
            <a:pPr algn="l" defTabSz="913577" rtl="0"/>
            <a:endParaRPr kumimoji="1" lang="en-US" sz="300" kern="1200" dirty="0">
              <a:solidFill>
                <a:srgbClr val="000000"/>
              </a:solidFill>
              <a:ea typeface="Meiryo UI"/>
              <a:cs typeface="+mn-cs"/>
            </a:endParaRPr>
          </a:p>
          <a:p>
            <a:pPr algn="l" defTabSz="913577" rtl="0"/>
            <a:endParaRPr kumimoji="1" lang="en-US" sz="300" kern="1200" dirty="0">
              <a:solidFill>
                <a:srgbClr val="000000"/>
              </a:solidFill>
              <a:ea typeface="Meiryo UI"/>
              <a:cs typeface="+mn-cs"/>
            </a:endParaRPr>
          </a:p>
          <a:p>
            <a:pPr algn="l" defTabSz="913577" rtl="0"/>
            <a:endParaRPr kumimoji="1" lang="en-US" sz="300" kern="1200" dirty="0">
              <a:solidFill>
                <a:srgbClr val="000000"/>
              </a:solidFill>
              <a:ea typeface="Meiryo UI"/>
              <a:cs typeface="+mn-cs"/>
            </a:endParaRPr>
          </a:p>
          <a:p>
            <a:pPr algn="l" defTabSz="913577" rtl="0"/>
            <a:endParaRPr kumimoji="1" lang="en-US" sz="300" kern="1200" dirty="0">
              <a:solidFill>
                <a:srgbClr val="000000"/>
              </a:solidFill>
              <a:ea typeface="Meiryo UI"/>
              <a:cs typeface="+mn-cs"/>
            </a:endParaRPr>
          </a:p>
          <a:p>
            <a:pPr algn="l" defTabSz="913577" rtl="0"/>
            <a:endParaRPr kumimoji="1" lang="en-US" sz="200" kern="1200" dirty="0">
              <a:solidFill>
                <a:srgbClr val="000000"/>
              </a:solidFill>
              <a:ea typeface="Meiryo UI"/>
              <a:cs typeface="+mn-cs"/>
            </a:endParaRPr>
          </a:p>
          <a:p>
            <a:pPr algn="l" defTabSz="913577" rtl="0"/>
            <a:r>
              <a:rPr kumimoji="1" lang="en-US" sz="1099" kern="1200" dirty="0">
                <a:solidFill>
                  <a:srgbClr val="000000"/>
                </a:solidFill>
                <a:ea typeface="Meiryo UI"/>
                <a:cs typeface="+mn-cs"/>
              </a:rPr>
              <a:t>2 Triggers to Finish Record Chokotei/Breakdown:</a:t>
            </a:r>
          </a:p>
          <a:p>
            <a:pPr marL="228394" indent="-228394" algn="l" defTabSz="913577" rtl="0">
              <a:buFont typeface="+mj-lt"/>
              <a:buAutoNum type="arabicPeriod"/>
            </a:pPr>
            <a:r>
              <a:rPr kumimoji="1" lang="en-US" sz="1099" b="1" kern="1200" dirty="0">
                <a:solidFill>
                  <a:srgbClr val="000000"/>
                </a:solidFill>
                <a:ea typeface="Meiryo UI"/>
                <a:cs typeface="+mn-cs"/>
              </a:rPr>
              <a:t>Fault</a:t>
            </a:r>
            <a:r>
              <a:rPr kumimoji="1" lang="en-US" sz="1099" kern="1200" dirty="0">
                <a:solidFill>
                  <a:srgbClr val="000000"/>
                </a:solidFill>
                <a:ea typeface="Meiryo UI"/>
                <a:cs typeface="+mn-cs"/>
              </a:rPr>
              <a:t> </a:t>
            </a:r>
            <a:r>
              <a:rPr kumimoji="1" lang="en-US" sz="1099" b="1" kern="1200" dirty="0">
                <a:solidFill>
                  <a:srgbClr val="000000"/>
                </a:solidFill>
                <a:ea typeface="Meiryo UI"/>
                <a:cs typeface="+mn-cs"/>
              </a:rPr>
              <a:t>Notification</a:t>
            </a:r>
            <a:r>
              <a:rPr kumimoji="1" lang="en-US" sz="1099" kern="1200" dirty="0">
                <a:solidFill>
                  <a:srgbClr val="000000"/>
                </a:solidFill>
                <a:ea typeface="Meiryo UI"/>
                <a:cs typeface="+mn-cs"/>
              </a:rPr>
              <a:t> </a:t>
            </a:r>
            <a:r>
              <a:rPr kumimoji="1" lang="en-US" sz="1099" b="1" kern="1200" dirty="0">
                <a:solidFill>
                  <a:srgbClr val="000000"/>
                </a:solidFill>
                <a:ea typeface="Meiryo UI"/>
                <a:cs typeface="+mn-cs"/>
              </a:rPr>
              <a:t>Reset</a:t>
            </a:r>
          </a:p>
          <a:p>
            <a:pPr marL="228394" indent="-228394" algn="l" defTabSz="913577" rtl="0">
              <a:buFont typeface="+mj-lt"/>
              <a:buAutoNum type="arabicPeriod"/>
            </a:pPr>
            <a:r>
              <a:rPr kumimoji="1" lang="en-US" sz="1099" kern="1200" dirty="0">
                <a:solidFill>
                  <a:srgbClr val="000000"/>
                </a:solidFill>
                <a:ea typeface="Meiryo UI"/>
                <a:cs typeface="+mn-cs"/>
              </a:rPr>
              <a:t>Signal Tower G (CIO2015.13) == True / (</a:t>
            </a:r>
            <a:r>
              <a:rPr kumimoji="1" lang="en-US" sz="1099" b="1" kern="1200" dirty="0">
                <a:solidFill>
                  <a:srgbClr val="00B050"/>
                </a:solidFill>
                <a:ea typeface="Meiryo UI"/>
                <a:cs typeface="+mn-cs"/>
              </a:rPr>
              <a:t>ANDON</a:t>
            </a:r>
            <a:r>
              <a:rPr kumimoji="1" lang="en-US" sz="1099" kern="1200" dirty="0">
                <a:solidFill>
                  <a:srgbClr val="000000"/>
                </a:solidFill>
                <a:ea typeface="Meiryo UI"/>
                <a:cs typeface="+mn-cs"/>
              </a:rPr>
              <a:t> </a:t>
            </a:r>
            <a:r>
              <a:rPr kumimoji="1" lang="en-US" sz="1099" b="1" kern="1200" dirty="0">
                <a:solidFill>
                  <a:srgbClr val="00B050"/>
                </a:solidFill>
                <a:ea typeface="Meiryo UI"/>
                <a:cs typeface="+mn-cs"/>
              </a:rPr>
              <a:t>LAMP</a:t>
            </a:r>
            <a:r>
              <a:rPr kumimoji="1" lang="en-US" sz="1099" kern="1200" dirty="0">
                <a:solidFill>
                  <a:srgbClr val="000000"/>
                </a:solidFill>
                <a:ea typeface="Meiryo UI"/>
                <a:cs typeface="+mn-cs"/>
              </a:rPr>
              <a:t> </a:t>
            </a:r>
            <a:r>
              <a:rPr kumimoji="1" lang="en-US" sz="1099" b="1" kern="1200" dirty="0">
                <a:solidFill>
                  <a:srgbClr val="00B050"/>
                </a:solidFill>
                <a:ea typeface="Meiryo UI"/>
                <a:cs typeface="+mn-cs"/>
              </a:rPr>
              <a:t>GREEN</a:t>
            </a:r>
            <a:r>
              <a:rPr kumimoji="1" lang="en-US" sz="1099" kern="1200" dirty="0">
                <a:solidFill>
                  <a:srgbClr val="000000"/>
                </a:solidFill>
                <a:ea typeface="Meiryo UI"/>
                <a:cs typeface="+mn-cs"/>
              </a:rPr>
              <a:t>= ON)</a:t>
            </a:r>
          </a:p>
          <a:p>
            <a:pPr algn="l" defTabSz="913577" rtl="0"/>
            <a:endParaRPr kumimoji="1" lang="en-US" sz="1099" kern="1200" dirty="0">
              <a:solidFill>
                <a:srgbClr val="000000"/>
              </a:solidFill>
              <a:ea typeface="Meiryo UI"/>
              <a:cs typeface="+mn-cs"/>
            </a:endParaRPr>
          </a:p>
        </p:txBody>
      </p:sp>
      <p:sp>
        <p:nvSpPr>
          <p:cNvPr id="46" name="Rectangle 45"/>
          <p:cNvSpPr/>
          <p:nvPr/>
        </p:nvSpPr>
        <p:spPr>
          <a:xfrm>
            <a:off x="5236013" y="1301224"/>
            <a:ext cx="3772230" cy="21748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CHANGE TRIGGER IOT TO RECORD PROBLEM</a:t>
            </a:r>
          </a:p>
        </p:txBody>
      </p:sp>
      <p:sp>
        <p:nvSpPr>
          <p:cNvPr id="47" name="Rectangle 46"/>
          <p:cNvSpPr/>
          <p:nvPr/>
        </p:nvSpPr>
        <p:spPr>
          <a:xfrm>
            <a:off x="5209196" y="1661268"/>
            <a:ext cx="1532599" cy="276999"/>
          </a:xfrm>
          <a:prstGeom prst="rect">
            <a:avLst/>
          </a:prstGeom>
        </p:spPr>
        <p:txBody>
          <a:bodyPr wrap="none">
            <a:spAutoFit/>
          </a:bodyPr>
          <a:lstStyle/>
          <a:p>
            <a:r>
              <a:rPr kumimoji="1" lang="en-US" sz="1200" b="1" kern="1200" dirty="0">
                <a:solidFill>
                  <a:srgbClr val="1D1DFF"/>
                </a:solidFill>
                <a:ea typeface="Meiryo UI"/>
                <a:cs typeface="+mn-cs"/>
              </a:rPr>
              <a:t>START RECORD : </a:t>
            </a:r>
            <a:endParaRPr lang="en-US" sz="2800" dirty="0">
              <a:solidFill>
                <a:srgbClr val="1D1DFF"/>
              </a:solidFill>
            </a:endParaRPr>
          </a:p>
        </p:txBody>
      </p:sp>
      <p:pic>
        <p:nvPicPr>
          <p:cNvPr id="49" name="Picture 4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88879" y="2702359"/>
            <a:ext cx="398106" cy="398081"/>
          </a:xfrm>
          <a:prstGeom prst="rect">
            <a:avLst/>
          </a:prstGeom>
        </p:spPr>
      </p:pic>
      <p:pic>
        <p:nvPicPr>
          <p:cNvPr id="50" name="Picture 4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21180" y="2702359"/>
            <a:ext cx="398106" cy="398081"/>
          </a:xfrm>
          <a:prstGeom prst="rect">
            <a:avLst/>
          </a:prstGeom>
        </p:spPr>
      </p:pic>
      <p:pic>
        <p:nvPicPr>
          <p:cNvPr id="51" name="Picture 5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53483" y="2702359"/>
            <a:ext cx="398106" cy="398081"/>
          </a:xfrm>
          <a:prstGeom prst="rect">
            <a:avLst/>
          </a:prstGeom>
        </p:spPr>
      </p:pic>
      <p:grpSp>
        <p:nvGrpSpPr>
          <p:cNvPr id="61" name="Group 60"/>
          <p:cNvGrpSpPr/>
          <p:nvPr/>
        </p:nvGrpSpPr>
        <p:grpSpPr>
          <a:xfrm>
            <a:off x="5507338" y="4180628"/>
            <a:ext cx="452525" cy="452525"/>
            <a:chOff x="575381" y="5630980"/>
            <a:chExt cx="496661" cy="496661"/>
          </a:xfrm>
        </p:grpSpPr>
        <p:pic>
          <p:nvPicPr>
            <p:cNvPr id="62" name="Picture 61"/>
            <p:cNvPicPr>
              <a:picLocks noChangeAspect="1"/>
            </p:cNvPicPr>
            <p:nvPr/>
          </p:nvPicPr>
          <p:blipFill>
            <a:blip r:embed="rId4">
              <a:duotone>
                <a:srgbClr val="34B78F">
                  <a:shade val="45000"/>
                  <a:satMod val="135000"/>
                </a:srgbClr>
                <a:prstClr val="white"/>
              </a:duotone>
              <a:extLst>
                <a:ext uri="{28A0092B-C50C-407E-A947-70E740481C1C}">
                  <a14:useLocalDpi xmlns:a14="http://schemas.microsoft.com/office/drawing/2010/main" val="0"/>
                </a:ext>
              </a:extLst>
            </a:blip>
            <a:stretch>
              <a:fillRect/>
            </a:stretch>
          </p:blipFill>
          <p:spPr>
            <a:xfrm>
              <a:off x="575381" y="5630980"/>
              <a:ext cx="496661" cy="496661"/>
            </a:xfrm>
            <a:prstGeom prst="rect">
              <a:avLst/>
            </a:prstGeom>
          </p:spPr>
        </p:pic>
        <p:sp>
          <p:nvSpPr>
            <p:cNvPr id="63" name="Rectangle 62"/>
            <p:cNvSpPr/>
            <p:nvPr/>
          </p:nvSpPr>
          <p:spPr>
            <a:xfrm>
              <a:off x="780664" y="5707380"/>
              <a:ext cx="132083" cy="260790"/>
            </a:xfrm>
            <a:prstGeom prst="rect">
              <a:avLst/>
            </a:prstGeom>
            <a:solidFill>
              <a:srgbClr val="5EB49A"/>
            </a:solidFill>
            <a:ln w="25400" cap="flat" cmpd="sng" algn="ctr">
              <a:noFill/>
              <a:prstDash val="solid"/>
            </a:ln>
            <a:effectLst/>
          </p:spPr>
          <p:txBody>
            <a:bodyPr rtlCol="0" anchor="ctr"/>
            <a:lstStyle/>
            <a:p>
              <a:pPr marL="0" marR="0" lvl="0" indent="0" algn="ctr" defTabSz="913577" rtl="0" eaLnBrk="1" fontAlgn="auto" latinLnBrk="0" hangingPunct="1">
                <a:lnSpc>
                  <a:spcPct val="100000"/>
                </a:lnSpc>
                <a:spcBef>
                  <a:spcPts val="0"/>
                </a:spcBef>
                <a:spcAft>
                  <a:spcPts val="0"/>
                </a:spcAft>
                <a:buClrTx/>
                <a:buSzTx/>
                <a:buFontTx/>
                <a:buNone/>
                <a:tabLst/>
                <a:defRPr/>
              </a:pPr>
              <a:endParaRPr kumimoji="1" lang="en-US" sz="1798" b="0" i="0" u="none" strike="noStrike" kern="1200" cap="none" spc="0" normalizeH="0" baseline="0" noProof="0">
                <a:ln>
                  <a:noFill/>
                </a:ln>
                <a:solidFill>
                  <a:srgbClr val="FFFFFF"/>
                </a:solidFill>
                <a:effectLst/>
                <a:uLnTx/>
                <a:uFillTx/>
                <a:ea typeface="Meiryo UI"/>
                <a:cs typeface="+mn-cs"/>
              </a:endParaRPr>
            </a:p>
          </p:txBody>
        </p:sp>
      </p:grpSp>
      <p:grpSp>
        <p:nvGrpSpPr>
          <p:cNvPr id="64" name="Group 63"/>
          <p:cNvGrpSpPr/>
          <p:nvPr/>
        </p:nvGrpSpPr>
        <p:grpSpPr>
          <a:xfrm>
            <a:off x="6063899" y="4180628"/>
            <a:ext cx="452525" cy="452525"/>
            <a:chOff x="1132457" y="5630980"/>
            <a:chExt cx="496661" cy="496661"/>
          </a:xfrm>
        </p:grpSpPr>
        <p:pic>
          <p:nvPicPr>
            <p:cNvPr id="65" name="Picture 64"/>
            <p:cNvPicPr>
              <a:picLocks noChangeAspect="1"/>
            </p:cNvPicPr>
            <p:nvPr/>
          </p:nvPicPr>
          <p:blipFill>
            <a:blip r:embed="rId4">
              <a:duotone>
                <a:srgbClr val="34B78F">
                  <a:shade val="45000"/>
                  <a:satMod val="135000"/>
                </a:srgbClr>
                <a:prstClr val="white"/>
              </a:duotone>
              <a:extLst>
                <a:ext uri="{28A0092B-C50C-407E-A947-70E740481C1C}">
                  <a14:useLocalDpi xmlns:a14="http://schemas.microsoft.com/office/drawing/2010/main" val="0"/>
                </a:ext>
              </a:extLst>
            </a:blip>
            <a:stretch>
              <a:fillRect/>
            </a:stretch>
          </p:blipFill>
          <p:spPr>
            <a:xfrm>
              <a:off x="1132457" y="5630980"/>
              <a:ext cx="496661" cy="496661"/>
            </a:xfrm>
            <a:prstGeom prst="rect">
              <a:avLst/>
            </a:prstGeom>
          </p:spPr>
        </p:pic>
        <p:sp>
          <p:nvSpPr>
            <p:cNvPr id="66" name="Rectangle 65"/>
            <p:cNvSpPr/>
            <p:nvPr/>
          </p:nvSpPr>
          <p:spPr>
            <a:xfrm>
              <a:off x="1321392" y="5716309"/>
              <a:ext cx="132083" cy="260790"/>
            </a:xfrm>
            <a:prstGeom prst="rect">
              <a:avLst/>
            </a:prstGeom>
            <a:solidFill>
              <a:srgbClr val="5EB49A"/>
            </a:solidFill>
            <a:ln w="25400" cap="flat" cmpd="sng" algn="ctr">
              <a:noFill/>
              <a:prstDash val="solid"/>
            </a:ln>
            <a:effectLst/>
          </p:spPr>
          <p:txBody>
            <a:bodyPr rtlCol="0" anchor="ctr"/>
            <a:lstStyle/>
            <a:p>
              <a:pPr marL="0" marR="0" lvl="0" indent="0" algn="ctr" defTabSz="913577" rtl="0" eaLnBrk="1" fontAlgn="auto" latinLnBrk="0" hangingPunct="1">
                <a:lnSpc>
                  <a:spcPct val="100000"/>
                </a:lnSpc>
                <a:spcBef>
                  <a:spcPts val="0"/>
                </a:spcBef>
                <a:spcAft>
                  <a:spcPts val="0"/>
                </a:spcAft>
                <a:buClrTx/>
                <a:buSzTx/>
                <a:buFontTx/>
                <a:buNone/>
                <a:tabLst/>
                <a:defRPr/>
              </a:pPr>
              <a:endParaRPr kumimoji="1" lang="en-US" sz="1798" b="0" i="0" u="none" strike="noStrike" kern="1200" cap="none" spc="0" normalizeH="0" baseline="0" noProof="0">
                <a:ln>
                  <a:noFill/>
                </a:ln>
                <a:solidFill>
                  <a:srgbClr val="FFFFFF"/>
                </a:solidFill>
                <a:effectLst/>
                <a:uLnTx/>
                <a:uFillTx/>
                <a:ea typeface="Meiryo UI"/>
                <a:cs typeface="+mn-cs"/>
              </a:endParaRPr>
            </a:p>
          </p:txBody>
        </p:sp>
      </p:grpSp>
      <p:grpSp>
        <p:nvGrpSpPr>
          <p:cNvPr id="67" name="Group 66"/>
          <p:cNvGrpSpPr/>
          <p:nvPr/>
        </p:nvGrpSpPr>
        <p:grpSpPr>
          <a:xfrm>
            <a:off x="6620459" y="4180628"/>
            <a:ext cx="452525" cy="452525"/>
            <a:chOff x="1689533" y="5630980"/>
            <a:chExt cx="496661" cy="496661"/>
          </a:xfrm>
        </p:grpSpPr>
        <p:pic>
          <p:nvPicPr>
            <p:cNvPr id="68" name="Picture 67"/>
            <p:cNvPicPr>
              <a:picLocks noChangeAspect="1"/>
            </p:cNvPicPr>
            <p:nvPr/>
          </p:nvPicPr>
          <p:blipFill>
            <a:blip r:embed="rId4">
              <a:duotone>
                <a:srgbClr val="34B78F">
                  <a:shade val="45000"/>
                  <a:satMod val="135000"/>
                </a:srgbClr>
                <a:prstClr val="white"/>
              </a:duotone>
              <a:extLst>
                <a:ext uri="{28A0092B-C50C-407E-A947-70E740481C1C}">
                  <a14:useLocalDpi xmlns:a14="http://schemas.microsoft.com/office/drawing/2010/main" val="0"/>
                </a:ext>
              </a:extLst>
            </a:blip>
            <a:stretch>
              <a:fillRect/>
            </a:stretch>
          </p:blipFill>
          <p:spPr>
            <a:xfrm>
              <a:off x="1689533" y="5630980"/>
              <a:ext cx="496661" cy="496661"/>
            </a:xfrm>
            <a:prstGeom prst="rect">
              <a:avLst/>
            </a:prstGeom>
          </p:spPr>
        </p:pic>
        <p:sp>
          <p:nvSpPr>
            <p:cNvPr id="69" name="Rectangle 68"/>
            <p:cNvSpPr/>
            <p:nvPr/>
          </p:nvSpPr>
          <p:spPr>
            <a:xfrm>
              <a:off x="1871821" y="5716309"/>
              <a:ext cx="132083" cy="260790"/>
            </a:xfrm>
            <a:prstGeom prst="rect">
              <a:avLst/>
            </a:prstGeom>
            <a:solidFill>
              <a:srgbClr val="5EB49A"/>
            </a:solidFill>
            <a:ln w="25400" cap="flat" cmpd="sng" algn="ctr">
              <a:noFill/>
              <a:prstDash val="solid"/>
            </a:ln>
            <a:effectLst/>
          </p:spPr>
          <p:txBody>
            <a:bodyPr rtlCol="0" anchor="ctr"/>
            <a:lstStyle/>
            <a:p>
              <a:pPr marL="0" marR="0" lvl="0" indent="0" algn="ctr" defTabSz="913577" rtl="0" eaLnBrk="1" fontAlgn="auto" latinLnBrk="0" hangingPunct="1">
                <a:lnSpc>
                  <a:spcPct val="100000"/>
                </a:lnSpc>
                <a:spcBef>
                  <a:spcPts val="0"/>
                </a:spcBef>
                <a:spcAft>
                  <a:spcPts val="0"/>
                </a:spcAft>
                <a:buClrTx/>
                <a:buSzTx/>
                <a:buFontTx/>
                <a:buNone/>
                <a:tabLst/>
                <a:defRPr/>
              </a:pPr>
              <a:endParaRPr kumimoji="1" lang="en-US" sz="1798" b="0" i="0" u="none" strike="noStrike" kern="1200" cap="none" spc="0" normalizeH="0" baseline="0" noProof="0">
                <a:ln>
                  <a:noFill/>
                </a:ln>
                <a:solidFill>
                  <a:srgbClr val="FFFFFF"/>
                </a:solidFill>
                <a:effectLst/>
                <a:uLnTx/>
                <a:uFillTx/>
                <a:ea typeface="Meiryo UI"/>
                <a:cs typeface="+mn-cs"/>
              </a:endParaRPr>
            </a:p>
          </p:txBody>
        </p:sp>
      </p:grpSp>
      <p:sp>
        <p:nvSpPr>
          <p:cNvPr id="70" name="Rectangle 69"/>
          <p:cNvSpPr/>
          <p:nvPr/>
        </p:nvSpPr>
        <p:spPr>
          <a:xfrm>
            <a:off x="5225237" y="3191923"/>
            <a:ext cx="1354858" cy="276999"/>
          </a:xfrm>
          <a:prstGeom prst="rect">
            <a:avLst/>
          </a:prstGeom>
        </p:spPr>
        <p:txBody>
          <a:bodyPr wrap="none">
            <a:spAutoFit/>
          </a:bodyPr>
          <a:lstStyle/>
          <a:p>
            <a:r>
              <a:rPr kumimoji="1" lang="en-US" sz="1200" b="1" kern="1200" dirty="0">
                <a:solidFill>
                  <a:srgbClr val="1D1DFF"/>
                </a:solidFill>
                <a:ea typeface="Meiryo UI"/>
                <a:cs typeface="+mn-cs"/>
              </a:rPr>
              <a:t>END RECORD : </a:t>
            </a:r>
            <a:endParaRPr lang="en-US" sz="2800" dirty="0">
              <a:solidFill>
                <a:srgbClr val="1D1DFF"/>
              </a:solidFill>
            </a:endParaRPr>
          </a:p>
        </p:txBody>
      </p:sp>
      <p:sp>
        <p:nvSpPr>
          <p:cNvPr id="71" name="Rectangular Callout 70"/>
          <p:cNvSpPr/>
          <p:nvPr/>
        </p:nvSpPr>
        <p:spPr>
          <a:xfrm>
            <a:off x="5181047" y="4742829"/>
            <a:ext cx="3825510" cy="1415556"/>
          </a:xfrm>
          <a:prstGeom prst="wedgeRectCallout">
            <a:avLst>
              <a:gd name="adj1" fmla="val -49847"/>
              <a:gd name="adj2" fmla="val -24978"/>
            </a:avLst>
          </a:prstGeom>
          <a:noFill/>
          <a:ln>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72" name="Rectangle 71"/>
          <p:cNvSpPr/>
          <p:nvPr/>
        </p:nvSpPr>
        <p:spPr>
          <a:xfrm>
            <a:off x="5181046" y="4741763"/>
            <a:ext cx="3532286" cy="523220"/>
          </a:xfrm>
          <a:prstGeom prst="rect">
            <a:avLst/>
          </a:prstGeom>
          <a:ln w="12700">
            <a:noFill/>
            <a:prstDash val="dash"/>
          </a:ln>
        </p:spPr>
        <p:txBody>
          <a:bodyPr wrap="square">
            <a:spAutoFit/>
          </a:bodyPr>
          <a:lstStyle/>
          <a:p>
            <a:pPr algn="l" defTabSz="913577" rtl="0"/>
            <a:r>
              <a:rPr kumimoji="1" lang="en-US" sz="1400" kern="1200" dirty="0">
                <a:solidFill>
                  <a:srgbClr val="000000"/>
                </a:solidFill>
                <a:ea typeface="Meiryo UI"/>
              </a:rPr>
              <a:t>Using </a:t>
            </a:r>
            <a:r>
              <a:rPr kumimoji="1" lang="en-US" sz="1400" b="1" kern="1200" dirty="0">
                <a:solidFill>
                  <a:srgbClr val="000000"/>
                </a:solidFill>
                <a:ea typeface="Meiryo UI"/>
              </a:rPr>
              <a:t>ANDON</a:t>
            </a:r>
            <a:r>
              <a:rPr kumimoji="1" lang="en-US" sz="1400" kern="1200" dirty="0">
                <a:solidFill>
                  <a:srgbClr val="000000"/>
                </a:solidFill>
                <a:ea typeface="Meiryo UI"/>
              </a:rPr>
              <a:t> </a:t>
            </a:r>
            <a:r>
              <a:rPr kumimoji="1" lang="en-US" sz="1400" b="1" kern="1200" dirty="0">
                <a:solidFill>
                  <a:srgbClr val="000000"/>
                </a:solidFill>
                <a:ea typeface="Meiryo UI"/>
              </a:rPr>
              <a:t>LAMP</a:t>
            </a:r>
            <a:r>
              <a:rPr kumimoji="1" lang="en-US" sz="1400" kern="1200" dirty="0">
                <a:solidFill>
                  <a:srgbClr val="000000"/>
                </a:solidFill>
                <a:ea typeface="Meiryo UI"/>
              </a:rPr>
              <a:t> as New Trigger to record data chokotei.</a:t>
            </a:r>
            <a:endParaRPr kumimoji="1" lang="en-US" sz="1400" b="1" kern="1200" dirty="0">
              <a:solidFill>
                <a:srgbClr val="000000"/>
              </a:solidFill>
              <a:ea typeface="Meiryo UI"/>
            </a:endParaRPr>
          </a:p>
        </p:txBody>
      </p:sp>
      <p:pic>
        <p:nvPicPr>
          <p:cNvPr id="73" name="Picture 72"/>
          <p:cNvPicPr>
            <a:picLocks noChangeAspect="1"/>
          </p:cNvPicPr>
          <p:nvPr/>
        </p:nvPicPr>
        <p:blipFill>
          <a:blip r:embed="rId7">
            <a:extLst>
              <a:ext uri="{BEBA8EAE-BF5A-486C-A8C5-ECC9F3942E4B}">
                <a14:imgProps xmlns:a14="http://schemas.microsoft.com/office/drawing/2010/main">
                  <a14:imgLayer r:embed="rId8">
                    <a14:imgEffect>
                      <a14:backgroundRemoval t="10000" b="93594" l="10000" r="90000">
                        <a14:foregroundMark x1="47500" y1="55625" x2="47500" y2="55625"/>
                        <a14:foregroundMark x1="51719" y1="54844" x2="49688" y2="61406"/>
                        <a14:foregroundMark x1="46250" y1="62813" x2="52031" y2="62500"/>
                        <a14:foregroundMark x1="50469" y1="65625" x2="49688" y2="90156"/>
                        <a14:foregroundMark x1="48594" y1="69063" x2="48906" y2="89688"/>
                        <a14:foregroundMark x1="46094" y1="93594" x2="52969" y2="92813"/>
                      </a14:backgroundRemoval>
                    </a14:imgEffect>
                  </a14:imgLayer>
                </a14:imgProps>
              </a:ext>
            </a:extLst>
          </a:blip>
          <a:stretch>
            <a:fillRect/>
          </a:stretch>
        </p:blipFill>
        <p:spPr>
          <a:xfrm>
            <a:off x="4936651" y="5242721"/>
            <a:ext cx="788728" cy="788728"/>
          </a:xfrm>
          <a:prstGeom prst="rect">
            <a:avLst/>
          </a:prstGeom>
          <a:effectLst>
            <a:outerShdw blurRad="63500" sx="102000" sy="102000" algn="ctr" rotWithShape="0">
              <a:prstClr val="black">
                <a:alpha val="40000"/>
              </a:prstClr>
            </a:outerShdw>
          </a:effectLst>
        </p:spPr>
      </p:pic>
      <p:sp>
        <p:nvSpPr>
          <p:cNvPr id="74" name="Rectangle 73"/>
          <p:cNvSpPr/>
          <p:nvPr/>
        </p:nvSpPr>
        <p:spPr>
          <a:xfrm>
            <a:off x="5392212" y="5332247"/>
            <a:ext cx="1726643" cy="646331"/>
          </a:xfrm>
          <a:prstGeom prst="rect">
            <a:avLst/>
          </a:prstGeom>
          <a:ln w="12700">
            <a:noFill/>
            <a:prstDash val="dash"/>
          </a:ln>
        </p:spPr>
        <p:txBody>
          <a:bodyPr wrap="square">
            <a:spAutoFit/>
          </a:bodyPr>
          <a:lstStyle/>
          <a:p>
            <a:pPr algn="l" defTabSz="913577" rtl="0"/>
            <a:r>
              <a:rPr kumimoji="1" lang="en-US" sz="1200" b="1" kern="1200" dirty="0">
                <a:solidFill>
                  <a:schemeClr val="tx1"/>
                </a:solidFill>
                <a:ea typeface="Meiryo UI"/>
              </a:rPr>
              <a:t>If</a:t>
            </a:r>
            <a:r>
              <a:rPr kumimoji="1" lang="en-US" sz="1200" b="1" kern="1200" dirty="0">
                <a:solidFill>
                  <a:srgbClr val="FF0000"/>
                </a:solidFill>
                <a:ea typeface="Meiryo UI"/>
              </a:rPr>
              <a:t> </a:t>
            </a:r>
            <a:r>
              <a:rPr kumimoji="1" lang="en-US" sz="1200" b="1" kern="1200" dirty="0">
                <a:solidFill>
                  <a:schemeClr val="tx1"/>
                </a:solidFill>
                <a:ea typeface="Meiryo UI"/>
              </a:rPr>
              <a:t>Machine</a:t>
            </a:r>
            <a:r>
              <a:rPr kumimoji="1" lang="en-US" sz="1200" b="1" kern="1200" dirty="0">
                <a:solidFill>
                  <a:srgbClr val="FF0000"/>
                </a:solidFill>
                <a:ea typeface="Meiryo UI"/>
              </a:rPr>
              <a:t> </a:t>
            </a:r>
            <a:r>
              <a:rPr kumimoji="1" lang="en-US" sz="1200" b="1" kern="1200" dirty="0">
                <a:solidFill>
                  <a:schemeClr val="tx1"/>
                </a:solidFill>
                <a:ea typeface="Meiryo UI"/>
              </a:rPr>
              <a:t>Problem</a:t>
            </a:r>
            <a:r>
              <a:rPr kumimoji="1" lang="en-US" sz="1200" b="1" kern="1200" dirty="0">
                <a:solidFill>
                  <a:srgbClr val="FF0000"/>
                </a:solidFill>
                <a:ea typeface="Meiryo UI"/>
              </a:rPr>
              <a:t>,</a:t>
            </a:r>
          </a:p>
          <a:p>
            <a:pPr algn="l" defTabSz="913577" rtl="0"/>
            <a:r>
              <a:rPr kumimoji="1" lang="en-US" sz="1200" b="1" kern="1200" dirty="0">
                <a:solidFill>
                  <a:srgbClr val="FF0000"/>
                </a:solidFill>
                <a:ea typeface="Meiryo UI"/>
              </a:rPr>
              <a:t>RED ANDON </a:t>
            </a:r>
            <a:r>
              <a:rPr kumimoji="1" lang="en-US" sz="1200" kern="1200" dirty="0">
                <a:solidFill>
                  <a:schemeClr val="tx1"/>
                </a:solidFill>
                <a:ea typeface="Meiryo UI"/>
              </a:rPr>
              <a:t>light </a:t>
            </a:r>
            <a:r>
              <a:rPr kumimoji="1" lang="en-US" sz="1200" b="1" kern="1200" dirty="0">
                <a:solidFill>
                  <a:schemeClr val="tx1"/>
                </a:solidFill>
                <a:ea typeface="Meiryo UI"/>
              </a:rPr>
              <a:t>must</a:t>
            </a:r>
            <a:r>
              <a:rPr kumimoji="1" lang="en-US" sz="1200" kern="1200" dirty="0">
                <a:solidFill>
                  <a:schemeClr val="tx1"/>
                </a:solidFill>
                <a:ea typeface="Meiryo UI"/>
              </a:rPr>
              <a:t> </a:t>
            </a:r>
            <a:r>
              <a:rPr kumimoji="1" lang="en-US" sz="1200" b="1" kern="1200" dirty="0">
                <a:solidFill>
                  <a:schemeClr val="tx1"/>
                </a:solidFill>
                <a:ea typeface="Meiryo UI"/>
              </a:rPr>
              <a:t>be</a:t>
            </a:r>
            <a:r>
              <a:rPr kumimoji="1" lang="en-US" sz="1200" kern="1200" dirty="0">
                <a:solidFill>
                  <a:schemeClr val="tx1"/>
                </a:solidFill>
                <a:ea typeface="Meiryo UI"/>
              </a:rPr>
              <a:t> </a:t>
            </a:r>
            <a:r>
              <a:rPr kumimoji="1" lang="en-US" sz="1200" b="1" kern="1200" dirty="0">
                <a:solidFill>
                  <a:schemeClr val="tx1"/>
                </a:solidFill>
                <a:ea typeface="Meiryo UI"/>
              </a:rPr>
              <a:t>ON</a:t>
            </a:r>
            <a:endParaRPr kumimoji="1" lang="en-US" sz="1100" b="1" kern="1200" dirty="0">
              <a:solidFill>
                <a:schemeClr val="tx1"/>
              </a:solidFill>
              <a:ea typeface="Meiryo UI"/>
            </a:endParaRPr>
          </a:p>
        </p:txBody>
      </p:sp>
      <p:pic>
        <p:nvPicPr>
          <p:cNvPr id="75" name="Picture 74"/>
          <p:cNvPicPr>
            <a:picLocks noChangeAspect="1"/>
          </p:cNvPicPr>
          <p:nvPr/>
        </p:nvPicPr>
        <p:blipFill>
          <a:blip r:embed="rId7">
            <a:extLst>
              <a:ext uri="{BEBA8EAE-BF5A-486C-A8C5-ECC9F3942E4B}">
                <a14:imgProps xmlns:a14="http://schemas.microsoft.com/office/drawing/2010/main">
                  <a14:imgLayer r:embed="rId8">
                    <a14:imgEffect>
                      <a14:backgroundRemoval t="10000" b="93594" l="10000" r="90000">
                        <a14:foregroundMark x1="47500" y1="55625" x2="47500" y2="55625"/>
                        <a14:foregroundMark x1="51719" y1="54844" x2="49688" y2="61406"/>
                        <a14:foregroundMark x1="46250" y1="62813" x2="52031" y2="62500"/>
                        <a14:foregroundMark x1="50469" y1="65625" x2="49688" y2="90156"/>
                        <a14:foregroundMark x1="48594" y1="69063" x2="48906" y2="89688"/>
                        <a14:foregroundMark x1="46094" y1="93594" x2="52969" y2="92813"/>
                      </a14:backgroundRemoval>
                    </a14:imgEffect>
                  </a14:imgLayer>
                </a14:imgProps>
              </a:ext>
            </a:extLst>
          </a:blip>
          <a:stretch>
            <a:fillRect/>
          </a:stretch>
        </p:blipFill>
        <p:spPr>
          <a:xfrm>
            <a:off x="6921109" y="5261048"/>
            <a:ext cx="788728" cy="788728"/>
          </a:xfrm>
          <a:prstGeom prst="rect">
            <a:avLst/>
          </a:prstGeom>
          <a:effectLst>
            <a:outerShdw blurRad="63500" sx="102000" sy="102000" algn="ctr" rotWithShape="0">
              <a:prstClr val="black">
                <a:alpha val="40000"/>
              </a:prstClr>
            </a:outerShdw>
          </a:effectLst>
        </p:spPr>
      </p:pic>
      <p:sp>
        <p:nvSpPr>
          <p:cNvPr id="76" name="Rectangle 75"/>
          <p:cNvSpPr/>
          <p:nvPr/>
        </p:nvSpPr>
        <p:spPr>
          <a:xfrm>
            <a:off x="7359233" y="5313919"/>
            <a:ext cx="1667973" cy="646331"/>
          </a:xfrm>
          <a:prstGeom prst="rect">
            <a:avLst/>
          </a:prstGeom>
          <a:ln w="12700">
            <a:noFill/>
            <a:prstDash val="dash"/>
          </a:ln>
        </p:spPr>
        <p:txBody>
          <a:bodyPr wrap="square">
            <a:spAutoFit/>
          </a:bodyPr>
          <a:lstStyle/>
          <a:p>
            <a:pPr algn="l" defTabSz="913577" rtl="0"/>
            <a:r>
              <a:rPr kumimoji="1" lang="en-US" sz="1200" b="1" kern="1200" dirty="0">
                <a:solidFill>
                  <a:schemeClr val="tx1"/>
                </a:solidFill>
                <a:ea typeface="Meiryo UI"/>
              </a:rPr>
              <a:t>If</a:t>
            </a:r>
            <a:r>
              <a:rPr kumimoji="1" lang="en-US" sz="1200" b="1" kern="1200" dirty="0">
                <a:solidFill>
                  <a:srgbClr val="FF0000"/>
                </a:solidFill>
                <a:ea typeface="Meiryo UI"/>
              </a:rPr>
              <a:t> </a:t>
            </a:r>
            <a:r>
              <a:rPr kumimoji="1" lang="en-US" sz="1200" b="1" kern="1200" dirty="0">
                <a:solidFill>
                  <a:schemeClr val="tx1"/>
                </a:solidFill>
                <a:ea typeface="Meiryo UI"/>
              </a:rPr>
              <a:t>Machine</a:t>
            </a:r>
            <a:r>
              <a:rPr kumimoji="1" lang="en-US" sz="1200" b="1" kern="1200" dirty="0">
                <a:solidFill>
                  <a:srgbClr val="FF0000"/>
                </a:solidFill>
                <a:ea typeface="Meiryo UI"/>
              </a:rPr>
              <a:t> </a:t>
            </a:r>
            <a:r>
              <a:rPr kumimoji="1" lang="en-US" sz="1200" b="1" kern="1200" dirty="0">
                <a:solidFill>
                  <a:schemeClr val="tx1"/>
                </a:solidFill>
                <a:ea typeface="Meiryo UI"/>
              </a:rPr>
              <a:t>Running</a:t>
            </a:r>
            <a:r>
              <a:rPr kumimoji="1" lang="en-US" sz="1200" b="1" kern="1200" dirty="0">
                <a:solidFill>
                  <a:srgbClr val="FF0000"/>
                </a:solidFill>
                <a:ea typeface="Meiryo UI"/>
              </a:rPr>
              <a:t>,</a:t>
            </a:r>
          </a:p>
          <a:p>
            <a:pPr algn="l" defTabSz="913577" rtl="0"/>
            <a:r>
              <a:rPr kumimoji="1" lang="en-US" sz="1200" b="1" kern="1200" dirty="0">
                <a:solidFill>
                  <a:srgbClr val="00B050"/>
                </a:solidFill>
                <a:ea typeface="Meiryo UI"/>
              </a:rPr>
              <a:t>GREEN</a:t>
            </a:r>
            <a:r>
              <a:rPr kumimoji="1" lang="en-US" sz="1200" b="1" kern="1200" dirty="0">
                <a:solidFill>
                  <a:srgbClr val="FF0000"/>
                </a:solidFill>
                <a:ea typeface="Meiryo UI"/>
              </a:rPr>
              <a:t> </a:t>
            </a:r>
            <a:r>
              <a:rPr kumimoji="1" lang="en-US" sz="1200" b="1" kern="1200" dirty="0">
                <a:solidFill>
                  <a:srgbClr val="00B050"/>
                </a:solidFill>
                <a:ea typeface="Meiryo UI"/>
              </a:rPr>
              <a:t>ANDON</a:t>
            </a:r>
            <a:r>
              <a:rPr kumimoji="1" lang="en-US" sz="1200" b="1" kern="1200" dirty="0">
                <a:solidFill>
                  <a:srgbClr val="FF0000"/>
                </a:solidFill>
                <a:ea typeface="Meiryo UI"/>
              </a:rPr>
              <a:t> </a:t>
            </a:r>
            <a:r>
              <a:rPr kumimoji="1" lang="en-US" sz="1200" kern="1200" dirty="0">
                <a:solidFill>
                  <a:schemeClr val="tx1"/>
                </a:solidFill>
                <a:ea typeface="Meiryo UI"/>
              </a:rPr>
              <a:t>light </a:t>
            </a:r>
            <a:r>
              <a:rPr kumimoji="1" lang="en-US" sz="1200" b="1" kern="1200" dirty="0">
                <a:solidFill>
                  <a:schemeClr val="tx1"/>
                </a:solidFill>
                <a:ea typeface="Meiryo UI"/>
              </a:rPr>
              <a:t>must</a:t>
            </a:r>
            <a:r>
              <a:rPr kumimoji="1" lang="en-US" sz="1200" kern="1200" dirty="0">
                <a:solidFill>
                  <a:schemeClr val="tx1"/>
                </a:solidFill>
                <a:ea typeface="Meiryo UI"/>
              </a:rPr>
              <a:t> </a:t>
            </a:r>
            <a:r>
              <a:rPr kumimoji="1" lang="en-US" sz="1200" b="1" kern="1200" dirty="0">
                <a:solidFill>
                  <a:schemeClr val="tx1"/>
                </a:solidFill>
                <a:ea typeface="Meiryo UI"/>
              </a:rPr>
              <a:t>be</a:t>
            </a:r>
            <a:r>
              <a:rPr kumimoji="1" lang="en-US" sz="1200" kern="1200" dirty="0">
                <a:solidFill>
                  <a:schemeClr val="tx1"/>
                </a:solidFill>
                <a:ea typeface="Meiryo UI"/>
              </a:rPr>
              <a:t> </a:t>
            </a:r>
            <a:r>
              <a:rPr kumimoji="1" lang="en-US" sz="1200" b="1" kern="1200" dirty="0">
                <a:solidFill>
                  <a:schemeClr val="tx1"/>
                </a:solidFill>
                <a:ea typeface="Meiryo UI"/>
              </a:rPr>
              <a:t>ON</a:t>
            </a:r>
            <a:endParaRPr kumimoji="1" lang="en-US" sz="1100" b="1" kern="1200" dirty="0">
              <a:solidFill>
                <a:schemeClr val="tx1"/>
              </a:solidFill>
              <a:ea typeface="Meiryo UI"/>
            </a:endParaRPr>
          </a:p>
        </p:txBody>
      </p:sp>
      <p:sp>
        <p:nvSpPr>
          <p:cNvPr id="4" name="Rectangle 3">
            <a:extLst>
              <a:ext uri="{FF2B5EF4-FFF2-40B4-BE49-F238E27FC236}">
                <a16:creationId xmlns:a16="http://schemas.microsoft.com/office/drawing/2014/main" id="{82B94677-B5FF-94EC-47D7-73B1D7F74ED2}"/>
              </a:ext>
            </a:extLst>
          </p:cNvPr>
          <p:cNvSpPr/>
          <p:nvPr/>
        </p:nvSpPr>
        <p:spPr>
          <a:xfrm>
            <a:off x="267414" y="5286835"/>
            <a:ext cx="3532286" cy="307777"/>
          </a:xfrm>
          <a:prstGeom prst="rect">
            <a:avLst/>
          </a:prstGeom>
          <a:ln w="12700">
            <a:noFill/>
            <a:prstDash val="dash"/>
          </a:ln>
        </p:spPr>
        <p:txBody>
          <a:bodyPr wrap="square">
            <a:spAutoFit/>
          </a:bodyPr>
          <a:lstStyle/>
          <a:p>
            <a:pPr algn="l" defTabSz="913577" rtl="0"/>
            <a:r>
              <a:rPr kumimoji="1" lang="en-US" sz="1400" kern="1200" dirty="0">
                <a:solidFill>
                  <a:srgbClr val="000000"/>
                </a:solidFill>
                <a:ea typeface="Meiryo UI"/>
              </a:rPr>
              <a:t>Because of the </a:t>
            </a:r>
            <a:r>
              <a:rPr kumimoji="1" lang="en-US" sz="1400" b="1" kern="1200" dirty="0">
                <a:solidFill>
                  <a:srgbClr val="000000"/>
                </a:solidFill>
                <a:ea typeface="Meiryo UI"/>
              </a:rPr>
              <a:t>pattern</a:t>
            </a:r>
            <a:r>
              <a:rPr kumimoji="1" lang="en-US" sz="1400" kern="1200" dirty="0">
                <a:solidFill>
                  <a:srgbClr val="000000"/>
                </a:solidFill>
                <a:ea typeface="Meiryo UI"/>
              </a:rPr>
              <a:t> </a:t>
            </a:r>
            <a:r>
              <a:rPr kumimoji="1" lang="en-US" sz="1400" b="1" kern="1200" dirty="0">
                <a:solidFill>
                  <a:srgbClr val="000000"/>
                </a:solidFill>
                <a:ea typeface="Meiryo UI"/>
              </a:rPr>
              <a:t>above</a:t>
            </a:r>
            <a:r>
              <a:rPr kumimoji="1" lang="en-US" sz="1400" kern="1200" dirty="0">
                <a:solidFill>
                  <a:srgbClr val="000000"/>
                </a:solidFill>
                <a:ea typeface="Meiryo UI"/>
              </a:rPr>
              <a:t> :</a:t>
            </a:r>
            <a:endParaRPr kumimoji="1" lang="en-US" sz="1400" b="1" kern="1200" dirty="0">
              <a:solidFill>
                <a:srgbClr val="000000"/>
              </a:solidFill>
              <a:ea typeface="Meiryo UI"/>
            </a:endParaRPr>
          </a:p>
        </p:txBody>
      </p:sp>
      <p:sp>
        <p:nvSpPr>
          <p:cNvPr id="77" name="Title 1">
            <a:extLst>
              <a:ext uri="{FF2B5EF4-FFF2-40B4-BE49-F238E27FC236}">
                <a16:creationId xmlns:a16="http://schemas.microsoft.com/office/drawing/2014/main" id="{EAB5D25E-AB93-CB6B-FFD2-49B089141869}"/>
              </a:ext>
            </a:extLst>
          </p:cNvPr>
          <p:cNvSpPr txBox="1">
            <a:spLocks/>
          </p:cNvSpPr>
          <p:nvPr/>
        </p:nvSpPr>
        <p:spPr>
          <a:xfrm>
            <a:off x="208452" y="75671"/>
            <a:ext cx="6497148" cy="495224"/>
          </a:xfrm>
          <a:prstGeom prst="rect">
            <a:avLst/>
          </a:prstGeom>
        </p:spPr>
        <p:txBody>
          <a:bodyPr wrap="square" lIns="0" tIns="0" rIns="0" bIns="0">
            <a:normAutofit/>
          </a:bodyPr>
          <a:lstStyle>
            <a:lvl1pPr>
              <a:defRPr sz="2800" b="1" i="1">
                <a:solidFill>
                  <a:schemeClr val="tx1"/>
                </a:solidFill>
                <a:latin typeface="Carlito"/>
                <a:ea typeface="+mj-ea"/>
                <a:cs typeface="Carlito"/>
              </a:defRPr>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200" i="0" u="none" strike="noStrike" kern="0" cap="none" spc="0" normalizeH="0" baseline="0" noProof="0" dirty="0" smtClean="0">
                <a:ln>
                  <a:noFill/>
                </a:ln>
                <a:solidFill>
                  <a:sysClr val="windowText" lastClr="000000"/>
                </a:solidFill>
                <a:effectLst/>
                <a:uLnTx/>
                <a:uFillTx/>
                <a:latin typeface="Arial Unicode MS" panose="020B0604020202020204" pitchFamily="34" charset="-128"/>
                <a:ea typeface="Arial Unicode MS" panose="020B0604020202020204" pitchFamily="34" charset="-128"/>
                <a:cs typeface="Arial Unicode MS" panose="020B0604020202020204" pitchFamily="34" charset="-128"/>
              </a:rPr>
              <a:t>➉</a:t>
            </a:r>
            <a:r>
              <a:rPr kumimoji="0" lang="en-US" sz="2200" b="0" i="0" u="none" strike="noStrike" kern="0" cap="none" spc="0" normalizeH="0" baseline="0" noProof="0" dirty="0" smtClean="0">
                <a:ln>
                  <a:noFill/>
                </a:ln>
                <a:solidFill>
                  <a:sysClr val="windowText" lastClr="000000"/>
                </a:solidFill>
                <a:effectLst/>
                <a:uLnTx/>
                <a:uFillTx/>
                <a:latin typeface="Arial Unicode MS" panose="020B0604020202020204" pitchFamily="34" charset="-128"/>
                <a:ea typeface="Arial Unicode MS" panose="020B0604020202020204" pitchFamily="34" charset="-128"/>
                <a:cs typeface="Arial Unicode MS" panose="020B0604020202020204" pitchFamily="34" charset="-128"/>
              </a:rPr>
              <a:t> </a:t>
            </a:r>
            <a:r>
              <a:rPr lang="en-US" sz="1800" i="0" dirty="0">
                <a:solidFill>
                  <a:sysClr val="windowText" lastClr="000000"/>
                </a:solidFill>
                <a:ea typeface="Verdana"/>
              </a:rPr>
              <a:t>CASE STUDY </a:t>
            </a:r>
            <a:r>
              <a:rPr lang="en-US" sz="1800" i="0" dirty="0" smtClean="0">
                <a:solidFill>
                  <a:sysClr val="windowText" lastClr="000000"/>
                </a:solidFill>
                <a:ea typeface="Verdana"/>
              </a:rPr>
              <a:t>2 </a:t>
            </a:r>
            <a:r>
              <a:rPr lang="en-US" sz="1800" i="0" dirty="0">
                <a:solidFill>
                  <a:sysClr val="windowText" lastClr="000000"/>
                </a:solidFill>
                <a:ea typeface="Verdana"/>
              </a:rPr>
              <a:t>: IOT DASHBOARD IMPLEMENTATION</a:t>
            </a:r>
          </a:p>
        </p:txBody>
      </p:sp>
      <p:sp>
        <p:nvSpPr>
          <p:cNvPr id="78" name="Slide Number Placeholder 4"/>
          <p:cNvSpPr txBox="1">
            <a:spLocks/>
          </p:cNvSpPr>
          <p:nvPr/>
        </p:nvSpPr>
        <p:spPr>
          <a:xfrm>
            <a:off x="5284470" y="-46215"/>
            <a:ext cx="3840480" cy="511175"/>
          </a:xfrm>
          <a:prstGeom prst="rect">
            <a:avLst/>
          </a:prstGeom>
        </p:spPr>
        <p:txBody>
          <a:bodyPr vert="horz" lIns="91440" tIns="45720" rIns="91440" bIns="45720" rtlCol="0" anchor="ctr"/>
          <a:lstStyle>
            <a:defPPr>
              <a:defRPr lang="en-US"/>
            </a:defPPr>
            <a:lvl1pPr marL="0" algn="r" defTabSz="457200" rtl="0" eaLnBrk="1" latinLnBrk="0" hangingPunct="1">
              <a:defRPr sz="168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fld id="{9D721363-3FF9-4855-B872-35A45CB6C299}" type="slidenum">
              <a:rPr kumimoji="0" lang="en-US" sz="2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13</a:t>
            </a:fld>
            <a:r>
              <a:rPr kumimoji="0" lang="en-US" sz="2200" b="0" i="0" u="none" strike="noStrike" kern="1200" cap="none" spc="0" normalizeH="0" baseline="0" noProof="0" dirty="0" smtClean="0">
                <a:ln>
                  <a:noFill/>
                </a:ln>
                <a:solidFill>
                  <a:prstClr val="black">
                    <a:tint val="75000"/>
                  </a:prstClr>
                </a:solidFill>
                <a:effectLst/>
                <a:uLnTx/>
                <a:uFillTx/>
                <a:latin typeface="Calibri" panose="020F0502020204030204"/>
                <a:ea typeface="+mn-ea"/>
                <a:cs typeface="+mn-cs"/>
              </a:rPr>
              <a:t>/16</a:t>
            </a:r>
            <a:endParaRPr kumimoji="0" lang="en-US" sz="2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8210832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796675-A2A0-957C-37F5-71E1ACB69FB5}"/>
            </a:ext>
          </a:extLst>
        </p:cNvPr>
        <p:cNvGrpSpPr/>
        <p:nvPr/>
      </p:nvGrpSpPr>
      <p:grpSpPr>
        <a:xfrm>
          <a:off x="0" y="0"/>
          <a:ext cx="0" cy="0"/>
          <a:chOff x="0" y="0"/>
          <a:chExt cx="0" cy="0"/>
        </a:xfrm>
      </p:grpSpPr>
      <p:sp>
        <p:nvSpPr>
          <p:cNvPr id="20" name="TextBox 19">
            <a:extLst>
              <a:ext uri="{FF2B5EF4-FFF2-40B4-BE49-F238E27FC236}">
                <a16:creationId xmlns:a16="http://schemas.microsoft.com/office/drawing/2014/main" id="{36004350-8424-EA67-EB70-77F3767CAA61}"/>
              </a:ext>
            </a:extLst>
          </p:cNvPr>
          <p:cNvSpPr txBox="1"/>
          <p:nvPr/>
        </p:nvSpPr>
        <p:spPr>
          <a:xfrm>
            <a:off x="77440" y="3722192"/>
            <a:ext cx="9027593" cy="307777"/>
          </a:xfrm>
          <a:prstGeom prst="rect">
            <a:avLst/>
          </a:prstGeom>
          <a:solidFill>
            <a:schemeClr val="accent5">
              <a:lumMod val="60000"/>
              <a:lumOff val="40000"/>
            </a:schemeClr>
          </a:solidFill>
        </p:spPr>
        <p:txBody>
          <a:bodyPr wrap="square" rtlCol="0">
            <a:spAutoFit/>
          </a:bodyPr>
          <a:lstStyle/>
          <a:p>
            <a:pPr algn="ctr"/>
            <a:r>
              <a:rPr lang="en-US" sz="1400" b="1" dirty="0">
                <a:solidFill>
                  <a:schemeClr val="tx1"/>
                </a:solidFill>
                <a:highlight>
                  <a:srgbClr val="FFFF00"/>
                </a:highlight>
              </a:rPr>
              <a:t>Unknown loss</a:t>
            </a:r>
            <a:r>
              <a:rPr lang="en-US" sz="1400" dirty="0">
                <a:solidFill>
                  <a:schemeClr val="tx1"/>
                </a:solidFill>
                <a:highlight>
                  <a:srgbClr val="FFFF00"/>
                </a:highlight>
              </a:rPr>
              <a:t> data less than </a:t>
            </a:r>
            <a:r>
              <a:rPr lang="en-US" sz="1400" b="1" dirty="0">
                <a:solidFill>
                  <a:schemeClr val="tx1"/>
                </a:solidFill>
                <a:highlight>
                  <a:srgbClr val="FFFF00"/>
                </a:highlight>
              </a:rPr>
              <a:t>1%</a:t>
            </a:r>
            <a:r>
              <a:rPr lang="en-US" sz="1400" dirty="0">
                <a:solidFill>
                  <a:schemeClr val="tx1"/>
                </a:solidFill>
                <a:highlight>
                  <a:srgbClr val="FFFF00"/>
                </a:highlight>
              </a:rPr>
              <a:t> and Data </a:t>
            </a:r>
            <a:r>
              <a:rPr lang="en-US" sz="1400" b="1" dirty="0">
                <a:solidFill>
                  <a:schemeClr val="tx1"/>
                </a:solidFill>
                <a:highlight>
                  <a:srgbClr val="FFFF00"/>
                </a:highlight>
              </a:rPr>
              <a:t>Accuracy Chokotei</a:t>
            </a:r>
            <a:r>
              <a:rPr lang="en-US" sz="1400" dirty="0">
                <a:solidFill>
                  <a:schemeClr val="tx1"/>
                </a:solidFill>
                <a:highlight>
                  <a:srgbClr val="FFFF00"/>
                </a:highlight>
              </a:rPr>
              <a:t> Increases up to </a:t>
            </a:r>
            <a:r>
              <a:rPr lang="en-US" sz="1400" b="1" dirty="0">
                <a:solidFill>
                  <a:schemeClr val="tx1"/>
                </a:solidFill>
                <a:highlight>
                  <a:srgbClr val="FFFF00"/>
                </a:highlight>
              </a:rPr>
              <a:t>95%</a:t>
            </a:r>
          </a:p>
        </p:txBody>
      </p:sp>
      <p:sp>
        <p:nvSpPr>
          <p:cNvPr id="614" name="TextBox 613">
            <a:extLst>
              <a:ext uri="{FF2B5EF4-FFF2-40B4-BE49-F238E27FC236}">
                <a16:creationId xmlns:a16="http://schemas.microsoft.com/office/drawing/2014/main" id="{FF8692D3-895C-8BF6-0F35-0D93DD389B36}"/>
              </a:ext>
            </a:extLst>
          </p:cNvPr>
          <p:cNvSpPr txBox="1"/>
          <p:nvPr/>
        </p:nvSpPr>
        <p:spPr>
          <a:xfrm>
            <a:off x="-5992" y="474899"/>
            <a:ext cx="9175402" cy="307777"/>
          </a:xfrm>
          <a:prstGeom prst="rect">
            <a:avLst/>
          </a:prstGeom>
          <a:solidFill>
            <a:schemeClr val="bg1">
              <a:lumMod val="95000"/>
            </a:schemeClr>
          </a:solidFill>
        </p:spPr>
        <p:txBody>
          <a:bodyPr wrap="square">
            <a:spAutoFit/>
          </a:bodyPr>
          <a:lstStyle/>
          <a:p>
            <a:pPr algn="ctr"/>
            <a:r>
              <a:rPr lang="en-US" sz="1400" b="1" dirty="0"/>
              <a:t>IMPLEMENTATION PROBLEM 1</a:t>
            </a:r>
          </a:p>
        </p:txBody>
      </p:sp>
      <p:sp>
        <p:nvSpPr>
          <p:cNvPr id="400" name="Rectangle 399">
            <a:extLst>
              <a:ext uri="{FF2B5EF4-FFF2-40B4-BE49-F238E27FC236}">
                <a16:creationId xmlns:a16="http://schemas.microsoft.com/office/drawing/2014/main" id="{8ADB6E28-48A0-0CD2-329E-FB9202E8066F}"/>
              </a:ext>
            </a:extLst>
          </p:cNvPr>
          <p:cNvSpPr/>
          <p:nvPr/>
        </p:nvSpPr>
        <p:spPr>
          <a:xfrm>
            <a:off x="77441" y="840031"/>
            <a:ext cx="5388513" cy="288366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1" name="Group 400">
            <a:extLst>
              <a:ext uri="{FF2B5EF4-FFF2-40B4-BE49-F238E27FC236}">
                <a16:creationId xmlns:a16="http://schemas.microsoft.com/office/drawing/2014/main" id="{85D57844-DF6B-2A91-4E9B-FA9DF67D61B1}"/>
              </a:ext>
            </a:extLst>
          </p:cNvPr>
          <p:cNvGrpSpPr/>
          <p:nvPr/>
        </p:nvGrpSpPr>
        <p:grpSpPr>
          <a:xfrm>
            <a:off x="-38373" y="844890"/>
            <a:ext cx="4662503" cy="3189623"/>
            <a:chOff x="156106" y="585843"/>
            <a:chExt cx="4467468" cy="3458584"/>
          </a:xfrm>
        </p:grpSpPr>
        <p:grpSp>
          <p:nvGrpSpPr>
            <p:cNvPr id="402" name="Group 401">
              <a:extLst>
                <a:ext uri="{FF2B5EF4-FFF2-40B4-BE49-F238E27FC236}">
                  <a16:creationId xmlns:a16="http://schemas.microsoft.com/office/drawing/2014/main" id="{4542E010-DB4B-C4F6-44F3-20FDDF84F329}"/>
                </a:ext>
              </a:extLst>
            </p:cNvPr>
            <p:cNvGrpSpPr/>
            <p:nvPr/>
          </p:nvGrpSpPr>
          <p:grpSpPr>
            <a:xfrm>
              <a:off x="268732" y="585843"/>
              <a:ext cx="4354842" cy="3458584"/>
              <a:chOff x="127001" y="410260"/>
              <a:chExt cx="5511021" cy="3458584"/>
            </a:xfrm>
          </p:grpSpPr>
          <p:graphicFrame>
            <p:nvGraphicFramePr>
              <p:cNvPr id="405" name="Chart 404">
                <a:extLst>
                  <a:ext uri="{FF2B5EF4-FFF2-40B4-BE49-F238E27FC236}">
                    <a16:creationId xmlns:a16="http://schemas.microsoft.com/office/drawing/2014/main" id="{59C2A9A5-144C-B14B-215A-9B8F0472D6C9}"/>
                  </a:ext>
                </a:extLst>
              </p:cNvPr>
              <p:cNvGraphicFramePr>
                <a:graphicFrameLocks/>
              </p:cNvGraphicFramePr>
              <p:nvPr>
                <p:extLst>
                  <p:ext uri="{D42A27DB-BD31-4B8C-83A1-F6EECF244321}">
                    <p14:modId xmlns:p14="http://schemas.microsoft.com/office/powerpoint/2010/main" val="3897773775"/>
                  </p:ext>
                </p:extLst>
              </p:nvPr>
            </p:nvGraphicFramePr>
            <p:xfrm>
              <a:off x="190763" y="410260"/>
              <a:ext cx="5447259" cy="3458584"/>
            </p:xfrm>
            <a:graphic>
              <a:graphicData uri="http://schemas.openxmlformats.org/drawingml/2006/chart">
                <c:chart xmlns:c="http://schemas.openxmlformats.org/drawingml/2006/chart" xmlns:r="http://schemas.openxmlformats.org/officeDocument/2006/relationships" r:id="rId3"/>
              </a:graphicData>
            </a:graphic>
          </p:graphicFrame>
          <p:sp>
            <p:nvSpPr>
              <p:cNvPr id="406" name="Rectangle 405">
                <a:extLst>
                  <a:ext uri="{FF2B5EF4-FFF2-40B4-BE49-F238E27FC236}">
                    <a16:creationId xmlns:a16="http://schemas.microsoft.com/office/drawing/2014/main" id="{AF35DC05-7837-9743-2BFC-F7D1AA9A4989}"/>
                  </a:ext>
                </a:extLst>
              </p:cNvPr>
              <p:cNvSpPr/>
              <p:nvPr/>
            </p:nvSpPr>
            <p:spPr>
              <a:xfrm>
                <a:off x="127001" y="716043"/>
                <a:ext cx="5499326" cy="2637016"/>
              </a:xfrm>
              <a:prstGeom prst="rect">
                <a:avLst/>
              </a:prstGeom>
              <a:noFill/>
              <a:ln w="317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2400" b="0" i="0" u="none" strike="noStrike" kern="1200" cap="none" spc="0" normalizeH="0" baseline="0" noProof="0" dirty="0">
                  <a:ln>
                    <a:noFill/>
                  </a:ln>
                  <a:solidFill>
                    <a:srgbClr val="FFFFFF"/>
                  </a:solidFill>
                  <a:effectLst/>
                  <a:uLnTx/>
                  <a:uFillTx/>
                  <a:ea typeface="Meiryo UI"/>
                  <a:cs typeface="+mn-cs"/>
                </a:endParaRPr>
              </a:p>
            </p:txBody>
          </p:sp>
        </p:grpSp>
        <p:sp>
          <p:nvSpPr>
            <p:cNvPr id="403" name="TextBox 402">
              <a:extLst>
                <a:ext uri="{FF2B5EF4-FFF2-40B4-BE49-F238E27FC236}">
                  <a16:creationId xmlns:a16="http://schemas.microsoft.com/office/drawing/2014/main" id="{C84877C9-2DBB-D2D6-5745-B74E96EF71AD}"/>
                </a:ext>
              </a:extLst>
            </p:cNvPr>
            <p:cNvSpPr txBox="1"/>
            <p:nvPr/>
          </p:nvSpPr>
          <p:spPr>
            <a:xfrm>
              <a:off x="156106" y="1412689"/>
              <a:ext cx="931586" cy="250297"/>
            </a:xfrm>
            <a:prstGeom prst="rect">
              <a:avLst/>
            </a:prstGeom>
            <a:noFill/>
            <a:ln>
              <a:noFill/>
            </a:ln>
          </p:spPr>
          <p:txBody>
            <a:bodyPr wrap="square" rtlCol="0">
              <a:spAutoFit/>
            </a:bodyPr>
            <a:lstStyle/>
            <a:p>
              <a:pPr algn="ctr" rtl="0"/>
              <a:r>
                <a:rPr kumimoji="1" lang="en-US" sz="900" kern="1200" dirty="0">
                  <a:solidFill>
                    <a:srgbClr val="595959"/>
                  </a:solidFill>
                  <a:ea typeface="Meiryo UI"/>
                  <a:cs typeface="+mn-cs"/>
                </a:rPr>
                <a:t>Duration (s)</a:t>
              </a:r>
            </a:p>
          </p:txBody>
        </p:sp>
        <p:sp>
          <p:nvSpPr>
            <p:cNvPr id="404" name="Rectangle 403">
              <a:extLst>
                <a:ext uri="{FF2B5EF4-FFF2-40B4-BE49-F238E27FC236}">
                  <a16:creationId xmlns:a16="http://schemas.microsoft.com/office/drawing/2014/main" id="{98B7B12D-0977-7A48-779D-CE69D4805AE4}"/>
                </a:ext>
              </a:extLst>
            </p:cNvPr>
            <p:cNvSpPr/>
            <p:nvPr/>
          </p:nvSpPr>
          <p:spPr>
            <a:xfrm>
              <a:off x="892161" y="2360694"/>
              <a:ext cx="391062" cy="882035"/>
            </a:xfrm>
            <a:prstGeom prst="rect">
              <a:avLst/>
            </a:prstGeom>
            <a:no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2400" b="0" i="0" u="none" strike="noStrike" kern="1200" cap="none" spc="0" normalizeH="0" baseline="0" noProof="0">
                <a:ln>
                  <a:noFill/>
                </a:ln>
                <a:solidFill>
                  <a:srgbClr val="FFFFFF"/>
                </a:solidFill>
                <a:effectLst/>
                <a:uLnTx/>
                <a:uFillTx/>
                <a:ea typeface="Meiryo UI"/>
                <a:cs typeface="+mn-cs"/>
              </a:endParaRPr>
            </a:p>
          </p:txBody>
        </p:sp>
      </p:grpSp>
      <p:grpSp>
        <p:nvGrpSpPr>
          <p:cNvPr id="407" name="Group 406">
            <a:extLst>
              <a:ext uri="{FF2B5EF4-FFF2-40B4-BE49-F238E27FC236}">
                <a16:creationId xmlns:a16="http://schemas.microsoft.com/office/drawing/2014/main" id="{6C8541A3-DEB3-C17E-7F5A-E6C0971F1F3B}"/>
              </a:ext>
            </a:extLst>
          </p:cNvPr>
          <p:cNvGrpSpPr/>
          <p:nvPr/>
        </p:nvGrpSpPr>
        <p:grpSpPr>
          <a:xfrm>
            <a:off x="2911120" y="1117305"/>
            <a:ext cx="4102346" cy="2640479"/>
            <a:chOff x="3102028" y="3653178"/>
            <a:chExt cx="4176985" cy="2829460"/>
          </a:xfrm>
        </p:grpSpPr>
        <p:graphicFrame>
          <p:nvGraphicFramePr>
            <p:cNvPr id="408" name="Chart 407">
              <a:extLst>
                <a:ext uri="{FF2B5EF4-FFF2-40B4-BE49-F238E27FC236}">
                  <a16:creationId xmlns:a16="http://schemas.microsoft.com/office/drawing/2014/main" id="{2B11DB69-BD29-AB61-5C3D-8B3C24B7446C}"/>
                </a:ext>
              </a:extLst>
            </p:cNvPr>
            <p:cNvGraphicFramePr>
              <a:graphicFrameLocks/>
            </p:cNvGraphicFramePr>
            <p:nvPr>
              <p:extLst>
                <p:ext uri="{D42A27DB-BD31-4B8C-83A1-F6EECF244321}">
                  <p14:modId xmlns:p14="http://schemas.microsoft.com/office/powerpoint/2010/main" val="76598280"/>
                </p:ext>
              </p:extLst>
            </p:nvPr>
          </p:nvGraphicFramePr>
          <p:xfrm>
            <a:off x="3130310" y="3653178"/>
            <a:ext cx="3638774" cy="2743200"/>
          </p:xfrm>
          <a:graphic>
            <a:graphicData uri="http://schemas.openxmlformats.org/drawingml/2006/chart">
              <c:chart xmlns:c="http://schemas.openxmlformats.org/drawingml/2006/chart" xmlns:r="http://schemas.openxmlformats.org/officeDocument/2006/relationships" r:id="rId4"/>
            </a:graphicData>
          </a:graphic>
        </p:graphicFrame>
        <p:sp>
          <p:nvSpPr>
            <p:cNvPr id="409" name="Rectangle 408">
              <a:extLst>
                <a:ext uri="{FF2B5EF4-FFF2-40B4-BE49-F238E27FC236}">
                  <a16:creationId xmlns:a16="http://schemas.microsoft.com/office/drawing/2014/main" id="{8E41ABC0-3B17-1422-FB05-34524BABAA57}"/>
                </a:ext>
              </a:extLst>
            </p:cNvPr>
            <p:cNvSpPr/>
            <p:nvPr/>
          </p:nvSpPr>
          <p:spPr>
            <a:xfrm>
              <a:off x="3102028" y="3845622"/>
              <a:ext cx="4176985" cy="2637016"/>
            </a:xfrm>
            <a:prstGeom prst="rect">
              <a:avLst/>
            </a:prstGeom>
            <a:noFill/>
            <a:ln w="317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srgbClr val="FFFFFF"/>
                </a:solidFill>
                <a:effectLst/>
                <a:uLnTx/>
                <a:uFillTx/>
                <a:ea typeface="Meiryo UI"/>
                <a:cs typeface="+mn-cs"/>
              </a:endParaRPr>
            </a:p>
          </p:txBody>
        </p:sp>
      </p:grpSp>
      <p:sp>
        <p:nvSpPr>
          <p:cNvPr id="410" name="TextBox 409">
            <a:extLst>
              <a:ext uri="{FF2B5EF4-FFF2-40B4-BE49-F238E27FC236}">
                <a16:creationId xmlns:a16="http://schemas.microsoft.com/office/drawing/2014/main" id="{16737567-4766-5292-9BB7-9D383214114D}"/>
              </a:ext>
            </a:extLst>
          </p:cNvPr>
          <p:cNvSpPr txBox="1"/>
          <p:nvPr/>
        </p:nvSpPr>
        <p:spPr>
          <a:xfrm>
            <a:off x="2780022" y="1692110"/>
            <a:ext cx="857588" cy="287390"/>
          </a:xfrm>
          <a:prstGeom prst="rect">
            <a:avLst/>
          </a:prstGeom>
          <a:noFill/>
          <a:ln>
            <a:noFill/>
          </a:ln>
        </p:spPr>
        <p:txBody>
          <a:bodyPr wrap="none" rtlCol="0">
            <a:spAutoFit/>
          </a:bodyPr>
          <a:lstStyle/>
          <a:p>
            <a:pPr algn="l" rtl="0"/>
            <a:r>
              <a:rPr kumimoji="1" lang="en-US" sz="800" kern="1200" dirty="0">
                <a:solidFill>
                  <a:srgbClr val="595959"/>
                </a:solidFill>
                <a:ea typeface="Meiryo UI"/>
                <a:cs typeface="+mn-cs"/>
              </a:rPr>
              <a:t>Duration (s)</a:t>
            </a:r>
          </a:p>
        </p:txBody>
      </p:sp>
      <p:sp>
        <p:nvSpPr>
          <p:cNvPr id="411" name="TextBox 410">
            <a:extLst>
              <a:ext uri="{FF2B5EF4-FFF2-40B4-BE49-F238E27FC236}">
                <a16:creationId xmlns:a16="http://schemas.microsoft.com/office/drawing/2014/main" id="{865478FE-3C6C-6A47-8819-1EE5DB88409D}"/>
              </a:ext>
            </a:extLst>
          </p:cNvPr>
          <p:cNvSpPr txBox="1"/>
          <p:nvPr/>
        </p:nvSpPr>
        <p:spPr>
          <a:xfrm>
            <a:off x="1923063" y="876095"/>
            <a:ext cx="3015782" cy="253916"/>
          </a:xfrm>
          <a:prstGeom prst="rect">
            <a:avLst/>
          </a:prstGeom>
          <a:noFill/>
        </p:spPr>
        <p:txBody>
          <a:bodyPr wrap="square" rtlCol="0">
            <a:spAutoFit/>
          </a:bodyPr>
          <a:lstStyle/>
          <a:p>
            <a:pPr algn="l" rtl="0"/>
            <a:r>
              <a:rPr kumimoji="1" lang="en-US" sz="1050" kern="1200" dirty="0">
                <a:solidFill>
                  <a:srgbClr val="000000"/>
                </a:solidFill>
                <a:ea typeface="Meiryo UI"/>
                <a:cs typeface="+mn-cs"/>
              </a:rPr>
              <a:t>Data Chokotei – </a:t>
            </a:r>
            <a:r>
              <a:rPr kumimoji="1" lang="en-US" sz="1050" b="1" kern="1200" dirty="0">
                <a:solidFill>
                  <a:srgbClr val="000000"/>
                </a:solidFill>
                <a:ea typeface="Meiryo UI"/>
                <a:cs typeface="+mn-cs"/>
              </a:rPr>
              <a:t>27 </a:t>
            </a:r>
            <a:r>
              <a:rPr kumimoji="1" lang="en-US" sz="1050" b="1" kern="1200" dirty="0" smtClean="0">
                <a:solidFill>
                  <a:srgbClr val="000000"/>
                </a:solidFill>
                <a:ea typeface="Meiryo UI"/>
                <a:cs typeface="+mn-cs"/>
              </a:rPr>
              <a:t>May </a:t>
            </a:r>
            <a:r>
              <a:rPr kumimoji="1" lang="en-US" sz="1050" b="1" kern="1200" dirty="0">
                <a:solidFill>
                  <a:srgbClr val="000000"/>
                </a:solidFill>
                <a:ea typeface="Meiryo UI"/>
                <a:cs typeface="+mn-cs"/>
              </a:rPr>
              <a:t>2024</a:t>
            </a:r>
          </a:p>
        </p:txBody>
      </p:sp>
      <p:sp>
        <p:nvSpPr>
          <p:cNvPr id="418" name="Rectangle 417"/>
          <p:cNvSpPr/>
          <p:nvPr/>
        </p:nvSpPr>
        <p:spPr>
          <a:xfrm>
            <a:off x="167547" y="5530105"/>
            <a:ext cx="3032853" cy="201002"/>
          </a:xfrm>
          <a:prstGeom prst="rect">
            <a:avLst/>
          </a:prstGeom>
          <a:solidFill>
            <a:srgbClr val="3995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CYCLE TIME OVER CONDITION</a:t>
            </a:r>
          </a:p>
        </p:txBody>
      </p:sp>
      <p:grpSp>
        <p:nvGrpSpPr>
          <p:cNvPr id="3" name="Group 2"/>
          <p:cNvGrpSpPr/>
          <p:nvPr/>
        </p:nvGrpSpPr>
        <p:grpSpPr>
          <a:xfrm>
            <a:off x="97109" y="4341389"/>
            <a:ext cx="3322773" cy="1215717"/>
            <a:chOff x="10041405" y="3587953"/>
            <a:chExt cx="3727231" cy="1215717"/>
          </a:xfrm>
        </p:grpSpPr>
        <p:sp>
          <p:nvSpPr>
            <p:cNvPr id="417" name="Rectangle 416"/>
            <p:cNvSpPr/>
            <p:nvPr/>
          </p:nvSpPr>
          <p:spPr>
            <a:xfrm>
              <a:off x="10477253" y="3587953"/>
              <a:ext cx="3291383" cy="1215717"/>
            </a:xfrm>
            <a:prstGeom prst="rect">
              <a:avLst/>
            </a:prstGeom>
            <a:ln w="12700">
              <a:noFill/>
              <a:prstDash val="dash"/>
            </a:ln>
          </p:spPr>
          <p:txBody>
            <a:bodyPr wrap="square">
              <a:spAutoFit/>
            </a:bodyPr>
            <a:lstStyle/>
            <a:p>
              <a:pPr algn="l" defTabSz="913577" rtl="0">
                <a:spcAft>
                  <a:spcPts val="600"/>
                </a:spcAft>
              </a:pPr>
              <a:r>
                <a:rPr kumimoji="1" lang="en-US" sz="1300" kern="1200" dirty="0">
                  <a:solidFill>
                    <a:srgbClr val="000000"/>
                  </a:solidFill>
                  <a:ea typeface="Meiryo UI"/>
                </a:rPr>
                <a:t>Block Data and </a:t>
              </a:r>
              <a:r>
                <a:rPr kumimoji="1" lang="en-US" sz="1300" b="1" kern="1200" dirty="0">
                  <a:solidFill>
                    <a:srgbClr val="000000"/>
                  </a:solidFill>
                  <a:ea typeface="Meiryo UI"/>
                </a:rPr>
                <a:t>type</a:t>
              </a:r>
              <a:r>
                <a:rPr kumimoji="1" lang="en-US" sz="1300" kern="1200" dirty="0">
                  <a:solidFill>
                    <a:srgbClr val="000000"/>
                  </a:solidFill>
                  <a:ea typeface="Meiryo UI"/>
                </a:rPr>
                <a:t> </a:t>
              </a:r>
              <a:r>
                <a:rPr kumimoji="1" lang="en-US" sz="1300" b="1" kern="1200" dirty="0">
                  <a:solidFill>
                    <a:srgbClr val="000000"/>
                  </a:solidFill>
                  <a:ea typeface="Meiryo UI"/>
                </a:rPr>
                <a:t>of</a:t>
              </a:r>
              <a:r>
                <a:rPr kumimoji="1" lang="en-US" sz="1300" kern="1200" dirty="0">
                  <a:solidFill>
                    <a:srgbClr val="000000"/>
                  </a:solidFill>
                  <a:ea typeface="Meiryo UI"/>
                </a:rPr>
                <a:t> </a:t>
              </a:r>
              <a:r>
                <a:rPr kumimoji="1" lang="en-US" sz="1300" b="1" kern="1200" dirty="0">
                  <a:solidFill>
                    <a:srgbClr val="000000"/>
                  </a:solidFill>
                  <a:ea typeface="Meiryo UI"/>
                </a:rPr>
                <a:t>chokotei</a:t>
              </a:r>
              <a:r>
                <a:rPr kumimoji="1" lang="en-US" sz="1300" kern="1200" dirty="0">
                  <a:solidFill>
                    <a:srgbClr val="000000"/>
                  </a:solidFill>
                  <a:ea typeface="Meiryo UI"/>
                </a:rPr>
                <a:t> is the </a:t>
              </a:r>
              <a:r>
                <a:rPr kumimoji="1" lang="en-US" sz="1300" b="1" kern="1200" dirty="0">
                  <a:solidFill>
                    <a:srgbClr val="000000"/>
                  </a:solidFill>
                  <a:ea typeface="Meiryo UI"/>
                </a:rPr>
                <a:t>same</a:t>
              </a:r>
              <a:r>
                <a:rPr kumimoji="1" lang="en-US" sz="1300" kern="1200" dirty="0">
                  <a:solidFill>
                    <a:srgbClr val="000000"/>
                  </a:solidFill>
                  <a:ea typeface="Meiryo UI"/>
                </a:rPr>
                <a:t> with actual</a:t>
              </a:r>
            </a:p>
            <a:p>
              <a:pPr algn="l" defTabSz="913577" rtl="0">
                <a:spcAft>
                  <a:spcPts val="600"/>
                </a:spcAft>
              </a:pPr>
              <a:r>
                <a:rPr kumimoji="1" lang="en-US" sz="1300" kern="1200" dirty="0">
                  <a:solidFill>
                    <a:srgbClr val="000000"/>
                  </a:solidFill>
                  <a:ea typeface="Meiryo UI"/>
                </a:rPr>
                <a:t>There is data has </a:t>
              </a:r>
              <a:r>
                <a:rPr kumimoji="1" lang="en-US" sz="1300" b="1" kern="1200" dirty="0">
                  <a:solidFill>
                    <a:srgbClr val="000000"/>
                  </a:solidFill>
                  <a:ea typeface="Meiryo UI"/>
                </a:rPr>
                <a:t>not</a:t>
              </a:r>
              <a:r>
                <a:rPr kumimoji="1" lang="en-US" sz="1300" kern="1200" dirty="0">
                  <a:solidFill>
                    <a:srgbClr val="000000"/>
                  </a:solidFill>
                  <a:ea typeface="Meiryo UI"/>
                </a:rPr>
                <a:t> been </a:t>
              </a:r>
              <a:r>
                <a:rPr kumimoji="1" lang="en-US" sz="1300" b="1" kern="1200" dirty="0">
                  <a:solidFill>
                    <a:srgbClr val="000000"/>
                  </a:solidFill>
                  <a:ea typeface="Meiryo UI"/>
                </a:rPr>
                <a:t>recorded</a:t>
              </a:r>
              <a:r>
                <a:rPr kumimoji="1" lang="en-US" sz="1300" kern="1200" dirty="0">
                  <a:solidFill>
                    <a:srgbClr val="000000"/>
                  </a:solidFill>
                  <a:ea typeface="Meiryo UI"/>
                </a:rPr>
                <a:t> </a:t>
              </a:r>
              <a:r>
                <a:rPr kumimoji="1" lang="en-US" sz="1300" b="1" kern="1200" dirty="0">
                  <a:solidFill>
                    <a:srgbClr val="000000"/>
                  </a:solidFill>
                  <a:ea typeface="Meiryo UI"/>
                </a:rPr>
                <a:t>properly</a:t>
              </a:r>
              <a:r>
                <a:rPr kumimoji="1" lang="en-US" sz="1300" kern="1200" dirty="0">
                  <a:solidFill>
                    <a:srgbClr val="000000"/>
                  </a:solidFill>
                  <a:ea typeface="Meiryo UI"/>
                </a:rPr>
                <a:t>, the </a:t>
              </a:r>
              <a:r>
                <a:rPr kumimoji="1" lang="en-US" sz="1300" b="1" kern="1200" dirty="0">
                  <a:solidFill>
                    <a:srgbClr val="000000"/>
                  </a:solidFill>
                  <a:ea typeface="Meiryo UI"/>
                </a:rPr>
                <a:t>chokotei</a:t>
              </a:r>
              <a:r>
                <a:rPr kumimoji="1" lang="en-US" sz="1300" kern="1200" dirty="0">
                  <a:solidFill>
                    <a:srgbClr val="000000"/>
                  </a:solidFill>
                  <a:ea typeface="Meiryo UI"/>
                </a:rPr>
                <a:t> is </a:t>
              </a:r>
              <a:r>
                <a:rPr kumimoji="1" lang="en-US" sz="1600" b="1" kern="1200" dirty="0">
                  <a:solidFill>
                    <a:srgbClr val="FF0000"/>
                  </a:solidFill>
                  <a:ea typeface="Meiryo UI"/>
                </a:rPr>
                <a:t>“CYCLE TIME OVER”</a:t>
              </a:r>
              <a:endParaRPr kumimoji="1" lang="en-US" sz="1400" b="1" kern="1200" dirty="0">
                <a:solidFill>
                  <a:srgbClr val="FF0000"/>
                </a:solidFill>
                <a:ea typeface="Meiryo UI"/>
              </a:endParaRPr>
            </a:p>
          </p:txBody>
        </p:sp>
        <p:pic>
          <p:nvPicPr>
            <p:cNvPr id="419" name="Picture 4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120417" y="3664873"/>
              <a:ext cx="348868" cy="348868"/>
            </a:xfrm>
            <a:prstGeom prst="rect">
              <a:avLst/>
            </a:prstGeom>
            <a:effectLst>
              <a:outerShdw blurRad="63500" sx="102000" sy="102000" algn="ctr" rotWithShape="0">
                <a:prstClr val="black">
                  <a:alpha val="39000"/>
                </a:prstClr>
              </a:outerShdw>
            </a:effectLst>
          </p:spPr>
        </p:pic>
        <p:sp>
          <p:nvSpPr>
            <p:cNvPr id="34" name="TextBox 33"/>
            <p:cNvSpPr txBox="1"/>
            <p:nvPr/>
          </p:nvSpPr>
          <p:spPr>
            <a:xfrm>
              <a:off x="10041405" y="3982294"/>
              <a:ext cx="462477" cy="584775"/>
            </a:xfrm>
            <a:prstGeom prst="rect">
              <a:avLst/>
            </a:prstGeom>
            <a:noFill/>
          </p:spPr>
          <p:txBody>
            <a:bodyPr wrap="none" rtlCol="0">
              <a:spAutoFit/>
            </a:bodyPr>
            <a:lstStyle/>
            <a:p>
              <a:r>
                <a:rPr lang="en-US" sz="3200" b="1" dirty="0">
                  <a:solidFill>
                    <a:srgbClr val="FF0000"/>
                  </a:solidFill>
                </a:rPr>
                <a:t>x</a:t>
              </a:r>
              <a:endParaRPr lang="en-US" sz="2800" b="1" dirty="0">
                <a:solidFill>
                  <a:srgbClr val="FF0000"/>
                </a:solidFill>
              </a:endParaRPr>
            </a:p>
          </p:txBody>
        </p:sp>
      </p:grpSp>
      <p:sp>
        <p:nvSpPr>
          <p:cNvPr id="424" name="TextBox 423">
            <a:extLst>
              <a:ext uri="{FF2B5EF4-FFF2-40B4-BE49-F238E27FC236}">
                <a16:creationId xmlns:a16="http://schemas.microsoft.com/office/drawing/2014/main" id="{51C07406-DF34-5345-CF39-A95ADD1DC9C7}"/>
              </a:ext>
            </a:extLst>
          </p:cNvPr>
          <p:cNvSpPr txBox="1"/>
          <p:nvPr/>
        </p:nvSpPr>
        <p:spPr>
          <a:xfrm>
            <a:off x="76200" y="5752476"/>
            <a:ext cx="1181235" cy="553998"/>
          </a:xfrm>
          <a:prstGeom prst="rect">
            <a:avLst/>
          </a:prstGeom>
          <a:noFill/>
        </p:spPr>
        <p:txBody>
          <a:bodyPr wrap="square" rtlCol="0">
            <a:spAutoFit/>
          </a:bodyPr>
          <a:lstStyle/>
          <a:p>
            <a:pPr algn="l" defTabSz="913577" rtl="0"/>
            <a:r>
              <a:rPr kumimoji="1" lang="en-US" sz="1000" kern="1200" dirty="0">
                <a:solidFill>
                  <a:srgbClr val="000000"/>
                </a:solidFill>
                <a:ea typeface="Meiryo UI"/>
                <a:cs typeface="+mn-cs"/>
              </a:rPr>
              <a:t>The </a:t>
            </a:r>
            <a:r>
              <a:rPr kumimoji="1" lang="en-US" sz="1000" b="1" kern="1200" dirty="0">
                <a:solidFill>
                  <a:srgbClr val="000000"/>
                </a:solidFill>
                <a:ea typeface="Meiryo UI"/>
                <a:cs typeface="+mn-cs"/>
              </a:rPr>
              <a:t>Machine</a:t>
            </a:r>
            <a:r>
              <a:rPr kumimoji="1" lang="en-US" sz="1000" kern="1200" dirty="0">
                <a:solidFill>
                  <a:srgbClr val="000000"/>
                </a:solidFill>
                <a:ea typeface="Meiryo UI"/>
                <a:cs typeface="+mn-cs"/>
              </a:rPr>
              <a:t> and </a:t>
            </a:r>
            <a:r>
              <a:rPr kumimoji="1" lang="en-US" sz="1000" b="1" kern="1200" dirty="0">
                <a:solidFill>
                  <a:srgbClr val="000000"/>
                </a:solidFill>
                <a:ea typeface="Meiryo UI"/>
                <a:cs typeface="+mn-cs"/>
              </a:rPr>
              <a:t>Process</a:t>
            </a:r>
            <a:r>
              <a:rPr kumimoji="1" lang="en-US" sz="1000" kern="1200" dirty="0">
                <a:solidFill>
                  <a:srgbClr val="000000"/>
                </a:solidFill>
                <a:ea typeface="Meiryo UI"/>
                <a:cs typeface="+mn-cs"/>
              </a:rPr>
              <a:t> have </a:t>
            </a:r>
            <a:r>
              <a:rPr kumimoji="1" lang="en-US" sz="1000" b="1" kern="1200" dirty="0">
                <a:solidFill>
                  <a:srgbClr val="000000"/>
                </a:solidFill>
                <a:ea typeface="Meiryo UI"/>
                <a:cs typeface="+mn-cs"/>
              </a:rPr>
              <a:t>stopped</a:t>
            </a:r>
          </a:p>
        </p:txBody>
      </p:sp>
      <p:pic>
        <p:nvPicPr>
          <p:cNvPr id="425" name="Picture 42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571823" y="5769699"/>
            <a:ext cx="345711" cy="345711"/>
          </a:xfrm>
          <a:prstGeom prst="rect">
            <a:avLst/>
          </a:prstGeom>
        </p:spPr>
      </p:pic>
      <p:pic>
        <p:nvPicPr>
          <p:cNvPr id="426" name="Picture 42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8100000">
            <a:off x="1005316" y="5814643"/>
            <a:ext cx="417933" cy="417933"/>
          </a:xfrm>
          <a:prstGeom prst="rect">
            <a:avLst/>
          </a:prstGeom>
          <a:effectLst>
            <a:outerShdw blurRad="50800" dist="38100" dir="2700000" algn="tl" rotWithShape="0">
              <a:prstClr val="black">
                <a:alpha val="40000"/>
              </a:prstClr>
            </a:outerShdw>
          </a:effectLst>
        </p:spPr>
      </p:pic>
      <p:sp>
        <p:nvSpPr>
          <p:cNvPr id="427" name="TextBox 426">
            <a:extLst>
              <a:ext uri="{FF2B5EF4-FFF2-40B4-BE49-F238E27FC236}">
                <a16:creationId xmlns:a16="http://schemas.microsoft.com/office/drawing/2014/main" id="{51C07406-DF34-5345-CF39-A95ADD1DC9C7}"/>
              </a:ext>
            </a:extLst>
          </p:cNvPr>
          <p:cNvSpPr txBox="1"/>
          <p:nvPr/>
        </p:nvSpPr>
        <p:spPr>
          <a:xfrm>
            <a:off x="1137950" y="6083818"/>
            <a:ext cx="1535415" cy="246221"/>
          </a:xfrm>
          <a:prstGeom prst="rect">
            <a:avLst/>
          </a:prstGeom>
          <a:noFill/>
        </p:spPr>
        <p:txBody>
          <a:bodyPr wrap="square" rtlCol="0">
            <a:spAutoFit/>
          </a:bodyPr>
          <a:lstStyle/>
          <a:p>
            <a:pPr algn="l" defTabSz="913577" rtl="0"/>
            <a:r>
              <a:rPr kumimoji="1" lang="en-US" sz="1000" b="1" kern="1200" dirty="0">
                <a:solidFill>
                  <a:srgbClr val="FF0000"/>
                </a:solidFill>
                <a:ea typeface="Meiryo UI"/>
                <a:cs typeface="+mn-cs"/>
              </a:rPr>
              <a:t>Delay 20 Seconds</a:t>
            </a:r>
          </a:p>
        </p:txBody>
      </p:sp>
      <p:pic>
        <p:nvPicPr>
          <p:cNvPr id="428" name="Picture 42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8100000">
            <a:off x="2003835" y="5804180"/>
            <a:ext cx="417933" cy="417933"/>
          </a:xfrm>
          <a:prstGeom prst="rect">
            <a:avLst/>
          </a:prstGeom>
          <a:effectLst>
            <a:outerShdw blurRad="50800" dist="38100" dir="2700000" algn="tl" rotWithShape="0">
              <a:prstClr val="black">
                <a:alpha val="40000"/>
              </a:prstClr>
            </a:outerShdw>
          </a:effectLst>
        </p:spPr>
      </p:pic>
      <p:sp>
        <p:nvSpPr>
          <p:cNvPr id="429" name="TextBox 428">
            <a:extLst>
              <a:ext uri="{FF2B5EF4-FFF2-40B4-BE49-F238E27FC236}">
                <a16:creationId xmlns:a16="http://schemas.microsoft.com/office/drawing/2014/main" id="{51C07406-DF34-5345-CF39-A95ADD1DC9C7}"/>
              </a:ext>
            </a:extLst>
          </p:cNvPr>
          <p:cNvSpPr txBox="1"/>
          <p:nvPr/>
        </p:nvSpPr>
        <p:spPr>
          <a:xfrm>
            <a:off x="2356585" y="5764999"/>
            <a:ext cx="1009420" cy="553998"/>
          </a:xfrm>
          <a:prstGeom prst="rect">
            <a:avLst/>
          </a:prstGeom>
          <a:noFill/>
        </p:spPr>
        <p:txBody>
          <a:bodyPr wrap="square" rtlCol="0">
            <a:spAutoFit/>
          </a:bodyPr>
          <a:lstStyle/>
          <a:p>
            <a:pPr algn="ctr" defTabSz="913577" rtl="0"/>
            <a:r>
              <a:rPr kumimoji="1" lang="en-US" sz="1000" b="1" kern="1200" dirty="0">
                <a:solidFill>
                  <a:schemeClr val="tx1"/>
                </a:solidFill>
                <a:ea typeface="Meiryo UI"/>
                <a:cs typeface="+mn-cs"/>
              </a:rPr>
              <a:t>Notification</a:t>
            </a:r>
            <a:r>
              <a:rPr kumimoji="1" lang="en-US" sz="1000" b="1" kern="1200" dirty="0">
                <a:solidFill>
                  <a:srgbClr val="FF0000"/>
                </a:solidFill>
                <a:ea typeface="Meiryo UI"/>
                <a:cs typeface="+mn-cs"/>
              </a:rPr>
              <a:t> </a:t>
            </a:r>
            <a:r>
              <a:rPr kumimoji="1" lang="en-US" sz="1000" b="1" kern="1200" dirty="0">
                <a:solidFill>
                  <a:schemeClr val="tx1"/>
                </a:solidFill>
                <a:ea typeface="Meiryo UI"/>
                <a:cs typeface="+mn-cs"/>
              </a:rPr>
              <a:t>and</a:t>
            </a:r>
            <a:r>
              <a:rPr kumimoji="1" lang="en-US" sz="1000" b="1" kern="1200" dirty="0">
                <a:solidFill>
                  <a:srgbClr val="FF0000"/>
                </a:solidFill>
                <a:ea typeface="Meiryo UI"/>
                <a:cs typeface="+mn-cs"/>
              </a:rPr>
              <a:t> ANDON</a:t>
            </a:r>
            <a:r>
              <a:rPr kumimoji="1" lang="en-US" sz="1000" b="1" kern="1200" dirty="0">
                <a:solidFill>
                  <a:srgbClr val="000000"/>
                </a:solidFill>
                <a:ea typeface="Meiryo UI"/>
                <a:cs typeface="+mn-cs"/>
              </a:rPr>
              <a:t> </a:t>
            </a:r>
            <a:r>
              <a:rPr kumimoji="1" lang="en-US" sz="1000" b="1" kern="1200" dirty="0">
                <a:solidFill>
                  <a:srgbClr val="FF0000"/>
                </a:solidFill>
                <a:ea typeface="Meiryo UI"/>
                <a:cs typeface="+mn-cs"/>
              </a:rPr>
              <a:t>RED</a:t>
            </a:r>
            <a:r>
              <a:rPr kumimoji="1" lang="en-US" sz="1000" b="1" kern="1200" dirty="0">
                <a:solidFill>
                  <a:srgbClr val="000000"/>
                </a:solidFill>
                <a:ea typeface="Meiryo UI"/>
                <a:cs typeface="+mn-cs"/>
              </a:rPr>
              <a:t> ON</a:t>
            </a:r>
          </a:p>
        </p:txBody>
      </p:sp>
      <p:sp>
        <p:nvSpPr>
          <p:cNvPr id="457" name="TextBox 456">
            <a:extLst>
              <a:ext uri="{FF2B5EF4-FFF2-40B4-BE49-F238E27FC236}">
                <a16:creationId xmlns:a16="http://schemas.microsoft.com/office/drawing/2014/main" id="{EEB18193-8D80-F42E-D6F4-FD63ABCDC7AD}"/>
              </a:ext>
            </a:extLst>
          </p:cNvPr>
          <p:cNvSpPr txBox="1"/>
          <p:nvPr/>
        </p:nvSpPr>
        <p:spPr>
          <a:xfrm>
            <a:off x="5528967" y="2916096"/>
            <a:ext cx="2063417" cy="769441"/>
          </a:xfrm>
          <a:prstGeom prst="rect">
            <a:avLst/>
          </a:prstGeom>
          <a:noFill/>
        </p:spPr>
        <p:txBody>
          <a:bodyPr wrap="square" rtlCol="0">
            <a:spAutoFit/>
          </a:bodyPr>
          <a:lstStyle/>
          <a:p>
            <a:pPr marL="228600" indent="-228600" algn="l">
              <a:buFont typeface="+mj-lt"/>
              <a:buAutoNum type="arabicPeriod"/>
            </a:pPr>
            <a:r>
              <a:rPr lang="en-US" sz="1100" b="1" dirty="0">
                <a:solidFill>
                  <a:schemeClr val="tx1"/>
                </a:solidFill>
              </a:rPr>
              <a:t>17% Unknown </a:t>
            </a:r>
            <a:r>
              <a:rPr lang="en-US" sz="1100" dirty="0">
                <a:solidFill>
                  <a:schemeClr val="tx1"/>
                </a:solidFill>
              </a:rPr>
              <a:t>data</a:t>
            </a:r>
          </a:p>
          <a:p>
            <a:pPr marL="228600" indent="-228600" algn="l">
              <a:buFont typeface="+mj-lt"/>
              <a:buAutoNum type="arabicPeriod"/>
            </a:pPr>
            <a:r>
              <a:rPr lang="en-US" sz="1100" b="1" dirty="0">
                <a:solidFill>
                  <a:schemeClr val="tx1"/>
                </a:solidFill>
              </a:rPr>
              <a:t>&gt;1% Chokotei </a:t>
            </a:r>
            <a:r>
              <a:rPr lang="en-US" sz="1100" dirty="0">
                <a:solidFill>
                  <a:schemeClr val="tx1"/>
                </a:solidFill>
              </a:rPr>
              <a:t>data</a:t>
            </a:r>
          </a:p>
          <a:p>
            <a:pPr marL="228600" indent="-228600" algn="l">
              <a:buFont typeface="+mj-lt"/>
              <a:buAutoNum type="arabicPeriod"/>
            </a:pPr>
            <a:r>
              <a:rPr lang="en-US" sz="1100" b="1" dirty="0">
                <a:solidFill>
                  <a:schemeClr val="tx1"/>
                </a:solidFill>
              </a:rPr>
              <a:t>OR </a:t>
            </a:r>
            <a:r>
              <a:rPr lang="en-US" sz="1100" dirty="0">
                <a:solidFill>
                  <a:schemeClr val="tx1"/>
                </a:solidFill>
              </a:rPr>
              <a:t>often</a:t>
            </a:r>
            <a:r>
              <a:rPr lang="en-US" sz="1100" b="1" dirty="0">
                <a:solidFill>
                  <a:schemeClr val="tx1"/>
                </a:solidFill>
              </a:rPr>
              <a:t> </a:t>
            </a:r>
            <a:r>
              <a:rPr lang="en-US" sz="1100" dirty="0">
                <a:solidFill>
                  <a:schemeClr val="tx1"/>
                </a:solidFill>
              </a:rPr>
              <a:t>low</a:t>
            </a:r>
            <a:r>
              <a:rPr lang="en-US" sz="1100" b="1" dirty="0">
                <a:solidFill>
                  <a:schemeClr val="tx1"/>
                </a:solidFill>
              </a:rPr>
              <a:t> below target </a:t>
            </a:r>
          </a:p>
        </p:txBody>
      </p:sp>
      <p:sp>
        <p:nvSpPr>
          <p:cNvPr id="489" name="Rectangle 488">
            <a:extLst>
              <a:ext uri="{FF2B5EF4-FFF2-40B4-BE49-F238E27FC236}">
                <a16:creationId xmlns:a16="http://schemas.microsoft.com/office/drawing/2014/main" id="{8ADB6E28-48A0-0CD2-329E-FB9202E8066F}"/>
              </a:ext>
            </a:extLst>
          </p:cNvPr>
          <p:cNvSpPr/>
          <p:nvPr/>
        </p:nvSpPr>
        <p:spPr>
          <a:xfrm>
            <a:off x="5530568" y="836701"/>
            <a:ext cx="3560728" cy="288699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0" name="TextBox 489">
            <a:extLst>
              <a:ext uri="{FF2B5EF4-FFF2-40B4-BE49-F238E27FC236}">
                <a16:creationId xmlns:a16="http://schemas.microsoft.com/office/drawing/2014/main" id="{31B25BF6-1BCA-2A02-F05F-239D274C9120}"/>
              </a:ext>
            </a:extLst>
          </p:cNvPr>
          <p:cNvSpPr txBox="1"/>
          <p:nvPr/>
        </p:nvSpPr>
        <p:spPr>
          <a:xfrm>
            <a:off x="5899202" y="885106"/>
            <a:ext cx="2887433" cy="276999"/>
          </a:xfrm>
          <a:prstGeom prst="rect">
            <a:avLst/>
          </a:prstGeom>
          <a:noFill/>
        </p:spPr>
        <p:txBody>
          <a:bodyPr wrap="square" rtlCol="0">
            <a:spAutoFit/>
          </a:bodyPr>
          <a:lstStyle/>
          <a:p>
            <a:r>
              <a:rPr lang="en-US" sz="1200" b="1" dirty="0"/>
              <a:t>RESULT WITH ANDON TRIGGER</a:t>
            </a:r>
          </a:p>
        </p:txBody>
      </p:sp>
      <p:sp>
        <p:nvSpPr>
          <p:cNvPr id="557" name="Rectangle 556">
            <a:extLst>
              <a:ext uri="{FF2B5EF4-FFF2-40B4-BE49-F238E27FC236}">
                <a16:creationId xmlns:a16="http://schemas.microsoft.com/office/drawing/2014/main" id="{8ADB6E28-48A0-0CD2-329E-FB9202E8066F}"/>
              </a:ext>
            </a:extLst>
          </p:cNvPr>
          <p:cNvSpPr/>
          <p:nvPr/>
        </p:nvSpPr>
        <p:spPr>
          <a:xfrm>
            <a:off x="77441" y="4079420"/>
            <a:ext cx="9027593" cy="226237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92327" y="4089625"/>
            <a:ext cx="2479653" cy="307777"/>
          </a:xfrm>
          <a:prstGeom prst="rect">
            <a:avLst/>
          </a:prstGeom>
        </p:spPr>
        <p:txBody>
          <a:bodyPr wrap="none">
            <a:spAutoFit/>
          </a:bodyPr>
          <a:lstStyle/>
          <a:p>
            <a:pPr algn="l" defTabSz="913577" rtl="0"/>
            <a:r>
              <a:rPr kumimoji="1" lang="en-US" sz="1400" b="1" kern="1200" dirty="0">
                <a:solidFill>
                  <a:schemeClr val="accent1"/>
                </a:solidFill>
                <a:ea typeface="Meiryo UI"/>
              </a:rPr>
              <a:t>ANALYSIS WHY NOT 100%</a:t>
            </a:r>
          </a:p>
        </p:txBody>
      </p:sp>
      <p:pic>
        <p:nvPicPr>
          <p:cNvPr id="8" name="Picture 7">
            <a:extLst>
              <a:ext uri="{FF2B5EF4-FFF2-40B4-BE49-F238E27FC236}">
                <a16:creationId xmlns:a16="http://schemas.microsoft.com/office/drawing/2014/main" id="{748EF504-BC61-B6DD-F9C2-A76DDA46F657}"/>
              </a:ext>
            </a:extLst>
          </p:cNvPr>
          <p:cNvPicPr>
            <a:picLocks noChangeAspect="1"/>
          </p:cNvPicPr>
          <p:nvPr/>
        </p:nvPicPr>
        <p:blipFill>
          <a:blip r:embed="rId8"/>
          <a:stretch>
            <a:fillRect/>
          </a:stretch>
        </p:blipFill>
        <p:spPr>
          <a:xfrm>
            <a:off x="5581768" y="1484509"/>
            <a:ext cx="3472222" cy="1422267"/>
          </a:xfrm>
          <a:prstGeom prst="rect">
            <a:avLst/>
          </a:prstGeom>
        </p:spPr>
      </p:pic>
      <p:sp>
        <p:nvSpPr>
          <p:cNvPr id="10" name="TextBox 9">
            <a:extLst>
              <a:ext uri="{FF2B5EF4-FFF2-40B4-BE49-F238E27FC236}">
                <a16:creationId xmlns:a16="http://schemas.microsoft.com/office/drawing/2014/main" id="{3E96A233-566C-BED2-ACA6-19F508F8D447}"/>
              </a:ext>
            </a:extLst>
          </p:cNvPr>
          <p:cNvSpPr txBox="1"/>
          <p:nvPr/>
        </p:nvSpPr>
        <p:spPr>
          <a:xfrm>
            <a:off x="7382475" y="2917168"/>
            <a:ext cx="2063417" cy="600164"/>
          </a:xfrm>
          <a:prstGeom prst="rect">
            <a:avLst/>
          </a:prstGeom>
          <a:noFill/>
        </p:spPr>
        <p:txBody>
          <a:bodyPr wrap="square" rtlCol="0">
            <a:spAutoFit/>
          </a:bodyPr>
          <a:lstStyle/>
          <a:p>
            <a:pPr marL="228600" indent="-228600" algn="l">
              <a:buFont typeface="+mj-lt"/>
              <a:buAutoNum type="arabicPeriod"/>
            </a:pPr>
            <a:r>
              <a:rPr lang="en-US" sz="1100" b="1" dirty="0">
                <a:solidFill>
                  <a:schemeClr val="tx1"/>
                </a:solidFill>
              </a:rPr>
              <a:t>&gt;1% Unknown </a:t>
            </a:r>
            <a:r>
              <a:rPr lang="en-US" sz="1100" dirty="0">
                <a:solidFill>
                  <a:schemeClr val="tx1"/>
                </a:solidFill>
              </a:rPr>
              <a:t>data</a:t>
            </a:r>
          </a:p>
          <a:p>
            <a:pPr marL="228600" indent="-228600" algn="l">
              <a:buFont typeface="+mj-lt"/>
              <a:buAutoNum type="arabicPeriod"/>
            </a:pPr>
            <a:r>
              <a:rPr lang="en-US" sz="1100" b="1" dirty="0">
                <a:solidFill>
                  <a:schemeClr val="tx1"/>
                </a:solidFill>
              </a:rPr>
              <a:t>6% Chokotei </a:t>
            </a:r>
            <a:r>
              <a:rPr lang="en-US" sz="1100" dirty="0">
                <a:solidFill>
                  <a:schemeClr val="tx1"/>
                </a:solidFill>
              </a:rPr>
              <a:t>data</a:t>
            </a:r>
          </a:p>
          <a:p>
            <a:pPr marL="228600" indent="-228600" algn="l">
              <a:buFont typeface="+mj-lt"/>
              <a:buAutoNum type="arabicPeriod"/>
            </a:pPr>
            <a:r>
              <a:rPr lang="en-US" sz="1100" b="1" dirty="0">
                <a:solidFill>
                  <a:schemeClr val="tx1"/>
                </a:solidFill>
              </a:rPr>
              <a:t>OR </a:t>
            </a:r>
            <a:r>
              <a:rPr lang="en-US" sz="1100" dirty="0">
                <a:solidFill>
                  <a:schemeClr val="tx1"/>
                </a:solidFill>
              </a:rPr>
              <a:t>Achieve</a:t>
            </a:r>
            <a:r>
              <a:rPr lang="en-US" sz="1100" b="1" dirty="0">
                <a:solidFill>
                  <a:schemeClr val="tx1"/>
                </a:solidFill>
              </a:rPr>
              <a:t> target </a:t>
            </a:r>
          </a:p>
        </p:txBody>
      </p:sp>
      <p:pic>
        <p:nvPicPr>
          <p:cNvPr id="11" name="Picture 10">
            <a:extLst>
              <a:ext uri="{FF2B5EF4-FFF2-40B4-BE49-F238E27FC236}">
                <a16:creationId xmlns:a16="http://schemas.microsoft.com/office/drawing/2014/main" id="{E093BD48-2E6E-ED10-5539-A99C1154302C}"/>
              </a:ext>
            </a:extLst>
          </p:cNvPr>
          <p:cNvPicPr>
            <a:picLocks noChangeAspect="1"/>
          </p:cNvPicPr>
          <p:nvPr/>
        </p:nvPicPr>
        <p:blipFill>
          <a:blip r:embed="rId9"/>
          <a:stretch>
            <a:fillRect/>
          </a:stretch>
        </p:blipFill>
        <p:spPr>
          <a:xfrm>
            <a:off x="5621638" y="881747"/>
            <a:ext cx="273015" cy="273015"/>
          </a:xfrm>
          <a:prstGeom prst="rect">
            <a:avLst/>
          </a:prstGeom>
        </p:spPr>
      </p:pic>
      <p:sp>
        <p:nvSpPr>
          <p:cNvPr id="12" name="TextBox 11">
            <a:extLst>
              <a:ext uri="{FF2B5EF4-FFF2-40B4-BE49-F238E27FC236}">
                <a16:creationId xmlns:a16="http://schemas.microsoft.com/office/drawing/2014/main" id="{7083A94A-76E8-6672-62A5-5D80ADDA8DD9}"/>
              </a:ext>
            </a:extLst>
          </p:cNvPr>
          <p:cNvSpPr txBox="1"/>
          <p:nvPr/>
        </p:nvSpPr>
        <p:spPr>
          <a:xfrm>
            <a:off x="6149950" y="1195635"/>
            <a:ext cx="3015782" cy="253916"/>
          </a:xfrm>
          <a:prstGeom prst="rect">
            <a:avLst/>
          </a:prstGeom>
          <a:noFill/>
        </p:spPr>
        <p:txBody>
          <a:bodyPr wrap="square" rtlCol="0">
            <a:spAutoFit/>
          </a:bodyPr>
          <a:lstStyle/>
          <a:p>
            <a:pPr algn="l" rtl="0"/>
            <a:r>
              <a:rPr kumimoji="1" lang="en-US" sz="1050" b="1" kern="1200" dirty="0">
                <a:solidFill>
                  <a:srgbClr val="000000"/>
                </a:solidFill>
                <a:ea typeface="Meiryo UI"/>
                <a:cs typeface="+mn-cs"/>
              </a:rPr>
              <a:t>IoT Dashboard Graph Comparation</a:t>
            </a:r>
          </a:p>
        </p:txBody>
      </p:sp>
      <p:cxnSp>
        <p:nvCxnSpPr>
          <p:cNvPr id="14" name="Straight Connector 13">
            <a:extLst>
              <a:ext uri="{FF2B5EF4-FFF2-40B4-BE49-F238E27FC236}">
                <a16:creationId xmlns:a16="http://schemas.microsoft.com/office/drawing/2014/main" id="{9E730534-9E3A-75F2-EFE7-6AD57F72B63C}"/>
              </a:ext>
            </a:extLst>
          </p:cNvPr>
          <p:cNvCxnSpPr/>
          <p:nvPr/>
        </p:nvCxnSpPr>
        <p:spPr>
          <a:xfrm>
            <a:off x="7279659" y="2895600"/>
            <a:ext cx="0" cy="693785"/>
          </a:xfrm>
          <a:prstGeom prst="line">
            <a:avLst/>
          </a:prstGeom>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06843DC6-49B8-266D-36F2-3BF1E4F4CC6E}"/>
              </a:ext>
            </a:extLst>
          </p:cNvPr>
          <p:cNvSpPr/>
          <p:nvPr/>
        </p:nvSpPr>
        <p:spPr>
          <a:xfrm>
            <a:off x="5568769" y="1217852"/>
            <a:ext cx="3485221" cy="1695786"/>
          </a:xfrm>
          <a:prstGeom prst="rect">
            <a:avLst/>
          </a:prstGeom>
          <a:noFill/>
          <a:ln w="19050" cap="flat" cmpd="sng" algn="ctr">
            <a:solidFill>
              <a:schemeClr val="accent1"/>
            </a:solidFill>
            <a:prstDash val="sysDash"/>
          </a:ln>
          <a:effectLst/>
        </p:spPr>
        <p:txBody>
          <a:bodyPr rtlCol="0" anchor="ctr"/>
          <a:lstStyle/>
          <a:p>
            <a:pPr marL="0" marR="0" lvl="0" indent="0" algn="ctr" defTabSz="913577" rtl="0" eaLnBrk="1" fontAlgn="auto" latinLnBrk="0" hangingPunct="1">
              <a:lnSpc>
                <a:spcPct val="100000"/>
              </a:lnSpc>
              <a:spcBef>
                <a:spcPts val="0"/>
              </a:spcBef>
              <a:spcAft>
                <a:spcPts val="0"/>
              </a:spcAft>
              <a:buClrTx/>
              <a:buSzTx/>
              <a:buFontTx/>
              <a:buNone/>
              <a:tabLst/>
              <a:defRPr/>
            </a:pPr>
            <a:endParaRPr kumimoji="1" lang="en-US" sz="1798" b="0" i="0" u="none" strike="noStrike" kern="1200" cap="none" spc="0" normalizeH="0" baseline="0" noProof="0">
              <a:ln>
                <a:noFill/>
              </a:ln>
              <a:solidFill>
                <a:srgbClr val="FFFFFF"/>
              </a:solidFill>
              <a:effectLst/>
              <a:uLnTx/>
              <a:uFillTx/>
              <a:ea typeface="Meiryo UI"/>
              <a:cs typeface="+mn-cs"/>
            </a:endParaRPr>
          </a:p>
        </p:txBody>
      </p:sp>
      <p:sp>
        <p:nvSpPr>
          <p:cNvPr id="25" name="TextBox 24">
            <a:extLst>
              <a:ext uri="{FF2B5EF4-FFF2-40B4-BE49-F238E27FC236}">
                <a16:creationId xmlns:a16="http://schemas.microsoft.com/office/drawing/2014/main" id="{0740FDB7-C07E-6381-4405-1DCF3F7EDEC5}"/>
              </a:ext>
            </a:extLst>
          </p:cNvPr>
          <p:cNvSpPr txBox="1"/>
          <p:nvPr/>
        </p:nvSpPr>
        <p:spPr>
          <a:xfrm>
            <a:off x="3436350" y="4140257"/>
            <a:ext cx="2446315" cy="2123658"/>
          </a:xfrm>
          <a:prstGeom prst="rect">
            <a:avLst/>
          </a:prstGeom>
          <a:noFill/>
        </p:spPr>
        <p:txBody>
          <a:bodyPr wrap="square" rtlCol="0">
            <a:spAutoFit/>
          </a:bodyPr>
          <a:lstStyle/>
          <a:p>
            <a:pPr algn="l" rtl="0">
              <a:spcAft>
                <a:spcPts val="400"/>
              </a:spcAft>
            </a:pPr>
            <a:r>
              <a:rPr kumimoji="1" lang="en-US" sz="1400" b="1" kern="1200" dirty="0">
                <a:solidFill>
                  <a:srgbClr val="FF0000"/>
                </a:solidFill>
                <a:highlight>
                  <a:srgbClr val="FFFF00"/>
                </a:highlight>
                <a:ea typeface="Meiryo UI"/>
              </a:rPr>
              <a:t>PROBLEM</a:t>
            </a:r>
            <a:endParaRPr lang="en-US" sz="1400" b="1" dirty="0">
              <a:solidFill>
                <a:schemeClr val="tx1"/>
              </a:solidFill>
              <a:highlight>
                <a:srgbClr val="FFFF00"/>
              </a:highlight>
            </a:endParaRPr>
          </a:p>
          <a:p>
            <a:pPr marL="228600" indent="-228600" algn="l">
              <a:spcAft>
                <a:spcPts val="400"/>
              </a:spcAft>
              <a:buFont typeface="+mj-lt"/>
              <a:buAutoNum type="arabicPeriod"/>
            </a:pPr>
            <a:r>
              <a:rPr lang="en-US" sz="1200" b="1" dirty="0">
                <a:solidFill>
                  <a:schemeClr val="tx1"/>
                </a:solidFill>
              </a:rPr>
              <a:t>Each</a:t>
            </a:r>
            <a:r>
              <a:rPr lang="en-US" sz="1200" dirty="0">
                <a:solidFill>
                  <a:schemeClr val="tx1"/>
                </a:solidFill>
              </a:rPr>
              <a:t> </a:t>
            </a:r>
            <a:r>
              <a:rPr lang="en-US" sz="1200" b="1" dirty="0">
                <a:solidFill>
                  <a:schemeClr val="tx1"/>
                </a:solidFill>
              </a:rPr>
              <a:t>block</a:t>
            </a:r>
            <a:r>
              <a:rPr lang="en-US" sz="1200" dirty="0">
                <a:solidFill>
                  <a:schemeClr val="tx1"/>
                </a:solidFill>
              </a:rPr>
              <a:t> </a:t>
            </a:r>
            <a:r>
              <a:rPr lang="en-US" sz="1200" b="1" dirty="0">
                <a:solidFill>
                  <a:schemeClr val="tx1"/>
                </a:solidFill>
              </a:rPr>
              <a:t>has</a:t>
            </a:r>
            <a:r>
              <a:rPr lang="en-US" sz="1200" dirty="0">
                <a:solidFill>
                  <a:schemeClr val="tx1"/>
                </a:solidFill>
              </a:rPr>
              <a:t> a chokotei type (</a:t>
            </a:r>
            <a:r>
              <a:rPr lang="en-US" sz="1200" b="1" dirty="0">
                <a:solidFill>
                  <a:schemeClr val="tx1"/>
                </a:solidFill>
              </a:rPr>
              <a:t>Cycle</a:t>
            </a:r>
            <a:r>
              <a:rPr lang="en-US" sz="1200" dirty="0">
                <a:solidFill>
                  <a:schemeClr val="tx1"/>
                </a:solidFill>
              </a:rPr>
              <a:t> </a:t>
            </a:r>
            <a:r>
              <a:rPr lang="en-US" sz="1200" b="1" dirty="0">
                <a:solidFill>
                  <a:schemeClr val="tx1"/>
                </a:solidFill>
              </a:rPr>
              <a:t>Time</a:t>
            </a:r>
            <a:r>
              <a:rPr lang="en-US" sz="1200" dirty="0">
                <a:solidFill>
                  <a:schemeClr val="tx1"/>
                </a:solidFill>
              </a:rPr>
              <a:t> </a:t>
            </a:r>
            <a:r>
              <a:rPr lang="en-US" sz="1200" b="1" dirty="0">
                <a:solidFill>
                  <a:schemeClr val="tx1"/>
                </a:solidFill>
              </a:rPr>
              <a:t>Over</a:t>
            </a:r>
            <a:r>
              <a:rPr lang="en-US" sz="1200" dirty="0">
                <a:solidFill>
                  <a:schemeClr val="tx1"/>
                </a:solidFill>
              </a:rPr>
              <a:t>) and set timer </a:t>
            </a:r>
            <a:r>
              <a:rPr lang="en-US" sz="1200" b="1" dirty="0">
                <a:solidFill>
                  <a:schemeClr val="tx1"/>
                </a:solidFill>
              </a:rPr>
              <a:t>20</a:t>
            </a:r>
            <a:r>
              <a:rPr lang="en-US" sz="1200" dirty="0">
                <a:solidFill>
                  <a:schemeClr val="tx1"/>
                </a:solidFill>
              </a:rPr>
              <a:t> </a:t>
            </a:r>
            <a:r>
              <a:rPr lang="en-US" sz="1200" b="1" dirty="0">
                <a:solidFill>
                  <a:schemeClr val="tx1"/>
                </a:solidFill>
              </a:rPr>
              <a:t>second</a:t>
            </a:r>
            <a:r>
              <a:rPr lang="en-US" sz="1200" dirty="0">
                <a:solidFill>
                  <a:schemeClr val="tx1"/>
                </a:solidFill>
              </a:rPr>
              <a:t> in </a:t>
            </a:r>
            <a:r>
              <a:rPr lang="en-US" sz="1200" b="1" dirty="0">
                <a:solidFill>
                  <a:schemeClr val="tx1"/>
                </a:solidFill>
              </a:rPr>
              <a:t>PLC before alarm</a:t>
            </a:r>
          </a:p>
          <a:p>
            <a:pPr marL="228600" indent="-228600" algn="l">
              <a:spcAft>
                <a:spcPts val="400"/>
              </a:spcAft>
              <a:buFont typeface="+mj-lt"/>
              <a:buAutoNum type="arabicPeriod"/>
            </a:pPr>
            <a:r>
              <a:rPr lang="en-US" sz="1200" b="1" dirty="0">
                <a:solidFill>
                  <a:schemeClr val="tx1"/>
                </a:solidFill>
              </a:rPr>
              <a:t>0.5%</a:t>
            </a:r>
            <a:r>
              <a:rPr lang="en-US" sz="1200" dirty="0">
                <a:solidFill>
                  <a:schemeClr val="tx1"/>
                </a:solidFill>
              </a:rPr>
              <a:t> </a:t>
            </a:r>
            <a:r>
              <a:rPr lang="en-US" sz="1200" b="1" dirty="0">
                <a:solidFill>
                  <a:schemeClr val="tx1"/>
                </a:solidFill>
              </a:rPr>
              <a:t>percent</a:t>
            </a:r>
            <a:r>
              <a:rPr lang="en-US" sz="1200" dirty="0">
                <a:solidFill>
                  <a:schemeClr val="tx1"/>
                </a:solidFill>
              </a:rPr>
              <a:t> chokotei per day is </a:t>
            </a:r>
            <a:r>
              <a:rPr lang="en-US" sz="1200" b="1" dirty="0">
                <a:solidFill>
                  <a:schemeClr val="tx1"/>
                </a:solidFill>
              </a:rPr>
              <a:t>CYCLE</a:t>
            </a:r>
            <a:r>
              <a:rPr lang="en-US" sz="1200" dirty="0">
                <a:solidFill>
                  <a:schemeClr val="tx1"/>
                </a:solidFill>
              </a:rPr>
              <a:t> </a:t>
            </a:r>
            <a:r>
              <a:rPr lang="en-US" sz="1200" b="1" dirty="0">
                <a:solidFill>
                  <a:schemeClr val="tx1"/>
                </a:solidFill>
              </a:rPr>
              <a:t>TIME</a:t>
            </a:r>
            <a:r>
              <a:rPr lang="en-US" sz="1200" dirty="0">
                <a:solidFill>
                  <a:schemeClr val="tx1"/>
                </a:solidFill>
              </a:rPr>
              <a:t> </a:t>
            </a:r>
            <a:r>
              <a:rPr lang="en-US" sz="1200" b="1" dirty="0">
                <a:solidFill>
                  <a:schemeClr val="tx1"/>
                </a:solidFill>
              </a:rPr>
              <a:t>OVER</a:t>
            </a:r>
          </a:p>
          <a:p>
            <a:pPr marL="228600" indent="-228600" algn="l">
              <a:spcAft>
                <a:spcPts val="400"/>
              </a:spcAft>
              <a:buFont typeface="+mj-lt"/>
              <a:buAutoNum type="arabicPeriod"/>
            </a:pPr>
            <a:r>
              <a:rPr lang="en-US" sz="1200" dirty="0">
                <a:solidFill>
                  <a:schemeClr val="tx1"/>
                </a:solidFill>
              </a:rPr>
              <a:t>Usually </a:t>
            </a:r>
            <a:r>
              <a:rPr lang="en-US" sz="1200" b="1" dirty="0">
                <a:solidFill>
                  <a:schemeClr val="tx1"/>
                </a:solidFill>
              </a:rPr>
              <a:t>PIC</a:t>
            </a:r>
            <a:r>
              <a:rPr lang="en-US" sz="1200" dirty="0">
                <a:solidFill>
                  <a:schemeClr val="tx1"/>
                </a:solidFill>
              </a:rPr>
              <a:t> </a:t>
            </a:r>
            <a:r>
              <a:rPr lang="en-US" sz="1200" b="1" dirty="0">
                <a:solidFill>
                  <a:schemeClr val="tx1"/>
                </a:solidFill>
              </a:rPr>
              <a:t>line</a:t>
            </a:r>
            <a:r>
              <a:rPr lang="en-US" sz="1200" dirty="0">
                <a:solidFill>
                  <a:schemeClr val="tx1"/>
                </a:solidFill>
              </a:rPr>
              <a:t> </a:t>
            </a:r>
            <a:r>
              <a:rPr lang="en-US" sz="1200" b="1" dirty="0">
                <a:solidFill>
                  <a:schemeClr val="tx1"/>
                </a:solidFill>
              </a:rPr>
              <a:t>finish</a:t>
            </a:r>
            <a:r>
              <a:rPr lang="en-US" sz="1200" dirty="0">
                <a:solidFill>
                  <a:schemeClr val="tx1"/>
                </a:solidFill>
              </a:rPr>
              <a:t> handle this chokotei </a:t>
            </a:r>
            <a:r>
              <a:rPr lang="en-US" sz="1200" b="1" dirty="0">
                <a:solidFill>
                  <a:schemeClr val="tx1"/>
                </a:solidFill>
              </a:rPr>
              <a:t>before</a:t>
            </a:r>
            <a:r>
              <a:rPr lang="en-US" sz="1200" dirty="0">
                <a:solidFill>
                  <a:schemeClr val="tx1"/>
                </a:solidFill>
              </a:rPr>
              <a:t> </a:t>
            </a:r>
            <a:r>
              <a:rPr lang="en-US" sz="1200" b="1" dirty="0">
                <a:solidFill>
                  <a:schemeClr val="tx1"/>
                </a:solidFill>
              </a:rPr>
              <a:t>alarm</a:t>
            </a:r>
            <a:r>
              <a:rPr lang="en-US" sz="1200" dirty="0">
                <a:solidFill>
                  <a:schemeClr val="tx1"/>
                </a:solidFill>
              </a:rPr>
              <a:t> </a:t>
            </a:r>
            <a:r>
              <a:rPr lang="en-US" sz="1200" b="1" dirty="0">
                <a:solidFill>
                  <a:schemeClr val="tx1"/>
                </a:solidFill>
              </a:rPr>
              <a:t>ON</a:t>
            </a:r>
          </a:p>
        </p:txBody>
      </p:sp>
      <p:sp>
        <p:nvSpPr>
          <p:cNvPr id="27" name="Rectangle 26">
            <a:extLst>
              <a:ext uri="{FF2B5EF4-FFF2-40B4-BE49-F238E27FC236}">
                <a16:creationId xmlns:a16="http://schemas.microsoft.com/office/drawing/2014/main" id="{591D7B2C-C975-E89C-7B2E-9FF3865C8E37}"/>
              </a:ext>
            </a:extLst>
          </p:cNvPr>
          <p:cNvSpPr/>
          <p:nvPr/>
        </p:nvSpPr>
        <p:spPr>
          <a:xfrm>
            <a:off x="6083360" y="4297260"/>
            <a:ext cx="2832967" cy="547832"/>
          </a:xfrm>
          <a:prstGeom prst="rect">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20 SECOND is standard </a:t>
            </a:r>
            <a:r>
              <a:rPr lang="en-US" sz="1200" dirty="0">
                <a:solidFill>
                  <a:schemeClr val="tx1"/>
                </a:solidFill>
              </a:rPr>
              <a:t>for</a:t>
            </a:r>
            <a:r>
              <a:rPr lang="en-US" sz="1200" b="1" dirty="0">
                <a:solidFill>
                  <a:schemeClr val="tx1"/>
                </a:solidFill>
              </a:rPr>
              <a:t> </a:t>
            </a:r>
            <a:r>
              <a:rPr lang="en-US" sz="1200" dirty="0">
                <a:solidFill>
                  <a:schemeClr val="tx1"/>
                </a:solidFill>
              </a:rPr>
              <a:t>“CYCLE TIME OVER” </a:t>
            </a:r>
            <a:r>
              <a:rPr lang="en-US" sz="1200" b="1" dirty="0">
                <a:solidFill>
                  <a:schemeClr val="tx1"/>
                </a:solidFill>
              </a:rPr>
              <a:t>from DEPT. PE</a:t>
            </a:r>
          </a:p>
        </p:txBody>
      </p:sp>
      <p:sp>
        <p:nvSpPr>
          <p:cNvPr id="35" name="TextBox 34">
            <a:extLst>
              <a:ext uri="{FF2B5EF4-FFF2-40B4-BE49-F238E27FC236}">
                <a16:creationId xmlns:a16="http://schemas.microsoft.com/office/drawing/2014/main" id="{3A3CAFF0-4EA1-E7BB-C2BE-B1E15B4A6B45}"/>
              </a:ext>
            </a:extLst>
          </p:cNvPr>
          <p:cNvSpPr txBox="1"/>
          <p:nvPr/>
        </p:nvSpPr>
        <p:spPr>
          <a:xfrm>
            <a:off x="5979212" y="4949934"/>
            <a:ext cx="1613172" cy="276999"/>
          </a:xfrm>
          <a:prstGeom prst="rect">
            <a:avLst/>
          </a:prstGeom>
          <a:noFill/>
        </p:spPr>
        <p:txBody>
          <a:bodyPr wrap="square">
            <a:spAutoFit/>
          </a:bodyPr>
          <a:lstStyle/>
          <a:p>
            <a:r>
              <a:rPr kumimoji="1" lang="en-US" sz="1200" b="1" i="0" u="none" strike="noStrike" kern="1200" cap="none" spc="0" normalizeH="0" baseline="0" noProof="0" dirty="0">
                <a:ln>
                  <a:noFill/>
                </a:ln>
                <a:solidFill>
                  <a:srgbClr val="1D1DFF"/>
                </a:solidFill>
                <a:effectLst/>
                <a:highlight>
                  <a:srgbClr val="FFFF00"/>
                </a:highlight>
                <a:uLnTx/>
                <a:uFillTx/>
                <a:ea typeface="Meiryo UI"/>
              </a:rPr>
              <a:t>NEXT ACTIVITY </a:t>
            </a:r>
            <a:endParaRPr lang="en-US" sz="2000" dirty="0">
              <a:solidFill>
                <a:srgbClr val="1D1DFF"/>
              </a:solidFill>
            </a:endParaRPr>
          </a:p>
        </p:txBody>
      </p:sp>
      <p:sp>
        <p:nvSpPr>
          <p:cNvPr id="37" name="TextBox 36">
            <a:extLst>
              <a:ext uri="{FF2B5EF4-FFF2-40B4-BE49-F238E27FC236}">
                <a16:creationId xmlns:a16="http://schemas.microsoft.com/office/drawing/2014/main" id="{5007FB26-065B-9A19-C085-8DC6B38A0E0B}"/>
              </a:ext>
            </a:extLst>
          </p:cNvPr>
          <p:cNvSpPr txBox="1"/>
          <p:nvPr/>
        </p:nvSpPr>
        <p:spPr>
          <a:xfrm>
            <a:off x="5979212" y="5150144"/>
            <a:ext cx="3103384" cy="646331"/>
          </a:xfrm>
          <a:prstGeom prst="rect">
            <a:avLst/>
          </a:prstGeom>
          <a:noFill/>
        </p:spPr>
        <p:txBody>
          <a:bodyPr wrap="square" rtlCol="0">
            <a:spAutoFit/>
          </a:bodyPr>
          <a:lstStyle/>
          <a:p>
            <a:pPr algn="l" rtl="0">
              <a:spcAft>
                <a:spcPts val="600"/>
              </a:spcAft>
            </a:pPr>
            <a:r>
              <a:rPr lang="en-US" sz="1200" b="1" dirty="0">
                <a:solidFill>
                  <a:schemeClr val="tx1"/>
                </a:solidFill>
              </a:rPr>
              <a:t>Discuss </a:t>
            </a:r>
            <a:r>
              <a:rPr lang="en-US" sz="1200" dirty="0">
                <a:solidFill>
                  <a:schemeClr val="tx1"/>
                </a:solidFill>
              </a:rPr>
              <a:t>with</a:t>
            </a:r>
            <a:r>
              <a:rPr lang="en-US" sz="1200" b="1" dirty="0">
                <a:solidFill>
                  <a:schemeClr val="tx1"/>
                </a:solidFill>
              </a:rPr>
              <a:t> PE Department </a:t>
            </a:r>
            <a:r>
              <a:rPr lang="en-US" sz="1200" dirty="0">
                <a:solidFill>
                  <a:schemeClr val="tx1"/>
                </a:solidFill>
              </a:rPr>
              <a:t>To</a:t>
            </a:r>
            <a:r>
              <a:rPr lang="en-US" sz="1200" b="1" dirty="0">
                <a:solidFill>
                  <a:schemeClr val="tx1"/>
                </a:solidFill>
              </a:rPr>
              <a:t> change </a:t>
            </a:r>
            <a:r>
              <a:rPr lang="en-US" sz="1200" dirty="0">
                <a:solidFill>
                  <a:schemeClr val="tx1"/>
                </a:solidFill>
              </a:rPr>
              <a:t>the</a:t>
            </a:r>
            <a:r>
              <a:rPr lang="en-US" sz="1200" b="1" dirty="0">
                <a:solidFill>
                  <a:schemeClr val="tx1"/>
                </a:solidFill>
              </a:rPr>
              <a:t> standard </a:t>
            </a:r>
            <a:r>
              <a:rPr lang="en-US" sz="1200" dirty="0">
                <a:solidFill>
                  <a:schemeClr val="tx1"/>
                </a:solidFill>
              </a:rPr>
              <a:t>CYCLE</a:t>
            </a:r>
            <a:r>
              <a:rPr lang="en-US" sz="1200" b="1" dirty="0">
                <a:solidFill>
                  <a:schemeClr val="tx1"/>
                </a:solidFill>
              </a:rPr>
              <a:t> </a:t>
            </a:r>
            <a:r>
              <a:rPr lang="en-US" sz="1200" dirty="0">
                <a:solidFill>
                  <a:schemeClr val="tx1"/>
                </a:solidFill>
              </a:rPr>
              <a:t>TIME</a:t>
            </a:r>
            <a:r>
              <a:rPr lang="en-US" sz="1200" b="1" dirty="0">
                <a:solidFill>
                  <a:schemeClr val="tx1"/>
                </a:solidFill>
              </a:rPr>
              <a:t> </a:t>
            </a:r>
            <a:r>
              <a:rPr lang="en-US" sz="1200" dirty="0">
                <a:solidFill>
                  <a:schemeClr val="tx1"/>
                </a:solidFill>
              </a:rPr>
              <a:t>OVER</a:t>
            </a:r>
            <a:r>
              <a:rPr lang="en-US" sz="1200" b="1" dirty="0">
                <a:solidFill>
                  <a:schemeClr val="tx1"/>
                </a:solidFill>
              </a:rPr>
              <a:t> </a:t>
            </a:r>
            <a:r>
              <a:rPr lang="en-US" sz="1200" dirty="0">
                <a:solidFill>
                  <a:schemeClr val="tx1"/>
                </a:solidFill>
              </a:rPr>
              <a:t>in</a:t>
            </a:r>
            <a:r>
              <a:rPr lang="en-US" sz="1200" b="1" dirty="0">
                <a:solidFill>
                  <a:schemeClr val="tx1"/>
                </a:solidFill>
              </a:rPr>
              <a:t> </a:t>
            </a:r>
            <a:r>
              <a:rPr lang="en-US" sz="1200" dirty="0">
                <a:solidFill>
                  <a:schemeClr val="tx1"/>
                </a:solidFill>
              </a:rPr>
              <a:t>BF23</a:t>
            </a:r>
            <a:r>
              <a:rPr lang="en-US" sz="1200" b="1" dirty="0">
                <a:solidFill>
                  <a:schemeClr val="tx1"/>
                </a:solidFill>
              </a:rPr>
              <a:t> </a:t>
            </a:r>
            <a:r>
              <a:rPr lang="en-US" sz="1200" dirty="0">
                <a:solidFill>
                  <a:schemeClr val="tx1"/>
                </a:solidFill>
              </a:rPr>
              <a:t>line</a:t>
            </a:r>
            <a:endParaRPr lang="en-US" sz="1200" b="1" dirty="0">
              <a:solidFill>
                <a:schemeClr val="tx1"/>
              </a:solidFill>
            </a:endParaRPr>
          </a:p>
        </p:txBody>
      </p:sp>
      <p:sp>
        <p:nvSpPr>
          <p:cNvPr id="39" name="Oval 38">
            <a:extLst>
              <a:ext uri="{FF2B5EF4-FFF2-40B4-BE49-F238E27FC236}">
                <a16:creationId xmlns:a16="http://schemas.microsoft.com/office/drawing/2014/main" id="{1F781DF1-794D-5644-7837-B40664828095}"/>
              </a:ext>
            </a:extLst>
          </p:cNvPr>
          <p:cNvSpPr/>
          <p:nvPr/>
        </p:nvSpPr>
        <p:spPr>
          <a:xfrm>
            <a:off x="6473371" y="5711879"/>
            <a:ext cx="553998" cy="553998"/>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Oval 39">
            <a:extLst>
              <a:ext uri="{FF2B5EF4-FFF2-40B4-BE49-F238E27FC236}">
                <a16:creationId xmlns:a16="http://schemas.microsoft.com/office/drawing/2014/main" id="{943902EB-9AB6-081C-23B9-746024EFE8B9}"/>
              </a:ext>
            </a:extLst>
          </p:cNvPr>
          <p:cNvSpPr/>
          <p:nvPr/>
        </p:nvSpPr>
        <p:spPr>
          <a:xfrm>
            <a:off x="7842457" y="5721789"/>
            <a:ext cx="553998" cy="553998"/>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TextBox 40">
            <a:extLst>
              <a:ext uri="{FF2B5EF4-FFF2-40B4-BE49-F238E27FC236}">
                <a16:creationId xmlns:a16="http://schemas.microsoft.com/office/drawing/2014/main" id="{0C558F03-3DB1-563D-8503-03265469EA3D}"/>
              </a:ext>
            </a:extLst>
          </p:cNvPr>
          <p:cNvSpPr txBox="1"/>
          <p:nvPr/>
        </p:nvSpPr>
        <p:spPr>
          <a:xfrm>
            <a:off x="6456903" y="5799392"/>
            <a:ext cx="569387" cy="369332"/>
          </a:xfrm>
          <a:prstGeom prst="rect">
            <a:avLst/>
          </a:prstGeom>
          <a:noFill/>
        </p:spPr>
        <p:txBody>
          <a:bodyPr wrap="none" rtlCol="0">
            <a:spAutoFit/>
          </a:bodyPr>
          <a:lstStyle/>
          <a:p>
            <a:r>
              <a:rPr lang="en-US" b="1" dirty="0"/>
              <a:t>20s</a:t>
            </a:r>
          </a:p>
        </p:txBody>
      </p:sp>
      <p:sp>
        <p:nvSpPr>
          <p:cNvPr id="42" name="TextBox 41">
            <a:extLst>
              <a:ext uri="{FF2B5EF4-FFF2-40B4-BE49-F238E27FC236}">
                <a16:creationId xmlns:a16="http://schemas.microsoft.com/office/drawing/2014/main" id="{82F9C381-E4B0-6D71-544D-E5BC0ABC4A5C}"/>
              </a:ext>
            </a:extLst>
          </p:cNvPr>
          <p:cNvSpPr txBox="1"/>
          <p:nvPr/>
        </p:nvSpPr>
        <p:spPr>
          <a:xfrm>
            <a:off x="7816902" y="5805426"/>
            <a:ext cx="633507" cy="369332"/>
          </a:xfrm>
          <a:prstGeom prst="rect">
            <a:avLst/>
          </a:prstGeom>
          <a:noFill/>
        </p:spPr>
        <p:txBody>
          <a:bodyPr wrap="none" rtlCol="0">
            <a:spAutoFit/>
          </a:bodyPr>
          <a:lstStyle/>
          <a:p>
            <a:r>
              <a:rPr lang="en-US" b="1" dirty="0"/>
              <a:t>5.4s</a:t>
            </a:r>
          </a:p>
        </p:txBody>
      </p:sp>
      <p:sp>
        <p:nvSpPr>
          <p:cNvPr id="43" name="Arrow: Right 42">
            <a:extLst>
              <a:ext uri="{FF2B5EF4-FFF2-40B4-BE49-F238E27FC236}">
                <a16:creationId xmlns:a16="http://schemas.microsoft.com/office/drawing/2014/main" id="{4D8B9017-A992-4726-5BD4-2116089EF3CB}"/>
              </a:ext>
            </a:extLst>
          </p:cNvPr>
          <p:cNvSpPr/>
          <p:nvPr/>
        </p:nvSpPr>
        <p:spPr>
          <a:xfrm>
            <a:off x="7279271" y="5858185"/>
            <a:ext cx="374208" cy="24253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BDF27072-7118-108B-B9DA-474361849490}"/>
              </a:ext>
            </a:extLst>
          </p:cNvPr>
          <p:cNvSpPr txBox="1"/>
          <p:nvPr/>
        </p:nvSpPr>
        <p:spPr>
          <a:xfrm>
            <a:off x="8431238" y="5841286"/>
            <a:ext cx="997343" cy="276999"/>
          </a:xfrm>
          <a:prstGeom prst="rect">
            <a:avLst/>
          </a:prstGeom>
          <a:noFill/>
        </p:spPr>
        <p:txBody>
          <a:bodyPr wrap="square" rtlCol="0">
            <a:spAutoFit/>
          </a:bodyPr>
          <a:lstStyle/>
          <a:p>
            <a:pPr algn="l" rtl="0">
              <a:spcAft>
                <a:spcPts val="600"/>
              </a:spcAft>
            </a:pPr>
            <a:r>
              <a:rPr lang="en-US" sz="1200" b="1" dirty="0">
                <a:solidFill>
                  <a:schemeClr val="tx1"/>
                </a:solidFill>
              </a:rPr>
              <a:t>2x CT</a:t>
            </a:r>
          </a:p>
        </p:txBody>
      </p:sp>
      <p:sp>
        <p:nvSpPr>
          <p:cNvPr id="46" name="TextBox 45">
            <a:extLst>
              <a:ext uri="{FF2B5EF4-FFF2-40B4-BE49-F238E27FC236}">
                <a16:creationId xmlns:a16="http://schemas.microsoft.com/office/drawing/2014/main" id="{185E2E73-8ABB-D619-3FFE-4B7D6A638A87}"/>
              </a:ext>
            </a:extLst>
          </p:cNvPr>
          <p:cNvSpPr txBox="1"/>
          <p:nvPr/>
        </p:nvSpPr>
        <p:spPr>
          <a:xfrm>
            <a:off x="1804954" y="6460942"/>
            <a:ext cx="7352860" cy="307777"/>
          </a:xfrm>
          <a:prstGeom prst="rect">
            <a:avLst/>
          </a:prstGeom>
          <a:noFill/>
        </p:spPr>
        <p:txBody>
          <a:bodyPr wrap="square" rtlCol="0">
            <a:spAutoFit/>
          </a:bodyPr>
          <a:lstStyle/>
          <a:p>
            <a:pPr algn="ctr"/>
            <a:r>
              <a:rPr lang="en-US" sz="1400" dirty="0" smtClean="0">
                <a:solidFill>
                  <a:schemeClr val="tx1"/>
                </a:solidFill>
                <a:effectLst>
                  <a:outerShdw blurRad="38100" dist="38100" dir="2700000" algn="tl">
                    <a:srgbClr val="000000">
                      <a:alpha val="43137"/>
                    </a:srgbClr>
                  </a:outerShdw>
                </a:effectLst>
                <a:highlight>
                  <a:srgbClr val="FFFF00"/>
                </a:highlight>
              </a:rPr>
              <a:t>Success eliminate unknown loss </a:t>
            </a:r>
            <a:endParaRPr lang="en-US" sz="1400" dirty="0">
              <a:solidFill>
                <a:schemeClr val="tx1"/>
              </a:solidFill>
              <a:effectLst>
                <a:outerShdw blurRad="38100" dist="38100" dir="2700000" algn="tl">
                  <a:srgbClr val="000000">
                    <a:alpha val="43137"/>
                  </a:srgbClr>
                </a:outerShdw>
              </a:effectLst>
              <a:highlight>
                <a:srgbClr val="FFFF00"/>
              </a:highlight>
            </a:endParaRPr>
          </a:p>
        </p:txBody>
      </p:sp>
      <p:sp>
        <p:nvSpPr>
          <p:cNvPr id="117" name="Title 1">
            <a:extLst>
              <a:ext uri="{FF2B5EF4-FFF2-40B4-BE49-F238E27FC236}">
                <a16:creationId xmlns:a16="http://schemas.microsoft.com/office/drawing/2014/main" id="{EAB5D25E-AB93-CB6B-FFD2-49B089141869}"/>
              </a:ext>
            </a:extLst>
          </p:cNvPr>
          <p:cNvSpPr txBox="1">
            <a:spLocks/>
          </p:cNvSpPr>
          <p:nvPr/>
        </p:nvSpPr>
        <p:spPr>
          <a:xfrm>
            <a:off x="208452" y="75671"/>
            <a:ext cx="6497148" cy="495224"/>
          </a:xfrm>
          <a:prstGeom prst="rect">
            <a:avLst/>
          </a:prstGeom>
        </p:spPr>
        <p:txBody>
          <a:bodyPr wrap="square" lIns="0" tIns="0" rIns="0" bIns="0">
            <a:normAutofit/>
          </a:bodyPr>
          <a:lstStyle>
            <a:lvl1pPr>
              <a:defRPr sz="2800" b="1" i="1">
                <a:solidFill>
                  <a:schemeClr val="tx1"/>
                </a:solidFill>
                <a:latin typeface="Carlito"/>
                <a:ea typeface="+mj-ea"/>
                <a:cs typeface="Carlito"/>
              </a:defRPr>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200" i="0" u="none" strike="noStrike" kern="0" cap="none" spc="0" normalizeH="0" baseline="0" noProof="0" dirty="0" smtClean="0">
                <a:ln>
                  <a:noFill/>
                </a:ln>
                <a:solidFill>
                  <a:sysClr val="windowText" lastClr="000000"/>
                </a:solidFill>
                <a:effectLst/>
                <a:uLnTx/>
                <a:uFillTx/>
                <a:latin typeface="Arial Unicode MS" panose="020B0604020202020204" pitchFamily="34" charset="-128"/>
                <a:ea typeface="Arial Unicode MS" panose="020B0604020202020204" pitchFamily="34" charset="-128"/>
                <a:cs typeface="Arial Unicode MS" panose="020B0604020202020204" pitchFamily="34" charset="-128"/>
              </a:rPr>
              <a:t>➉</a:t>
            </a:r>
            <a:r>
              <a:rPr kumimoji="0" lang="en-US" sz="2200" b="0" i="0" u="none" strike="noStrike" kern="0" cap="none" spc="0" normalizeH="0" baseline="0" noProof="0" dirty="0" smtClean="0">
                <a:ln>
                  <a:noFill/>
                </a:ln>
                <a:solidFill>
                  <a:sysClr val="windowText" lastClr="000000"/>
                </a:solidFill>
                <a:effectLst/>
                <a:uLnTx/>
                <a:uFillTx/>
                <a:latin typeface="Arial Unicode MS" panose="020B0604020202020204" pitchFamily="34" charset="-128"/>
                <a:ea typeface="Arial Unicode MS" panose="020B0604020202020204" pitchFamily="34" charset="-128"/>
                <a:cs typeface="Arial Unicode MS" panose="020B0604020202020204" pitchFamily="34" charset="-128"/>
              </a:rPr>
              <a:t> </a:t>
            </a:r>
            <a:r>
              <a:rPr lang="en-US" sz="1800" i="0" dirty="0">
                <a:solidFill>
                  <a:sysClr val="windowText" lastClr="000000"/>
                </a:solidFill>
                <a:ea typeface="Verdana"/>
              </a:rPr>
              <a:t>CASE STUDY </a:t>
            </a:r>
            <a:r>
              <a:rPr lang="en-US" sz="1800" i="0" dirty="0" smtClean="0">
                <a:solidFill>
                  <a:sysClr val="windowText" lastClr="000000"/>
                </a:solidFill>
                <a:ea typeface="Verdana"/>
              </a:rPr>
              <a:t>2 </a:t>
            </a:r>
            <a:r>
              <a:rPr lang="en-US" sz="1800" i="0" dirty="0">
                <a:solidFill>
                  <a:sysClr val="windowText" lastClr="000000"/>
                </a:solidFill>
                <a:ea typeface="Verdana"/>
              </a:rPr>
              <a:t>: IOT DASHBOARD IMPLEMENTATION</a:t>
            </a:r>
          </a:p>
        </p:txBody>
      </p:sp>
      <p:sp>
        <p:nvSpPr>
          <p:cNvPr id="118" name="Slide Number Placeholder 4"/>
          <p:cNvSpPr txBox="1">
            <a:spLocks/>
          </p:cNvSpPr>
          <p:nvPr/>
        </p:nvSpPr>
        <p:spPr>
          <a:xfrm>
            <a:off x="5284470" y="-46215"/>
            <a:ext cx="3840480" cy="511175"/>
          </a:xfrm>
          <a:prstGeom prst="rect">
            <a:avLst/>
          </a:prstGeom>
        </p:spPr>
        <p:txBody>
          <a:bodyPr vert="horz" lIns="91440" tIns="45720" rIns="91440" bIns="45720" rtlCol="0" anchor="ctr"/>
          <a:lstStyle>
            <a:defPPr>
              <a:defRPr lang="en-US"/>
            </a:defPPr>
            <a:lvl1pPr marL="0" algn="r" defTabSz="457200" rtl="0" eaLnBrk="1" latinLnBrk="0" hangingPunct="1">
              <a:defRPr sz="168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fld id="{9D721363-3FF9-4855-B872-35A45CB6C299}" type="slidenum">
              <a:rPr kumimoji="0" lang="en-US" sz="2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14</a:t>
            </a:fld>
            <a:r>
              <a:rPr kumimoji="0" lang="en-US" sz="2200" b="0" i="0" u="none" strike="noStrike" kern="1200" cap="none" spc="0" normalizeH="0" baseline="0" noProof="0" dirty="0" smtClean="0">
                <a:ln>
                  <a:noFill/>
                </a:ln>
                <a:solidFill>
                  <a:prstClr val="black">
                    <a:tint val="75000"/>
                  </a:prstClr>
                </a:solidFill>
                <a:effectLst/>
                <a:uLnTx/>
                <a:uFillTx/>
                <a:latin typeface="Calibri" panose="020F0502020204030204"/>
                <a:ea typeface="+mn-ea"/>
                <a:cs typeface="+mn-cs"/>
              </a:rPr>
              <a:t>/16</a:t>
            </a:r>
            <a:endParaRPr kumimoji="0" lang="en-US" sz="2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2449151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9C3551-AC58-75BC-C6C4-4E4B35B3A0B7}"/>
            </a:ext>
          </a:extLst>
        </p:cNvPr>
        <p:cNvGrpSpPr/>
        <p:nvPr/>
      </p:nvGrpSpPr>
      <p:grpSpPr>
        <a:xfrm>
          <a:off x="0" y="0"/>
          <a:ext cx="0" cy="0"/>
          <a:chOff x="0" y="0"/>
          <a:chExt cx="0" cy="0"/>
        </a:xfrm>
      </p:grpSpPr>
      <p:sp>
        <p:nvSpPr>
          <p:cNvPr id="9" name="TextBox 8">
            <a:extLst>
              <a:ext uri="{FF2B5EF4-FFF2-40B4-BE49-F238E27FC236}">
                <a16:creationId xmlns:a16="http://schemas.microsoft.com/office/drawing/2014/main" id="{610099EB-9FAB-8FEA-715D-7F463A923478}"/>
              </a:ext>
            </a:extLst>
          </p:cNvPr>
          <p:cNvSpPr txBox="1"/>
          <p:nvPr/>
        </p:nvSpPr>
        <p:spPr>
          <a:xfrm>
            <a:off x="1976715" y="6467712"/>
            <a:ext cx="7699544" cy="338554"/>
          </a:xfrm>
          <a:prstGeom prst="rect">
            <a:avLst/>
          </a:prstGeom>
          <a:noFill/>
        </p:spPr>
        <p:txBody>
          <a:bodyPr wrap="square" rtlCol="0">
            <a:spAutoFit/>
          </a:bodyPr>
          <a:lstStyle/>
          <a:p>
            <a:r>
              <a:rPr lang="en-US" sz="1600" dirty="0">
                <a:solidFill>
                  <a:schemeClr val="tx1"/>
                </a:solidFill>
                <a:effectLst>
                  <a:outerShdw blurRad="50800" dist="38100" dir="5400000" algn="t" rotWithShape="0">
                    <a:prstClr val="black">
                      <a:alpha val="40000"/>
                    </a:prstClr>
                  </a:outerShdw>
                </a:effectLst>
                <a:highlight>
                  <a:srgbClr val="FFFF00"/>
                </a:highlight>
              </a:rPr>
              <a:t>With Auto Summarize can reduce Lead time to analyze line problem</a:t>
            </a:r>
          </a:p>
        </p:txBody>
      </p:sp>
      <p:pic>
        <p:nvPicPr>
          <p:cNvPr id="6" name="Picture 5"/>
          <p:cNvPicPr>
            <a:picLocks noChangeAspect="1"/>
          </p:cNvPicPr>
          <p:nvPr/>
        </p:nvPicPr>
        <p:blipFill>
          <a:blip r:embed="rId3"/>
          <a:stretch>
            <a:fillRect/>
          </a:stretch>
        </p:blipFill>
        <p:spPr>
          <a:xfrm>
            <a:off x="2414751" y="3593805"/>
            <a:ext cx="2041033" cy="1368619"/>
          </a:xfrm>
          <a:prstGeom prst="rect">
            <a:avLst/>
          </a:prstGeom>
        </p:spPr>
      </p:pic>
      <p:sp>
        <p:nvSpPr>
          <p:cNvPr id="12" name="TextBox 11">
            <a:extLst>
              <a:ext uri="{FF2B5EF4-FFF2-40B4-BE49-F238E27FC236}">
                <a16:creationId xmlns:a16="http://schemas.microsoft.com/office/drawing/2014/main" id="{7C1C8D81-9581-0727-4E46-1612F5C2CF66}"/>
              </a:ext>
            </a:extLst>
          </p:cNvPr>
          <p:cNvSpPr txBox="1"/>
          <p:nvPr/>
        </p:nvSpPr>
        <p:spPr>
          <a:xfrm>
            <a:off x="330970" y="847173"/>
            <a:ext cx="2590800" cy="307777"/>
          </a:xfrm>
          <a:prstGeom prst="rect">
            <a:avLst/>
          </a:prstGeom>
          <a:noFill/>
        </p:spPr>
        <p:txBody>
          <a:bodyPr wrap="square" rtlCol="0">
            <a:spAutoFit/>
          </a:bodyPr>
          <a:lstStyle/>
          <a:p>
            <a:r>
              <a:rPr lang="en-US" sz="1400" b="1" dirty="0"/>
              <a:t>1. Background</a:t>
            </a:r>
          </a:p>
        </p:txBody>
      </p:sp>
      <p:sp>
        <p:nvSpPr>
          <p:cNvPr id="13" name="TextBox 12">
            <a:extLst>
              <a:ext uri="{FF2B5EF4-FFF2-40B4-BE49-F238E27FC236}">
                <a16:creationId xmlns:a16="http://schemas.microsoft.com/office/drawing/2014/main" id="{EEB18193-8D80-F42E-D6F4-FD63ABCDC7AD}"/>
              </a:ext>
            </a:extLst>
          </p:cNvPr>
          <p:cNvSpPr txBox="1"/>
          <p:nvPr/>
        </p:nvSpPr>
        <p:spPr>
          <a:xfrm>
            <a:off x="6747636" y="2365734"/>
            <a:ext cx="799588" cy="600164"/>
          </a:xfrm>
          <a:prstGeom prst="rect">
            <a:avLst/>
          </a:prstGeom>
          <a:noFill/>
        </p:spPr>
        <p:txBody>
          <a:bodyPr wrap="square" rtlCol="0">
            <a:spAutoFit/>
          </a:bodyPr>
          <a:lstStyle/>
          <a:p>
            <a:r>
              <a:rPr lang="en-US" sz="1100" dirty="0"/>
              <a:t>Summary Chokotei Finish</a:t>
            </a:r>
          </a:p>
        </p:txBody>
      </p:sp>
      <p:sp>
        <p:nvSpPr>
          <p:cNvPr id="14" name="TextBox 13">
            <a:extLst>
              <a:ext uri="{FF2B5EF4-FFF2-40B4-BE49-F238E27FC236}">
                <a16:creationId xmlns:a16="http://schemas.microsoft.com/office/drawing/2014/main" id="{EEB18193-8D80-F42E-D6F4-FD63ABCDC7AD}"/>
              </a:ext>
            </a:extLst>
          </p:cNvPr>
          <p:cNvSpPr txBox="1"/>
          <p:nvPr/>
        </p:nvSpPr>
        <p:spPr>
          <a:xfrm>
            <a:off x="3672866" y="2251395"/>
            <a:ext cx="2500890" cy="677108"/>
          </a:xfrm>
          <a:prstGeom prst="rect">
            <a:avLst/>
          </a:prstGeom>
          <a:noFill/>
        </p:spPr>
        <p:txBody>
          <a:bodyPr wrap="square" rtlCol="0">
            <a:spAutoFit/>
          </a:bodyPr>
          <a:lstStyle/>
          <a:p>
            <a:r>
              <a:rPr lang="en-US" sz="1200" dirty="0"/>
              <a:t>When analyze, PIC line must </a:t>
            </a:r>
            <a:r>
              <a:rPr lang="en-US" sz="1400" b="1" dirty="0">
                <a:solidFill>
                  <a:srgbClr val="FF0000"/>
                </a:solidFill>
              </a:rPr>
              <a:t>check</a:t>
            </a:r>
            <a:r>
              <a:rPr lang="en-US" sz="1200" dirty="0">
                <a:solidFill>
                  <a:srgbClr val="FF0000"/>
                </a:solidFill>
              </a:rPr>
              <a:t> </a:t>
            </a:r>
            <a:r>
              <a:rPr lang="en-US" sz="1400" b="1" dirty="0">
                <a:solidFill>
                  <a:srgbClr val="FF0000"/>
                </a:solidFill>
              </a:rPr>
              <a:t>chokotei</a:t>
            </a:r>
            <a:r>
              <a:rPr lang="en-US" sz="1200" dirty="0">
                <a:solidFill>
                  <a:srgbClr val="FF0000"/>
                </a:solidFill>
              </a:rPr>
              <a:t> </a:t>
            </a:r>
            <a:r>
              <a:rPr lang="en-US" sz="1400" b="1" dirty="0">
                <a:solidFill>
                  <a:srgbClr val="FF0000"/>
                </a:solidFill>
              </a:rPr>
              <a:t>each</a:t>
            </a:r>
            <a:r>
              <a:rPr lang="en-US" sz="1200" dirty="0">
                <a:solidFill>
                  <a:srgbClr val="FF0000"/>
                </a:solidFill>
              </a:rPr>
              <a:t> </a:t>
            </a:r>
            <a:r>
              <a:rPr lang="en-US" sz="1400" b="1" dirty="0">
                <a:solidFill>
                  <a:srgbClr val="FF0000"/>
                </a:solidFill>
              </a:rPr>
              <a:t>block</a:t>
            </a:r>
            <a:r>
              <a:rPr lang="en-US" sz="1200" dirty="0"/>
              <a:t> to get most of chokotei </a:t>
            </a:r>
          </a:p>
        </p:txBody>
      </p:sp>
      <p:pic>
        <p:nvPicPr>
          <p:cNvPr id="7" name="Picture 6"/>
          <p:cNvPicPr>
            <a:picLocks noChangeAspect="1"/>
          </p:cNvPicPr>
          <p:nvPr/>
        </p:nvPicPr>
        <p:blipFill>
          <a:blip r:embed="rId4"/>
          <a:stretch>
            <a:fillRect/>
          </a:stretch>
        </p:blipFill>
        <p:spPr>
          <a:xfrm>
            <a:off x="3759580" y="918306"/>
            <a:ext cx="2436196" cy="1259966"/>
          </a:xfrm>
          <a:prstGeom prst="rect">
            <a:avLst/>
          </a:prstGeom>
          <a:ln>
            <a:solidFill>
              <a:schemeClr val="tx1"/>
            </a:solidFill>
          </a:ln>
        </p:spPr>
      </p:pic>
      <p:sp>
        <p:nvSpPr>
          <p:cNvPr id="8" name="Rectangle 7"/>
          <p:cNvSpPr/>
          <p:nvPr/>
        </p:nvSpPr>
        <p:spPr>
          <a:xfrm>
            <a:off x="3950080" y="1384595"/>
            <a:ext cx="2133600" cy="533400"/>
          </a:xfrm>
          <a:prstGeom prst="rect">
            <a:avLst/>
          </a:prstGeom>
          <a:noFill/>
          <a:ln w="127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7C1C8D81-9581-0727-4E46-1612F5C2CF66}"/>
              </a:ext>
            </a:extLst>
          </p:cNvPr>
          <p:cNvSpPr txBox="1"/>
          <p:nvPr/>
        </p:nvSpPr>
        <p:spPr>
          <a:xfrm>
            <a:off x="6401080" y="861239"/>
            <a:ext cx="2590800" cy="307777"/>
          </a:xfrm>
          <a:prstGeom prst="rect">
            <a:avLst/>
          </a:prstGeom>
          <a:noFill/>
        </p:spPr>
        <p:txBody>
          <a:bodyPr wrap="square" rtlCol="0">
            <a:spAutoFit/>
          </a:bodyPr>
          <a:lstStyle/>
          <a:p>
            <a:r>
              <a:rPr lang="en-US" sz="1400" b="1" dirty="0"/>
              <a:t>2. Target</a:t>
            </a:r>
          </a:p>
        </p:txBody>
      </p:sp>
      <p:sp>
        <p:nvSpPr>
          <p:cNvPr id="22" name="TextBox 21">
            <a:extLst>
              <a:ext uri="{FF2B5EF4-FFF2-40B4-BE49-F238E27FC236}">
                <a16:creationId xmlns:a16="http://schemas.microsoft.com/office/drawing/2014/main" id="{7C1C8D81-9581-0727-4E46-1612F5C2CF66}"/>
              </a:ext>
            </a:extLst>
          </p:cNvPr>
          <p:cNvSpPr txBox="1"/>
          <p:nvPr/>
        </p:nvSpPr>
        <p:spPr>
          <a:xfrm>
            <a:off x="214036" y="3064612"/>
            <a:ext cx="2590800" cy="307777"/>
          </a:xfrm>
          <a:prstGeom prst="rect">
            <a:avLst/>
          </a:prstGeom>
          <a:noFill/>
        </p:spPr>
        <p:txBody>
          <a:bodyPr wrap="square" rtlCol="0">
            <a:spAutoFit/>
          </a:bodyPr>
          <a:lstStyle/>
          <a:p>
            <a:r>
              <a:rPr lang="en-US" sz="1400" b="1" dirty="0"/>
              <a:t>3. Implementation</a:t>
            </a:r>
          </a:p>
        </p:txBody>
      </p:sp>
      <p:sp>
        <p:nvSpPr>
          <p:cNvPr id="23" name="TextBox 22">
            <a:extLst>
              <a:ext uri="{FF2B5EF4-FFF2-40B4-BE49-F238E27FC236}">
                <a16:creationId xmlns:a16="http://schemas.microsoft.com/office/drawing/2014/main" id="{EEB18193-8D80-F42E-D6F4-FD63ABCDC7AD}"/>
              </a:ext>
            </a:extLst>
          </p:cNvPr>
          <p:cNvSpPr txBox="1"/>
          <p:nvPr/>
        </p:nvSpPr>
        <p:spPr>
          <a:xfrm>
            <a:off x="6617991" y="1123597"/>
            <a:ext cx="2458771" cy="923330"/>
          </a:xfrm>
          <a:prstGeom prst="rect">
            <a:avLst/>
          </a:prstGeom>
          <a:noFill/>
        </p:spPr>
        <p:txBody>
          <a:bodyPr wrap="square" rtlCol="0">
            <a:spAutoFit/>
          </a:bodyPr>
          <a:lstStyle/>
          <a:p>
            <a:r>
              <a:rPr lang="en-US" sz="1200" dirty="0"/>
              <a:t>Create </a:t>
            </a:r>
            <a:r>
              <a:rPr lang="en-US" sz="1400" b="1" dirty="0">
                <a:solidFill>
                  <a:srgbClr val="1D1DFF"/>
                </a:solidFill>
              </a:rPr>
              <a:t>Summary</a:t>
            </a:r>
            <a:r>
              <a:rPr lang="en-US" sz="1400" b="1" dirty="0"/>
              <a:t> </a:t>
            </a:r>
            <a:r>
              <a:rPr lang="en-US" sz="1400" b="1" dirty="0">
                <a:solidFill>
                  <a:srgbClr val="1D1DFF"/>
                </a:solidFill>
              </a:rPr>
              <a:t>data</a:t>
            </a:r>
            <a:r>
              <a:rPr lang="en-US" sz="1200" dirty="0"/>
              <a:t> from IoT About Machine conditions with</a:t>
            </a:r>
            <a:r>
              <a:rPr lang="en-US" sz="1200" b="1" dirty="0"/>
              <a:t> </a:t>
            </a:r>
            <a:r>
              <a:rPr lang="en-US" sz="1400" b="1" dirty="0">
                <a:solidFill>
                  <a:srgbClr val="1D1DFF"/>
                </a:solidFill>
              </a:rPr>
              <a:t>REAL-TIME</a:t>
            </a:r>
            <a:r>
              <a:rPr lang="en-US" sz="1200" b="1" dirty="0"/>
              <a:t> data </a:t>
            </a:r>
            <a:r>
              <a:rPr lang="en-US" sz="1200" dirty="0"/>
              <a:t>and</a:t>
            </a:r>
            <a:r>
              <a:rPr lang="en-US" sz="1200" b="1" dirty="0"/>
              <a:t> </a:t>
            </a:r>
          </a:p>
          <a:p>
            <a:r>
              <a:rPr lang="en-US" sz="1400" b="1" dirty="0">
                <a:solidFill>
                  <a:srgbClr val="1D1DFF"/>
                </a:solidFill>
              </a:rPr>
              <a:t>AUTO</a:t>
            </a:r>
            <a:r>
              <a:rPr lang="en-US" sz="1200" b="1" dirty="0"/>
              <a:t> </a:t>
            </a:r>
            <a:r>
              <a:rPr lang="en-US" sz="1400" b="1" dirty="0">
                <a:solidFill>
                  <a:srgbClr val="1D1DFF"/>
                </a:solidFill>
              </a:rPr>
              <a:t>EMAIL</a:t>
            </a:r>
            <a:r>
              <a:rPr lang="en-US" sz="1200" b="1" dirty="0"/>
              <a:t> </a:t>
            </a:r>
            <a:r>
              <a:rPr lang="en-US" sz="1200" dirty="0"/>
              <a:t>Feature</a:t>
            </a:r>
          </a:p>
        </p:txBody>
      </p:sp>
      <p:sp>
        <p:nvSpPr>
          <p:cNvPr id="27" name="TextBox 26">
            <a:extLst>
              <a:ext uri="{FF2B5EF4-FFF2-40B4-BE49-F238E27FC236}">
                <a16:creationId xmlns:a16="http://schemas.microsoft.com/office/drawing/2014/main" id="{EEB18193-8D80-F42E-D6F4-FD63ABCDC7AD}"/>
              </a:ext>
            </a:extLst>
          </p:cNvPr>
          <p:cNvSpPr txBox="1"/>
          <p:nvPr/>
        </p:nvSpPr>
        <p:spPr>
          <a:xfrm>
            <a:off x="214036" y="3320032"/>
            <a:ext cx="5133897" cy="276999"/>
          </a:xfrm>
          <a:prstGeom prst="rect">
            <a:avLst/>
          </a:prstGeom>
          <a:noFill/>
        </p:spPr>
        <p:txBody>
          <a:bodyPr wrap="square" rtlCol="0">
            <a:spAutoFit/>
          </a:bodyPr>
          <a:lstStyle/>
          <a:p>
            <a:r>
              <a:rPr lang="en-US" sz="1100" dirty="0"/>
              <a:t>Visualization data that showing by </a:t>
            </a:r>
            <a:r>
              <a:rPr lang="en-US" sz="1200" b="1" dirty="0">
                <a:solidFill>
                  <a:srgbClr val="0070C0"/>
                </a:solidFill>
              </a:rPr>
              <a:t>Largest QTY </a:t>
            </a:r>
            <a:r>
              <a:rPr lang="en-US" sz="1100" dirty="0"/>
              <a:t>and </a:t>
            </a:r>
            <a:r>
              <a:rPr lang="en-US" sz="1200" b="1" dirty="0">
                <a:solidFill>
                  <a:srgbClr val="0070C0"/>
                </a:solidFill>
              </a:rPr>
              <a:t>Longest Time</a:t>
            </a:r>
          </a:p>
        </p:txBody>
      </p:sp>
      <p:grpSp>
        <p:nvGrpSpPr>
          <p:cNvPr id="35" name="Group 34"/>
          <p:cNvGrpSpPr/>
          <p:nvPr/>
        </p:nvGrpSpPr>
        <p:grpSpPr>
          <a:xfrm>
            <a:off x="6521604" y="2148980"/>
            <a:ext cx="1081768" cy="253916"/>
            <a:chOff x="6181181" y="2383595"/>
            <a:chExt cx="877197" cy="253916"/>
          </a:xfrm>
        </p:grpSpPr>
        <p:sp>
          <p:nvSpPr>
            <p:cNvPr id="31" name="Rectangle 30"/>
            <p:cNvSpPr/>
            <p:nvPr/>
          </p:nvSpPr>
          <p:spPr>
            <a:xfrm>
              <a:off x="6181181" y="2427369"/>
              <a:ext cx="877197" cy="166367"/>
            </a:xfrm>
            <a:prstGeom prst="rect">
              <a:avLst/>
            </a:prstGeom>
            <a:solidFill>
              <a:srgbClr val="5EB2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6268508" y="2383595"/>
              <a:ext cx="706433" cy="253916"/>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50" b="1" dirty="0">
                  <a:solidFill>
                    <a:srgbClr val="FFFFFF"/>
                  </a:solidFill>
                  <a:latin typeface="Fira Sans Extra Condensed Medium"/>
                  <a:ea typeface="Fira Sans Extra Condensed Medium"/>
                  <a:cs typeface="Fira Sans Extra Condensed Medium"/>
                  <a:sym typeface="Fira Sans Extra Condensed Medium"/>
                </a:rPr>
                <a:t>May’24</a:t>
              </a:r>
            </a:p>
          </p:txBody>
        </p:sp>
      </p:grpSp>
      <p:grpSp>
        <p:nvGrpSpPr>
          <p:cNvPr id="36" name="Group 35"/>
          <p:cNvGrpSpPr/>
          <p:nvPr/>
        </p:nvGrpSpPr>
        <p:grpSpPr>
          <a:xfrm>
            <a:off x="7612018" y="2148980"/>
            <a:ext cx="1156974" cy="253916"/>
            <a:chOff x="6181181" y="2383595"/>
            <a:chExt cx="877197" cy="253916"/>
          </a:xfrm>
        </p:grpSpPr>
        <p:sp>
          <p:nvSpPr>
            <p:cNvPr id="37" name="Rectangle 36"/>
            <p:cNvSpPr/>
            <p:nvPr/>
          </p:nvSpPr>
          <p:spPr>
            <a:xfrm>
              <a:off x="6181181" y="2427369"/>
              <a:ext cx="877197" cy="166367"/>
            </a:xfrm>
            <a:prstGeom prst="rect">
              <a:avLst/>
            </a:prstGeom>
            <a:solidFill>
              <a:srgbClr val="FCBD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p:nvSpPr>
          <p:spPr>
            <a:xfrm>
              <a:off x="6268508" y="2383595"/>
              <a:ext cx="706433" cy="253916"/>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50" b="1" dirty="0">
                  <a:solidFill>
                    <a:srgbClr val="FFFFFF"/>
                  </a:solidFill>
                  <a:latin typeface="Fira Sans Extra Condensed Medium"/>
                  <a:ea typeface="Fira Sans Extra Condensed Medium"/>
                  <a:cs typeface="Fira Sans Extra Condensed Medium"/>
                  <a:sym typeface="Fira Sans Extra Condensed Medium"/>
                </a:rPr>
                <a:t>Jul’24</a:t>
              </a:r>
            </a:p>
          </p:txBody>
        </p:sp>
      </p:grpSp>
      <p:cxnSp>
        <p:nvCxnSpPr>
          <p:cNvPr id="40" name="Straight Connector 39"/>
          <p:cNvCxnSpPr/>
          <p:nvPr/>
        </p:nvCxnSpPr>
        <p:spPr>
          <a:xfrm>
            <a:off x="8768992" y="2192754"/>
            <a:ext cx="0" cy="365752"/>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6521604" y="2025106"/>
            <a:ext cx="0" cy="334015"/>
          </a:xfrm>
          <a:prstGeom prst="line">
            <a:avLst/>
          </a:prstGeom>
        </p:spPr>
        <p:style>
          <a:lnRef idx="1">
            <a:schemeClr val="accent1"/>
          </a:lnRef>
          <a:fillRef idx="0">
            <a:schemeClr val="accent1"/>
          </a:fillRef>
          <a:effectRef idx="0">
            <a:schemeClr val="accent1"/>
          </a:effectRef>
          <a:fontRef idx="minor">
            <a:schemeClr val="tx1"/>
          </a:fontRef>
        </p:style>
      </p:cxnSp>
      <p:sp>
        <p:nvSpPr>
          <p:cNvPr id="3" name="Rectangle 2"/>
          <p:cNvSpPr/>
          <p:nvPr/>
        </p:nvSpPr>
        <p:spPr>
          <a:xfrm>
            <a:off x="214444" y="856530"/>
            <a:ext cx="6079937" cy="215818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p:nvSpPr>
        <p:spPr>
          <a:xfrm>
            <a:off x="6395714" y="854655"/>
            <a:ext cx="2497104" cy="215818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EEB18193-8D80-F42E-D6F4-FD63ABCDC7AD}"/>
              </a:ext>
            </a:extLst>
          </p:cNvPr>
          <p:cNvSpPr txBox="1"/>
          <p:nvPr/>
        </p:nvSpPr>
        <p:spPr>
          <a:xfrm>
            <a:off x="406738" y="1143270"/>
            <a:ext cx="2828173" cy="969496"/>
          </a:xfrm>
          <a:prstGeom prst="rect">
            <a:avLst/>
          </a:prstGeom>
          <a:noFill/>
        </p:spPr>
        <p:txBody>
          <a:bodyPr wrap="square" rtlCol="0">
            <a:spAutoFit/>
          </a:bodyPr>
          <a:lstStyle/>
          <a:p>
            <a:r>
              <a:rPr lang="en-US" sz="1200" dirty="0"/>
              <a:t>Superior must be </a:t>
            </a:r>
            <a:r>
              <a:rPr lang="en-US" sz="1400" b="1" dirty="0">
                <a:solidFill>
                  <a:srgbClr val="0070C0"/>
                </a:solidFill>
              </a:rPr>
              <a:t>analyze</a:t>
            </a:r>
            <a:r>
              <a:rPr lang="en-US" sz="1200" dirty="0"/>
              <a:t> </a:t>
            </a:r>
            <a:r>
              <a:rPr lang="en-US" sz="1400" b="1" dirty="0">
                <a:solidFill>
                  <a:srgbClr val="0070C0"/>
                </a:solidFill>
              </a:rPr>
              <a:t>machine</a:t>
            </a:r>
            <a:r>
              <a:rPr lang="en-US" sz="1200" dirty="0"/>
              <a:t> </a:t>
            </a:r>
            <a:r>
              <a:rPr lang="en-US" sz="1400" b="1" dirty="0">
                <a:solidFill>
                  <a:srgbClr val="0070C0"/>
                </a:solidFill>
              </a:rPr>
              <a:t>problem</a:t>
            </a:r>
            <a:r>
              <a:rPr lang="en-US" sz="1200" dirty="0"/>
              <a:t> every day. </a:t>
            </a:r>
          </a:p>
          <a:p>
            <a:endParaRPr lang="en-US" sz="300" dirty="0"/>
          </a:p>
          <a:p>
            <a:r>
              <a:rPr lang="en-US" sz="1200" dirty="0"/>
              <a:t>PIC </a:t>
            </a:r>
            <a:r>
              <a:rPr lang="en-US" sz="1400" b="1" dirty="0">
                <a:solidFill>
                  <a:srgbClr val="FF0000"/>
                </a:solidFill>
              </a:rPr>
              <a:t>difficult</a:t>
            </a:r>
            <a:r>
              <a:rPr lang="en-US" sz="1200" dirty="0"/>
              <a:t> to </a:t>
            </a:r>
            <a:r>
              <a:rPr lang="en-US" sz="1400" b="1" dirty="0">
                <a:solidFill>
                  <a:srgbClr val="FF0000"/>
                </a:solidFill>
              </a:rPr>
              <a:t>read</a:t>
            </a:r>
            <a:r>
              <a:rPr lang="en-US" sz="1200" dirty="0"/>
              <a:t> the </a:t>
            </a:r>
            <a:r>
              <a:rPr lang="en-US" sz="1400" b="1" dirty="0">
                <a:solidFill>
                  <a:srgbClr val="FF0000"/>
                </a:solidFill>
              </a:rPr>
              <a:t>graph</a:t>
            </a:r>
            <a:r>
              <a:rPr lang="en-US" sz="1200" dirty="0"/>
              <a:t> of chokotei, breakdown, etc.</a:t>
            </a:r>
          </a:p>
        </p:txBody>
      </p:sp>
      <p:sp>
        <p:nvSpPr>
          <p:cNvPr id="44" name="TextBox 43">
            <a:extLst>
              <a:ext uri="{FF2B5EF4-FFF2-40B4-BE49-F238E27FC236}">
                <a16:creationId xmlns:a16="http://schemas.microsoft.com/office/drawing/2014/main" id="{EEB18193-8D80-F42E-D6F4-FD63ABCDC7AD}"/>
              </a:ext>
            </a:extLst>
          </p:cNvPr>
          <p:cNvSpPr txBox="1"/>
          <p:nvPr/>
        </p:nvSpPr>
        <p:spPr>
          <a:xfrm>
            <a:off x="7784547" y="2371636"/>
            <a:ext cx="1106676" cy="600164"/>
          </a:xfrm>
          <a:prstGeom prst="rect">
            <a:avLst/>
          </a:prstGeom>
          <a:noFill/>
        </p:spPr>
        <p:txBody>
          <a:bodyPr wrap="square" rtlCol="0">
            <a:spAutoFit/>
          </a:bodyPr>
          <a:lstStyle/>
          <a:p>
            <a:r>
              <a:rPr lang="en-US" sz="1100" dirty="0"/>
              <a:t>Breakdown, Inline defect</a:t>
            </a:r>
          </a:p>
          <a:p>
            <a:r>
              <a:rPr lang="en-US" sz="1100" dirty="0"/>
              <a:t>Finish soon</a:t>
            </a:r>
          </a:p>
        </p:txBody>
      </p:sp>
      <p:grpSp>
        <p:nvGrpSpPr>
          <p:cNvPr id="15" name="Group 14"/>
          <p:cNvGrpSpPr/>
          <p:nvPr/>
        </p:nvGrpSpPr>
        <p:grpSpPr>
          <a:xfrm>
            <a:off x="7631254" y="2478939"/>
            <a:ext cx="141876" cy="228319"/>
            <a:chOff x="5831558" y="3664785"/>
            <a:chExt cx="188242" cy="302935"/>
          </a:xfrm>
        </p:grpSpPr>
        <p:sp>
          <p:nvSpPr>
            <p:cNvPr id="10" name="Flowchart: Extract 9"/>
            <p:cNvSpPr/>
            <p:nvPr/>
          </p:nvSpPr>
          <p:spPr>
            <a:xfrm>
              <a:off x="5831558" y="3779478"/>
              <a:ext cx="188242" cy="188242"/>
            </a:xfrm>
            <a:prstGeom prst="flowChartExtra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Flowchart: Extract 45"/>
            <p:cNvSpPr/>
            <p:nvPr/>
          </p:nvSpPr>
          <p:spPr>
            <a:xfrm flipV="1">
              <a:off x="5831558" y="3664785"/>
              <a:ext cx="188242" cy="188242"/>
            </a:xfrm>
            <a:prstGeom prst="flowChartExtra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8" name="Rectangle 47"/>
          <p:cNvSpPr/>
          <p:nvPr/>
        </p:nvSpPr>
        <p:spPr>
          <a:xfrm>
            <a:off x="206568" y="3087279"/>
            <a:ext cx="8684655" cy="194383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p:cNvPicPr>
            <a:picLocks noChangeAspect="1"/>
          </p:cNvPicPr>
          <p:nvPr/>
        </p:nvPicPr>
        <p:blipFill>
          <a:blip r:embed="rId5"/>
          <a:stretch>
            <a:fillRect/>
          </a:stretch>
        </p:blipFill>
        <p:spPr>
          <a:xfrm>
            <a:off x="304582" y="3605142"/>
            <a:ext cx="2063610" cy="1365940"/>
          </a:xfrm>
          <a:prstGeom prst="rect">
            <a:avLst/>
          </a:prstGeom>
        </p:spPr>
      </p:pic>
      <p:sp>
        <p:nvSpPr>
          <p:cNvPr id="54" name="TextBox 53">
            <a:extLst>
              <a:ext uri="{FF2B5EF4-FFF2-40B4-BE49-F238E27FC236}">
                <a16:creationId xmlns:a16="http://schemas.microsoft.com/office/drawing/2014/main" id="{EEB18193-8D80-F42E-D6F4-FD63ABCDC7AD}"/>
              </a:ext>
            </a:extLst>
          </p:cNvPr>
          <p:cNvSpPr txBox="1"/>
          <p:nvPr/>
        </p:nvSpPr>
        <p:spPr>
          <a:xfrm>
            <a:off x="3438407" y="3720488"/>
            <a:ext cx="596241" cy="215444"/>
          </a:xfrm>
          <a:prstGeom prst="rect">
            <a:avLst/>
          </a:prstGeom>
          <a:noFill/>
        </p:spPr>
        <p:txBody>
          <a:bodyPr wrap="square" rtlCol="0">
            <a:spAutoFit/>
          </a:bodyPr>
          <a:lstStyle/>
          <a:p>
            <a:r>
              <a:rPr lang="en-US" sz="800" b="1" dirty="0"/>
              <a:t>QTY</a:t>
            </a:r>
          </a:p>
        </p:txBody>
      </p:sp>
      <p:sp>
        <p:nvSpPr>
          <p:cNvPr id="61" name="TextBox 60">
            <a:extLst>
              <a:ext uri="{FF2B5EF4-FFF2-40B4-BE49-F238E27FC236}">
                <a16:creationId xmlns:a16="http://schemas.microsoft.com/office/drawing/2014/main" id="{EEB18193-8D80-F42E-D6F4-FD63ABCDC7AD}"/>
              </a:ext>
            </a:extLst>
          </p:cNvPr>
          <p:cNvSpPr txBox="1"/>
          <p:nvPr/>
        </p:nvSpPr>
        <p:spPr>
          <a:xfrm>
            <a:off x="1176039" y="3723798"/>
            <a:ext cx="737929" cy="215444"/>
          </a:xfrm>
          <a:prstGeom prst="rect">
            <a:avLst/>
          </a:prstGeom>
          <a:noFill/>
        </p:spPr>
        <p:txBody>
          <a:bodyPr wrap="square" rtlCol="0">
            <a:spAutoFit/>
          </a:bodyPr>
          <a:lstStyle/>
          <a:p>
            <a:r>
              <a:rPr lang="en-US" sz="800" b="1" dirty="0"/>
              <a:t>DURATION</a:t>
            </a:r>
          </a:p>
        </p:txBody>
      </p:sp>
      <p:sp>
        <p:nvSpPr>
          <p:cNvPr id="62" name="TextBox 61">
            <a:extLst>
              <a:ext uri="{FF2B5EF4-FFF2-40B4-BE49-F238E27FC236}">
                <a16:creationId xmlns:a16="http://schemas.microsoft.com/office/drawing/2014/main" id="{7C1C8D81-9581-0727-4E46-1612F5C2CF66}"/>
              </a:ext>
            </a:extLst>
          </p:cNvPr>
          <p:cNvSpPr txBox="1"/>
          <p:nvPr/>
        </p:nvSpPr>
        <p:spPr>
          <a:xfrm>
            <a:off x="214036" y="5083410"/>
            <a:ext cx="2590800" cy="307777"/>
          </a:xfrm>
          <a:prstGeom prst="rect">
            <a:avLst/>
          </a:prstGeom>
          <a:noFill/>
        </p:spPr>
        <p:txBody>
          <a:bodyPr wrap="square" rtlCol="0">
            <a:spAutoFit/>
          </a:bodyPr>
          <a:lstStyle/>
          <a:p>
            <a:r>
              <a:rPr lang="en-US" sz="1400" b="1" dirty="0"/>
              <a:t>4. Result</a:t>
            </a:r>
          </a:p>
        </p:txBody>
      </p:sp>
      <p:sp>
        <p:nvSpPr>
          <p:cNvPr id="73" name="object 16">
            <a:extLst>
              <a:ext uri="{FF2B5EF4-FFF2-40B4-BE49-F238E27FC236}">
                <a16:creationId xmlns:a16="http://schemas.microsoft.com/office/drawing/2014/main" id="{DA0C2552-020E-596D-39C0-31399E9C3E27}"/>
              </a:ext>
            </a:extLst>
          </p:cNvPr>
          <p:cNvSpPr txBox="1"/>
          <p:nvPr/>
        </p:nvSpPr>
        <p:spPr>
          <a:xfrm>
            <a:off x="7478166" y="3440055"/>
            <a:ext cx="1337773" cy="481542"/>
          </a:xfrm>
          <a:prstGeom prst="rect">
            <a:avLst/>
          </a:prstGeom>
        </p:spPr>
        <p:txBody>
          <a:bodyPr vert="horz" wrap="square" lIns="0" tIns="111125" rIns="0" bIns="0" rtlCol="0">
            <a:spAutoFit/>
          </a:bodyPr>
          <a:lstStyle/>
          <a:p>
            <a:pPr marL="12700">
              <a:lnSpc>
                <a:spcPct val="100000"/>
              </a:lnSpc>
              <a:spcBef>
                <a:spcPts val="875"/>
              </a:spcBef>
              <a:tabLst>
                <a:tab pos="354965" algn="l"/>
              </a:tabLst>
            </a:pPr>
            <a:r>
              <a:rPr lang="en-US" sz="1100" dirty="0">
                <a:latin typeface="Arial"/>
                <a:cs typeface="Arial"/>
              </a:rPr>
              <a:t>Easy To Analyze Just </a:t>
            </a:r>
            <a:r>
              <a:rPr lang="en-US" sz="1200" b="1" dirty="0">
                <a:solidFill>
                  <a:srgbClr val="0070C0"/>
                </a:solidFill>
                <a:latin typeface="Arial"/>
                <a:cs typeface="Arial"/>
              </a:rPr>
              <a:t>1 Click</a:t>
            </a:r>
          </a:p>
        </p:txBody>
      </p:sp>
      <p:grpSp>
        <p:nvGrpSpPr>
          <p:cNvPr id="74" name="Group 73">
            <a:extLst>
              <a:ext uri="{FF2B5EF4-FFF2-40B4-BE49-F238E27FC236}">
                <a16:creationId xmlns:a16="http://schemas.microsoft.com/office/drawing/2014/main" id="{A039F6B2-257B-6354-6A89-523F0F0784EE}"/>
              </a:ext>
            </a:extLst>
          </p:cNvPr>
          <p:cNvGrpSpPr/>
          <p:nvPr/>
        </p:nvGrpSpPr>
        <p:grpSpPr>
          <a:xfrm>
            <a:off x="7184349" y="3565510"/>
            <a:ext cx="214868" cy="1335675"/>
            <a:chOff x="3846106" y="3899656"/>
            <a:chExt cx="324000" cy="2014068"/>
          </a:xfrm>
        </p:grpSpPr>
        <p:pic>
          <p:nvPicPr>
            <p:cNvPr id="75" name="Picture 74">
              <a:extLst>
                <a:ext uri="{FF2B5EF4-FFF2-40B4-BE49-F238E27FC236}">
                  <a16:creationId xmlns:a16="http://schemas.microsoft.com/office/drawing/2014/main" id="{9AC7C778-ABA2-6C18-1C1D-8A4C58CAA205}"/>
                </a:ext>
              </a:extLst>
            </p:cNvPr>
            <p:cNvPicPr>
              <a:picLocks noChangeAspect="1"/>
            </p:cNvPicPr>
            <p:nvPr/>
          </p:nvPicPr>
          <p:blipFill>
            <a:blip r:embed="rId6"/>
            <a:stretch>
              <a:fillRect/>
            </a:stretch>
          </p:blipFill>
          <p:spPr>
            <a:xfrm>
              <a:off x="3846106" y="3899656"/>
              <a:ext cx="324000" cy="324000"/>
            </a:xfrm>
            <a:prstGeom prst="rect">
              <a:avLst/>
            </a:prstGeom>
          </p:spPr>
        </p:pic>
        <p:pic>
          <p:nvPicPr>
            <p:cNvPr id="76" name="Picture 75">
              <a:extLst>
                <a:ext uri="{FF2B5EF4-FFF2-40B4-BE49-F238E27FC236}">
                  <a16:creationId xmlns:a16="http://schemas.microsoft.com/office/drawing/2014/main" id="{CDA1692B-09DF-3F07-7516-19F6167CF97D}"/>
                </a:ext>
              </a:extLst>
            </p:cNvPr>
            <p:cNvPicPr>
              <a:picLocks noChangeAspect="1"/>
            </p:cNvPicPr>
            <p:nvPr/>
          </p:nvPicPr>
          <p:blipFill>
            <a:blip r:embed="rId7"/>
            <a:stretch>
              <a:fillRect/>
            </a:stretch>
          </p:blipFill>
          <p:spPr>
            <a:xfrm>
              <a:off x="3846106" y="4428949"/>
              <a:ext cx="324000" cy="324000"/>
            </a:xfrm>
            <a:prstGeom prst="rect">
              <a:avLst/>
            </a:prstGeom>
          </p:spPr>
        </p:pic>
        <p:pic>
          <p:nvPicPr>
            <p:cNvPr id="77" name="Picture 76">
              <a:extLst>
                <a:ext uri="{FF2B5EF4-FFF2-40B4-BE49-F238E27FC236}">
                  <a16:creationId xmlns:a16="http://schemas.microsoft.com/office/drawing/2014/main" id="{7B757358-6BA4-9F8A-FC58-86307AD46EC8}"/>
                </a:ext>
              </a:extLst>
            </p:cNvPr>
            <p:cNvPicPr>
              <a:picLocks noChangeAspect="1"/>
            </p:cNvPicPr>
            <p:nvPr/>
          </p:nvPicPr>
          <p:blipFill>
            <a:blip r:embed="rId8"/>
            <a:stretch>
              <a:fillRect/>
            </a:stretch>
          </p:blipFill>
          <p:spPr>
            <a:xfrm>
              <a:off x="3846106" y="5031702"/>
              <a:ext cx="324000" cy="324000"/>
            </a:xfrm>
            <a:prstGeom prst="rect">
              <a:avLst/>
            </a:prstGeom>
          </p:spPr>
        </p:pic>
        <p:pic>
          <p:nvPicPr>
            <p:cNvPr id="78" name="Picture 77">
              <a:extLst>
                <a:ext uri="{FF2B5EF4-FFF2-40B4-BE49-F238E27FC236}">
                  <a16:creationId xmlns:a16="http://schemas.microsoft.com/office/drawing/2014/main" id="{5FD8C0FF-4920-01EA-8AC8-9EE61EE7B7D5}"/>
                </a:ext>
              </a:extLst>
            </p:cNvPr>
            <p:cNvPicPr>
              <a:picLocks noChangeAspect="1"/>
            </p:cNvPicPr>
            <p:nvPr/>
          </p:nvPicPr>
          <p:blipFill>
            <a:blip r:embed="rId9"/>
            <a:stretch>
              <a:fillRect/>
            </a:stretch>
          </p:blipFill>
          <p:spPr>
            <a:xfrm>
              <a:off x="3846106" y="5589724"/>
              <a:ext cx="324000" cy="324000"/>
            </a:xfrm>
            <a:prstGeom prst="rect">
              <a:avLst/>
            </a:prstGeom>
          </p:spPr>
        </p:pic>
      </p:grpSp>
      <p:sp>
        <p:nvSpPr>
          <p:cNvPr id="81" name="object 16">
            <a:extLst>
              <a:ext uri="{FF2B5EF4-FFF2-40B4-BE49-F238E27FC236}">
                <a16:creationId xmlns:a16="http://schemas.microsoft.com/office/drawing/2014/main" id="{E66FA040-67ED-AB54-5072-CEE0F246D746}"/>
              </a:ext>
            </a:extLst>
          </p:cNvPr>
          <p:cNvSpPr txBox="1"/>
          <p:nvPr/>
        </p:nvSpPr>
        <p:spPr>
          <a:xfrm>
            <a:off x="7484806" y="3802888"/>
            <a:ext cx="1248972" cy="466153"/>
          </a:xfrm>
          <a:prstGeom prst="rect">
            <a:avLst/>
          </a:prstGeom>
        </p:spPr>
        <p:txBody>
          <a:bodyPr vert="horz" wrap="square" lIns="0" tIns="111125" rIns="0" bIns="0" rtlCol="0">
            <a:spAutoFit/>
          </a:bodyPr>
          <a:lstStyle/>
          <a:p>
            <a:pPr marL="12700">
              <a:lnSpc>
                <a:spcPct val="100000"/>
              </a:lnSpc>
              <a:spcBef>
                <a:spcPts val="875"/>
              </a:spcBef>
              <a:tabLst>
                <a:tab pos="354965" algn="l"/>
              </a:tabLst>
            </a:pPr>
            <a:r>
              <a:rPr lang="en-US" sz="1100" dirty="0">
                <a:latin typeface="Arial"/>
                <a:cs typeface="Arial"/>
              </a:rPr>
              <a:t>Fast Find Problem </a:t>
            </a:r>
            <a:r>
              <a:rPr lang="en-US" sz="1200" b="1" dirty="0">
                <a:solidFill>
                  <a:srgbClr val="0070C0"/>
                </a:solidFill>
                <a:latin typeface="Arial"/>
                <a:cs typeface="Arial"/>
              </a:rPr>
              <a:t>&lt; 1 Minute</a:t>
            </a:r>
          </a:p>
        </p:txBody>
      </p:sp>
      <p:sp>
        <p:nvSpPr>
          <p:cNvPr id="82" name="object 16">
            <a:extLst>
              <a:ext uri="{FF2B5EF4-FFF2-40B4-BE49-F238E27FC236}">
                <a16:creationId xmlns:a16="http://schemas.microsoft.com/office/drawing/2014/main" id="{DA6F3B48-3D59-6D35-569A-4057EC195DE4}"/>
              </a:ext>
            </a:extLst>
          </p:cNvPr>
          <p:cNvSpPr txBox="1"/>
          <p:nvPr/>
        </p:nvSpPr>
        <p:spPr>
          <a:xfrm>
            <a:off x="7494962" y="4180694"/>
            <a:ext cx="1168132" cy="481542"/>
          </a:xfrm>
          <a:prstGeom prst="rect">
            <a:avLst/>
          </a:prstGeom>
        </p:spPr>
        <p:txBody>
          <a:bodyPr vert="horz" wrap="square" lIns="0" tIns="111125" rIns="0" bIns="0" rtlCol="0">
            <a:spAutoFit/>
          </a:bodyPr>
          <a:lstStyle/>
          <a:p>
            <a:pPr marL="12700">
              <a:lnSpc>
                <a:spcPct val="100000"/>
              </a:lnSpc>
              <a:spcBef>
                <a:spcPts val="875"/>
              </a:spcBef>
              <a:tabLst>
                <a:tab pos="354965" algn="l"/>
              </a:tabLst>
            </a:pPr>
            <a:r>
              <a:rPr lang="en-US" sz="1100" dirty="0">
                <a:latin typeface="Arial"/>
                <a:cs typeface="Arial"/>
              </a:rPr>
              <a:t>Record </a:t>
            </a:r>
            <a:r>
              <a:rPr lang="en-US" sz="1200" b="1" dirty="0">
                <a:solidFill>
                  <a:srgbClr val="0070C0"/>
                </a:solidFill>
                <a:latin typeface="Arial"/>
                <a:cs typeface="Arial"/>
              </a:rPr>
              <a:t>database &gt; 1 Year</a:t>
            </a:r>
            <a:endParaRPr lang="en-US" sz="1100" b="1" dirty="0">
              <a:solidFill>
                <a:srgbClr val="0070C0"/>
              </a:solidFill>
              <a:latin typeface="Arial"/>
              <a:cs typeface="Arial"/>
            </a:endParaRPr>
          </a:p>
        </p:txBody>
      </p:sp>
      <p:sp>
        <p:nvSpPr>
          <p:cNvPr id="83" name="object 16">
            <a:extLst>
              <a:ext uri="{FF2B5EF4-FFF2-40B4-BE49-F238E27FC236}">
                <a16:creationId xmlns:a16="http://schemas.microsoft.com/office/drawing/2014/main" id="{DA6F3B48-3D59-6D35-569A-4057EC195DE4}"/>
              </a:ext>
            </a:extLst>
          </p:cNvPr>
          <p:cNvSpPr txBox="1"/>
          <p:nvPr/>
        </p:nvSpPr>
        <p:spPr>
          <a:xfrm>
            <a:off x="7500064" y="4587285"/>
            <a:ext cx="2131517" cy="296876"/>
          </a:xfrm>
          <a:prstGeom prst="rect">
            <a:avLst/>
          </a:prstGeom>
        </p:spPr>
        <p:txBody>
          <a:bodyPr vert="horz" wrap="square" lIns="0" tIns="111125" rIns="0" bIns="0" rtlCol="0">
            <a:spAutoFit/>
          </a:bodyPr>
          <a:lstStyle/>
          <a:p>
            <a:pPr marL="12700">
              <a:lnSpc>
                <a:spcPct val="100000"/>
              </a:lnSpc>
              <a:spcBef>
                <a:spcPts val="875"/>
              </a:spcBef>
              <a:tabLst>
                <a:tab pos="354965" algn="l"/>
              </a:tabLst>
            </a:pPr>
            <a:r>
              <a:rPr lang="en-US" sz="1200" b="1" dirty="0">
                <a:solidFill>
                  <a:srgbClr val="0070C0"/>
                </a:solidFill>
                <a:latin typeface="Arial"/>
                <a:cs typeface="Arial"/>
              </a:rPr>
              <a:t>Real</a:t>
            </a:r>
            <a:r>
              <a:rPr lang="en-US" sz="1100" dirty="0">
                <a:latin typeface="Arial"/>
                <a:cs typeface="Arial"/>
              </a:rPr>
              <a:t> </a:t>
            </a:r>
            <a:r>
              <a:rPr lang="en-US" sz="1200" b="1" dirty="0">
                <a:solidFill>
                  <a:srgbClr val="0070C0"/>
                </a:solidFill>
                <a:latin typeface="Arial"/>
                <a:cs typeface="Arial"/>
              </a:rPr>
              <a:t>time</a:t>
            </a:r>
            <a:r>
              <a:rPr lang="en-US" sz="1100" dirty="0">
                <a:latin typeface="Arial"/>
                <a:cs typeface="Arial"/>
              </a:rPr>
              <a:t> Data</a:t>
            </a:r>
          </a:p>
        </p:txBody>
      </p:sp>
      <p:pic>
        <p:nvPicPr>
          <p:cNvPr id="84" name="Picture 8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426210" y="2475367"/>
            <a:ext cx="388478" cy="388478"/>
          </a:xfrm>
          <a:prstGeom prst="rect">
            <a:avLst/>
          </a:prstGeom>
        </p:spPr>
      </p:pic>
      <p:pic>
        <p:nvPicPr>
          <p:cNvPr id="86" name="Picture 85"/>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35849" y="2096007"/>
            <a:ext cx="818648" cy="818648"/>
          </a:xfrm>
          <a:prstGeom prst="rect">
            <a:avLst/>
          </a:prstGeom>
        </p:spPr>
      </p:pic>
      <p:sp>
        <p:nvSpPr>
          <p:cNvPr id="63" name="TextBox 62">
            <a:extLst>
              <a:ext uri="{FF2B5EF4-FFF2-40B4-BE49-F238E27FC236}">
                <a16:creationId xmlns:a16="http://schemas.microsoft.com/office/drawing/2014/main" id="{EEB18193-8D80-F42E-D6F4-FD63ABCDC7AD}"/>
              </a:ext>
            </a:extLst>
          </p:cNvPr>
          <p:cNvSpPr txBox="1"/>
          <p:nvPr/>
        </p:nvSpPr>
        <p:spPr>
          <a:xfrm>
            <a:off x="214036" y="5644953"/>
            <a:ext cx="2271421" cy="646331"/>
          </a:xfrm>
          <a:prstGeom prst="rect">
            <a:avLst/>
          </a:prstGeom>
          <a:noFill/>
        </p:spPr>
        <p:txBody>
          <a:bodyPr wrap="square" rtlCol="0">
            <a:spAutoFit/>
          </a:bodyPr>
          <a:lstStyle/>
          <a:p>
            <a:r>
              <a:rPr lang="en-US" sz="1100" dirty="0">
                <a:solidFill>
                  <a:schemeClr val="tx1"/>
                </a:solidFill>
              </a:rPr>
              <a:t>4 line TR1 </a:t>
            </a:r>
            <a:r>
              <a:rPr lang="en-US" sz="1200" b="1" dirty="0">
                <a:solidFill>
                  <a:srgbClr val="FF0000"/>
                </a:solidFill>
              </a:rPr>
              <a:t>= 20 minutes/day</a:t>
            </a:r>
          </a:p>
          <a:p>
            <a:r>
              <a:rPr lang="en-US" sz="1100" dirty="0">
                <a:solidFill>
                  <a:schemeClr val="tx1"/>
                </a:solidFill>
              </a:rPr>
              <a:t>1 month </a:t>
            </a:r>
            <a:r>
              <a:rPr lang="en-US" sz="1200" b="1" dirty="0">
                <a:solidFill>
                  <a:srgbClr val="FF0000"/>
                </a:solidFill>
              </a:rPr>
              <a:t>= 400 minutes/month</a:t>
            </a:r>
          </a:p>
          <a:p>
            <a:r>
              <a:rPr lang="en-US" sz="1100" dirty="0">
                <a:solidFill>
                  <a:schemeClr val="tx1"/>
                </a:solidFill>
              </a:rPr>
              <a:t>2 TR </a:t>
            </a:r>
            <a:r>
              <a:rPr lang="en-US" sz="1200" b="1" dirty="0">
                <a:solidFill>
                  <a:srgbClr val="FF0000"/>
                </a:solidFill>
              </a:rPr>
              <a:t>= 800 minutes/month</a:t>
            </a:r>
          </a:p>
        </p:txBody>
      </p:sp>
      <p:grpSp>
        <p:nvGrpSpPr>
          <p:cNvPr id="67" name="Group 66"/>
          <p:cNvGrpSpPr/>
          <p:nvPr/>
        </p:nvGrpSpPr>
        <p:grpSpPr>
          <a:xfrm>
            <a:off x="4885423" y="3124200"/>
            <a:ext cx="3773520" cy="461665"/>
            <a:chOff x="6181181" y="2392555"/>
            <a:chExt cx="877197" cy="461665"/>
          </a:xfrm>
        </p:grpSpPr>
        <p:sp>
          <p:nvSpPr>
            <p:cNvPr id="68" name="Rectangle 67"/>
            <p:cNvSpPr/>
            <p:nvPr/>
          </p:nvSpPr>
          <p:spPr>
            <a:xfrm>
              <a:off x="6181181" y="2427369"/>
              <a:ext cx="877197" cy="228026"/>
            </a:xfrm>
            <a:prstGeom prst="rect">
              <a:avLst/>
            </a:prstGeom>
            <a:solidFill>
              <a:srgbClr val="5EB2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p:cNvSpPr/>
            <p:nvPr/>
          </p:nvSpPr>
          <p:spPr>
            <a:xfrm>
              <a:off x="6203669" y="2392555"/>
              <a:ext cx="809367" cy="46166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b="1" dirty="0">
                  <a:solidFill>
                    <a:srgbClr val="FFFFFF"/>
                  </a:solidFill>
                  <a:latin typeface="Fira Sans Extra Condensed Medium"/>
                  <a:ea typeface="Fira Sans Extra Condensed Medium"/>
                  <a:cs typeface="Fira Sans Extra Condensed Medium"/>
                  <a:sym typeface="Fira Sans Extra Condensed Medium"/>
                </a:rPr>
                <a:t>AFTER </a:t>
              </a:r>
              <a:r>
                <a:rPr lang="en-US" sz="1200" b="1" dirty="0" smtClean="0">
                  <a:solidFill>
                    <a:srgbClr val="FFFFFF"/>
                  </a:solidFill>
                  <a:latin typeface="Fira Sans Extra Condensed Medium"/>
                  <a:ea typeface="Fira Sans Extra Condensed Medium"/>
                  <a:cs typeface="Fira Sans Extra Condensed Medium"/>
                  <a:sym typeface="Fira Sans Extra Condensed Medium"/>
                </a:rPr>
                <a:t>IMPLEMENTATION 100%</a:t>
              </a:r>
              <a:endParaRPr lang="en-US" sz="1200" b="1" dirty="0">
                <a:solidFill>
                  <a:srgbClr val="FFFFFF"/>
                </a:solidFill>
                <a:latin typeface="Fira Sans Extra Condensed Medium"/>
                <a:ea typeface="Fira Sans Extra Condensed Medium"/>
                <a:cs typeface="Fira Sans Extra Condensed Medium"/>
                <a:sym typeface="Fira Sans Extra Condensed Medium"/>
              </a:endParaRPr>
            </a:p>
          </p:txBody>
        </p:sp>
      </p:grpSp>
      <p:sp>
        <p:nvSpPr>
          <p:cNvPr id="72" name="TextBox 71">
            <a:extLst>
              <a:ext uri="{FF2B5EF4-FFF2-40B4-BE49-F238E27FC236}">
                <a16:creationId xmlns:a16="http://schemas.microsoft.com/office/drawing/2014/main" id="{FF8692D3-895C-8BF6-0F35-0D93DD389B36}"/>
              </a:ext>
            </a:extLst>
          </p:cNvPr>
          <p:cNvSpPr txBox="1"/>
          <p:nvPr/>
        </p:nvSpPr>
        <p:spPr>
          <a:xfrm>
            <a:off x="0" y="491511"/>
            <a:ext cx="9175402" cy="307777"/>
          </a:xfrm>
          <a:prstGeom prst="rect">
            <a:avLst/>
          </a:prstGeom>
          <a:solidFill>
            <a:schemeClr val="bg1">
              <a:lumMod val="95000"/>
            </a:schemeClr>
          </a:solidFill>
        </p:spPr>
        <p:txBody>
          <a:bodyPr wrap="square">
            <a:spAutoFit/>
          </a:bodyPr>
          <a:lstStyle/>
          <a:p>
            <a:pPr algn="ctr"/>
            <a:r>
              <a:rPr lang="en-US" sz="1400" b="1" dirty="0"/>
              <a:t>Problem 2 : No Summary Data</a:t>
            </a:r>
          </a:p>
        </p:txBody>
      </p:sp>
      <p:sp>
        <p:nvSpPr>
          <p:cNvPr id="5" name="TextBox 4">
            <a:extLst>
              <a:ext uri="{FF2B5EF4-FFF2-40B4-BE49-F238E27FC236}">
                <a16:creationId xmlns:a16="http://schemas.microsoft.com/office/drawing/2014/main" id="{6A52F027-6278-CFA7-7687-2C4DBFB09507}"/>
              </a:ext>
            </a:extLst>
          </p:cNvPr>
          <p:cNvSpPr txBox="1"/>
          <p:nvPr/>
        </p:nvSpPr>
        <p:spPr>
          <a:xfrm>
            <a:off x="1417953" y="2229910"/>
            <a:ext cx="2028969" cy="677108"/>
          </a:xfrm>
          <a:prstGeom prst="rect">
            <a:avLst/>
          </a:prstGeom>
          <a:noFill/>
        </p:spPr>
        <p:txBody>
          <a:bodyPr wrap="square" rtlCol="0">
            <a:spAutoFit/>
          </a:bodyPr>
          <a:lstStyle/>
          <a:p>
            <a:r>
              <a:rPr lang="en-US" sz="1200" dirty="0"/>
              <a:t>In IOT DASHBOARD There is </a:t>
            </a:r>
            <a:r>
              <a:rPr lang="en-US" sz="1400" b="1" dirty="0">
                <a:solidFill>
                  <a:srgbClr val="FF0000"/>
                </a:solidFill>
              </a:rPr>
              <a:t>No</a:t>
            </a:r>
            <a:r>
              <a:rPr lang="en-US" sz="1200" dirty="0"/>
              <a:t> </a:t>
            </a:r>
            <a:r>
              <a:rPr lang="en-US" sz="1400" b="1" dirty="0">
                <a:solidFill>
                  <a:srgbClr val="FF0000"/>
                </a:solidFill>
              </a:rPr>
              <a:t>Summary</a:t>
            </a:r>
            <a:r>
              <a:rPr lang="en-US" sz="1200" dirty="0"/>
              <a:t> about most of chokotei</a:t>
            </a:r>
            <a:endParaRPr lang="en-US" sz="1100" dirty="0"/>
          </a:p>
        </p:txBody>
      </p:sp>
      <p:sp>
        <p:nvSpPr>
          <p:cNvPr id="11" name="Rectangle 10">
            <a:extLst>
              <a:ext uri="{FF2B5EF4-FFF2-40B4-BE49-F238E27FC236}">
                <a16:creationId xmlns:a16="http://schemas.microsoft.com/office/drawing/2014/main" id="{BAF80CA0-594C-EA61-6CAD-A58F87E3E632}"/>
              </a:ext>
            </a:extLst>
          </p:cNvPr>
          <p:cNvSpPr/>
          <p:nvPr/>
        </p:nvSpPr>
        <p:spPr>
          <a:xfrm>
            <a:off x="206567" y="5094539"/>
            <a:ext cx="8684655" cy="126084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29BFABFC-4509-3B9A-A4E1-C17D0EDA2285}"/>
              </a:ext>
            </a:extLst>
          </p:cNvPr>
          <p:cNvSpPr/>
          <p:nvPr/>
        </p:nvSpPr>
        <p:spPr>
          <a:xfrm>
            <a:off x="4816590" y="4689706"/>
            <a:ext cx="2202232" cy="240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sz="1050" b="1" i="0" u="none" strike="noStrike" kern="1200" cap="none" spc="0" normalizeH="0" baseline="0" noProof="0" dirty="0" smtClean="0">
                <a:ln>
                  <a:noFill/>
                </a:ln>
                <a:solidFill>
                  <a:srgbClr val="000000"/>
                </a:solidFill>
                <a:effectLst/>
                <a:uLnTx/>
                <a:uFillTx/>
                <a:ea typeface="Meiryo UI"/>
                <a:cs typeface="+mn-cs"/>
              </a:rPr>
              <a:t>doesn’t need to input data manually</a:t>
            </a:r>
            <a:endParaRPr lang="en-US" dirty="0">
              <a:solidFill>
                <a:sysClr val="windowText" lastClr="000000"/>
              </a:solidFill>
            </a:endParaRPr>
          </a:p>
        </p:txBody>
      </p:sp>
      <p:sp>
        <p:nvSpPr>
          <p:cNvPr id="26" name="Rectangle 25">
            <a:extLst>
              <a:ext uri="{FF2B5EF4-FFF2-40B4-BE49-F238E27FC236}">
                <a16:creationId xmlns:a16="http://schemas.microsoft.com/office/drawing/2014/main" id="{CFED7B02-D8B3-7717-08BC-D7EEEEB7E2C5}"/>
              </a:ext>
            </a:extLst>
          </p:cNvPr>
          <p:cNvSpPr/>
          <p:nvPr/>
        </p:nvSpPr>
        <p:spPr>
          <a:xfrm>
            <a:off x="291009" y="5391187"/>
            <a:ext cx="1374111" cy="24652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ysClr val="windowText" lastClr="000000"/>
                </a:solidFill>
              </a:rPr>
              <a:t>Analyze Activity</a:t>
            </a:r>
          </a:p>
        </p:txBody>
      </p:sp>
      <p:sp>
        <p:nvSpPr>
          <p:cNvPr id="28" name="Rectangle 27">
            <a:extLst>
              <a:ext uri="{FF2B5EF4-FFF2-40B4-BE49-F238E27FC236}">
                <a16:creationId xmlns:a16="http://schemas.microsoft.com/office/drawing/2014/main" id="{665E60B2-DD3D-A6E8-981E-55D2ED3B6D97}"/>
              </a:ext>
            </a:extLst>
          </p:cNvPr>
          <p:cNvSpPr/>
          <p:nvPr/>
        </p:nvSpPr>
        <p:spPr>
          <a:xfrm>
            <a:off x="1689273" y="5387344"/>
            <a:ext cx="1374111" cy="24652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ysClr val="windowText" lastClr="000000"/>
                </a:solidFill>
              </a:rPr>
              <a:t>Manual Filling</a:t>
            </a:r>
          </a:p>
        </p:txBody>
      </p:sp>
      <p:pic>
        <p:nvPicPr>
          <p:cNvPr id="34" name="Picture 33">
            <a:extLst>
              <a:ext uri="{FF2B5EF4-FFF2-40B4-BE49-F238E27FC236}">
                <a16:creationId xmlns:a16="http://schemas.microsoft.com/office/drawing/2014/main" id="{E2C23C48-BB97-B01A-7F00-85162164E3F5}"/>
              </a:ext>
            </a:extLst>
          </p:cNvPr>
          <p:cNvPicPr>
            <a:picLocks noChangeAspect="1"/>
          </p:cNvPicPr>
          <p:nvPr/>
        </p:nvPicPr>
        <p:blipFill>
          <a:blip r:embed="rId12"/>
          <a:stretch>
            <a:fillRect/>
          </a:stretch>
        </p:blipFill>
        <p:spPr>
          <a:xfrm>
            <a:off x="4832746" y="5549772"/>
            <a:ext cx="4029715" cy="727949"/>
          </a:xfrm>
          <a:prstGeom prst="rect">
            <a:avLst/>
          </a:prstGeom>
        </p:spPr>
      </p:pic>
      <p:sp>
        <p:nvSpPr>
          <p:cNvPr id="39" name="TextBox 38">
            <a:extLst>
              <a:ext uri="{FF2B5EF4-FFF2-40B4-BE49-F238E27FC236}">
                <a16:creationId xmlns:a16="http://schemas.microsoft.com/office/drawing/2014/main" id="{1DAF1522-D30C-B41C-B389-814BD1062ABF}"/>
              </a:ext>
            </a:extLst>
          </p:cNvPr>
          <p:cNvSpPr txBox="1"/>
          <p:nvPr/>
        </p:nvSpPr>
        <p:spPr>
          <a:xfrm>
            <a:off x="4660294" y="5163588"/>
            <a:ext cx="4073484" cy="307777"/>
          </a:xfrm>
          <a:prstGeom prst="rect">
            <a:avLst/>
          </a:prstGeom>
          <a:solidFill>
            <a:schemeClr val="bg1">
              <a:lumMod val="95000"/>
            </a:schemeClr>
          </a:solidFill>
        </p:spPr>
        <p:txBody>
          <a:bodyPr wrap="square">
            <a:spAutoFit/>
          </a:bodyPr>
          <a:lstStyle/>
          <a:p>
            <a:r>
              <a:rPr lang="en-US" sz="1400" b="1" dirty="0"/>
              <a:t>Collaboration</a:t>
            </a:r>
          </a:p>
        </p:txBody>
      </p:sp>
      <p:sp>
        <p:nvSpPr>
          <p:cNvPr id="45" name="Arrow: Right 44">
            <a:extLst>
              <a:ext uri="{FF2B5EF4-FFF2-40B4-BE49-F238E27FC236}">
                <a16:creationId xmlns:a16="http://schemas.microsoft.com/office/drawing/2014/main" id="{8E400AAD-7FBA-83DF-6DA8-128C955B1613}"/>
              </a:ext>
            </a:extLst>
          </p:cNvPr>
          <p:cNvSpPr/>
          <p:nvPr/>
        </p:nvSpPr>
        <p:spPr>
          <a:xfrm>
            <a:off x="2545036" y="5866673"/>
            <a:ext cx="436313" cy="24652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a:extLst>
              <a:ext uri="{FF2B5EF4-FFF2-40B4-BE49-F238E27FC236}">
                <a16:creationId xmlns:a16="http://schemas.microsoft.com/office/drawing/2014/main" id="{E8060A24-7D64-6D25-6E86-CF83AF2AED31}"/>
              </a:ext>
            </a:extLst>
          </p:cNvPr>
          <p:cNvSpPr txBox="1"/>
          <p:nvPr/>
        </p:nvSpPr>
        <p:spPr>
          <a:xfrm>
            <a:off x="3119659" y="5585943"/>
            <a:ext cx="1463177" cy="769441"/>
          </a:xfrm>
          <a:prstGeom prst="rect">
            <a:avLst/>
          </a:prstGeom>
          <a:noFill/>
        </p:spPr>
        <p:txBody>
          <a:bodyPr wrap="square" rtlCol="0">
            <a:spAutoFit/>
          </a:bodyPr>
          <a:lstStyle/>
          <a:p>
            <a:pPr algn="ctr"/>
            <a:r>
              <a:rPr lang="en-US" sz="1200" b="1" dirty="0" smtClean="0"/>
              <a:t>MH REDUCTION</a:t>
            </a:r>
          </a:p>
          <a:p>
            <a:pPr algn="ctr"/>
            <a:r>
              <a:rPr lang="en-US" sz="3200" b="1" dirty="0" smtClean="0"/>
              <a:t>13.3</a:t>
            </a:r>
            <a:endParaRPr lang="en-US" sz="2800" dirty="0"/>
          </a:p>
        </p:txBody>
      </p:sp>
      <p:grpSp>
        <p:nvGrpSpPr>
          <p:cNvPr id="96" name="Group 95"/>
          <p:cNvGrpSpPr/>
          <p:nvPr/>
        </p:nvGrpSpPr>
        <p:grpSpPr>
          <a:xfrm>
            <a:off x="4962022" y="3525325"/>
            <a:ext cx="1891796" cy="1005795"/>
            <a:chOff x="307963" y="4002404"/>
            <a:chExt cx="2270913" cy="1034033"/>
          </a:xfrm>
        </p:grpSpPr>
        <p:pic>
          <p:nvPicPr>
            <p:cNvPr id="97" name="Picture 96"/>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307963" y="4072426"/>
              <a:ext cx="647472" cy="559848"/>
            </a:xfrm>
            <a:prstGeom prst="rect">
              <a:avLst/>
            </a:prstGeom>
            <a:ln>
              <a:noFill/>
            </a:ln>
            <a:effectLst>
              <a:outerShdw blurRad="292100" dist="139700" dir="2700000" algn="tl" rotWithShape="0">
                <a:srgbClr val="333333">
                  <a:alpha val="65000"/>
                </a:srgbClr>
              </a:outerShdw>
            </a:effectLst>
          </p:spPr>
        </p:pic>
        <p:pic>
          <p:nvPicPr>
            <p:cNvPr id="98" name="Picture 97"/>
            <p:cNvPicPr>
              <a:picLocks noChangeAspect="1"/>
            </p:cNvPicPr>
            <p:nvPr/>
          </p:nvPicPr>
          <p:blipFill rotWithShape="1">
            <a:blip r:embed="rId14" cstate="print">
              <a:extLst>
                <a:ext uri="{28A0092B-C50C-407E-A947-70E740481C1C}">
                  <a14:useLocalDpi xmlns:a14="http://schemas.microsoft.com/office/drawing/2010/main" val="0"/>
                </a:ext>
              </a:extLst>
            </a:blip>
            <a:srcRect l="12188"/>
            <a:stretch/>
          </p:blipFill>
          <p:spPr>
            <a:xfrm>
              <a:off x="521642" y="4274206"/>
              <a:ext cx="571921" cy="563158"/>
            </a:xfrm>
            <a:prstGeom prst="rect">
              <a:avLst/>
            </a:prstGeom>
            <a:ln>
              <a:noFill/>
            </a:ln>
            <a:effectLst>
              <a:outerShdw blurRad="292100" dist="139700" dir="2700000" algn="tl" rotWithShape="0">
                <a:srgbClr val="333333">
                  <a:alpha val="65000"/>
                </a:srgbClr>
              </a:outerShdw>
            </a:effectLst>
          </p:spPr>
        </p:pic>
        <p:pic>
          <p:nvPicPr>
            <p:cNvPr id="99" name="Picture 98"/>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782099" y="4453780"/>
              <a:ext cx="650051" cy="562078"/>
            </a:xfrm>
            <a:prstGeom prst="rect">
              <a:avLst/>
            </a:prstGeom>
            <a:ln>
              <a:noFill/>
            </a:ln>
            <a:effectLst>
              <a:outerShdw blurRad="292100" dist="139700" dir="2700000" algn="tl" rotWithShape="0">
                <a:srgbClr val="333333">
                  <a:alpha val="65000"/>
                </a:srgbClr>
              </a:outerShdw>
            </a:effectLst>
          </p:spPr>
        </p:pic>
        <p:pic>
          <p:nvPicPr>
            <p:cNvPr id="100" name="Picture 99"/>
            <p:cNvPicPr>
              <a:picLocks noChangeAspect="1"/>
            </p:cNvPicPr>
            <p:nvPr/>
          </p:nvPicPr>
          <p:blipFill rotWithShape="1">
            <a:blip r:embed="rId16" cstate="print">
              <a:extLst>
                <a:ext uri="{28A0092B-C50C-407E-A947-70E740481C1C}">
                  <a14:useLocalDpi xmlns:a14="http://schemas.microsoft.com/office/drawing/2010/main" val="0"/>
                </a:ext>
              </a:extLst>
            </a:blip>
            <a:srcRect l="36392" t="6648" r="31998" b="27905"/>
            <a:stretch/>
          </p:blipFill>
          <p:spPr>
            <a:xfrm>
              <a:off x="1551534" y="4002404"/>
              <a:ext cx="1027342" cy="1034033"/>
            </a:xfrm>
            <a:prstGeom prst="rect">
              <a:avLst/>
            </a:prstGeom>
            <a:ln>
              <a:noFill/>
            </a:ln>
            <a:effectLst>
              <a:outerShdw blurRad="292100" dist="139700" dir="2700000" algn="tl" rotWithShape="0">
                <a:srgbClr val="333333">
                  <a:alpha val="65000"/>
                </a:srgbClr>
              </a:outerShdw>
            </a:effectLst>
          </p:spPr>
        </p:pic>
      </p:grpSp>
      <p:sp>
        <p:nvSpPr>
          <p:cNvPr id="102" name="Multiply 101"/>
          <p:cNvSpPr/>
          <p:nvPr/>
        </p:nvSpPr>
        <p:spPr>
          <a:xfrm>
            <a:off x="5088357" y="3386150"/>
            <a:ext cx="1734680" cy="1346095"/>
          </a:xfrm>
          <a:prstGeom prst="mathMultiply">
            <a:avLst>
              <a:gd name="adj1" fmla="val 5363"/>
            </a:avLst>
          </a:prstGeom>
          <a:solidFill>
            <a:srgbClr val="DC0032"/>
          </a:solidFill>
          <a:ln w="25400" cap="flat" cmpd="sng" algn="ctr">
            <a:solidFill>
              <a:srgbClr val="DC0032"/>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srgbClr val="FFFFFF"/>
              </a:solidFill>
              <a:effectLst/>
              <a:uLnTx/>
              <a:uFillTx/>
              <a:ea typeface="Meiryo UI"/>
              <a:cs typeface="+mn-cs"/>
            </a:endParaRPr>
          </a:p>
        </p:txBody>
      </p:sp>
      <p:sp>
        <p:nvSpPr>
          <p:cNvPr id="103" name="Title 1">
            <a:extLst>
              <a:ext uri="{FF2B5EF4-FFF2-40B4-BE49-F238E27FC236}">
                <a16:creationId xmlns:a16="http://schemas.microsoft.com/office/drawing/2014/main" id="{EAB5D25E-AB93-CB6B-FFD2-49B089141869}"/>
              </a:ext>
            </a:extLst>
          </p:cNvPr>
          <p:cNvSpPr txBox="1">
            <a:spLocks/>
          </p:cNvSpPr>
          <p:nvPr/>
        </p:nvSpPr>
        <p:spPr>
          <a:xfrm>
            <a:off x="208452" y="75671"/>
            <a:ext cx="6497148" cy="495224"/>
          </a:xfrm>
          <a:prstGeom prst="rect">
            <a:avLst/>
          </a:prstGeom>
        </p:spPr>
        <p:txBody>
          <a:bodyPr wrap="square" lIns="0" tIns="0" rIns="0" bIns="0">
            <a:normAutofit/>
          </a:bodyPr>
          <a:lstStyle>
            <a:lvl1pPr>
              <a:defRPr sz="2800" b="1" i="1">
                <a:solidFill>
                  <a:schemeClr val="tx1"/>
                </a:solidFill>
                <a:latin typeface="Carlito"/>
                <a:ea typeface="+mj-ea"/>
                <a:cs typeface="Carlito"/>
              </a:defRPr>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200" i="0" u="none" strike="noStrike" kern="0" cap="none" spc="0" normalizeH="0" baseline="0" noProof="0" dirty="0" smtClean="0">
                <a:ln>
                  <a:noFill/>
                </a:ln>
                <a:solidFill>
                  <a:sysClr val="windowText" lastClr="000000"/>
                </a:solidFill>
                <a:effectLst/>
                <a:uLnTx/>
                <a:uFillTx/>
                <a:latin typeface="Arial Unicode MS" panose="020B0604020202020204" pitchFamily="34" charset="-128"/>
                <a:ea typeface="Arial Unicode MS" panose="020B0604020202020204" pitchFamily="34" charset="-128"/>
                <a:cs typeface="Arial Unicode MS" panose="020B0604020202020204" pitchFamily="34" charset="-128"/>
              </a:rPr>
              <a:t>➉</a:t>
            </a:r>
            <a:r>
              <a:rPr kumimoji="0" lang="en-US" sz="2200" b="0" i="0" u="none" strike="noStrike" kern="0" cap="none" spc="0" normalizeH="0" baseline="0" noProof="0" dirty="0" smtClean="0">
                <a:ln>
                  <a:noFill/>
                </a:ln>
                <a:solidFill>
                  <a:sysClr val="windowText" lastClr="000000"/>
                </a:solidFill>
                <a:effectLst/>
                <a:uLnTx/>
                <a:uFillTx/>
                <a:latin typeface="Arial Unicode MS" panose="020B0604020202020204" pitchFamily="34" charset="-128"/>
                <a:ea typeface="Arial Unicode MS" panose="020B0604020202020204" pitchFamily="34" charset="-128"/>
                <a:cs typeface="Arial Unicode MS" panose="020B0604020202020204" pitchFamily="34" charset="-128"/>
              </a:rPr>
              <a:t> </a:t>
            </a:r>
            <a:r>
              <a:rPr lang="en-US" sz="1800" i="0" dirty="0">
                <a:solidFill>
                  <a:sysClr val="windowText" lastClr="000000"/>
                </a:solidFill>
                <a:ea typeface="Verdana"/>
              </a:rPr>
              <a:t>CASE STUDY </a:t>
            </a:r>
            <a:r>
              <a:rPr lang="en-US" sz="1800" i="0" dirty="0" smtClean="0">
                <a:solidFill>
                  <a:sysClr val="windowText" lastClr="000000"/>
                </a:solidFill>
                <a:ea typeface="Verdana"/>
              </a:rPr>
              <a:t>2 </a:t>
            </a:r>
            <a:r>
              <a:rPr lang="en-US" sz="1800" i="0" dirty="0">
                <a:solidFill>
                  <a:sysClr val="windowText" lastClr="000000"/>
                </a:solidFill>
                <a:ea typeface="Verdana"/>
              </a:rPr>
              <a:t>: IOT DASHBOARD IMPLEMENTATION</a:t>
            </a:r>
          </a:p>
        </p:txBody>
      </p:sp>
      <p:sp>
        <p:nvSpPr>
          <p:cNvPr id="87" name="Slide Number Placeholder 4"/>
          <p:cNvSpPr txBox="1">
            <a:spLocks/>
          </p:cNvSpPr>
          <p:nvPr/>
        </p:nvSpPr>
        <p:spPr>
          <a:xfrm>
            <a:off x="5284470" y="-46215"/>
            <a:ext cx="3840480" cy="511175"/>
          </a:xfrm>
          <a:prstGeom prst="rect">
            <a:avLst/>
          </a:prstGeom>
        </p:spPr>
        <p:txBody>
          <a:bodyPr vert="horz" lIns="91440" tIns="45720" rIns="91440" bIns="45720" rtlCol="0" anchor="ctr"/>
          <a:lstStyle>
            <a:defPPr>
              <a:defRPr lang="en-US"/>
            </a:defPPr>
            <a:lvl1pPr marL="0" algn="r" defTabSz="457200" rtl="0" eaLnBrk="1" latinLnBrk="0" hangingPunct="1">
              <a:defRPr sz="168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fld id="{9D721363-3FF9-4855-B872-35A45CB6C299}" type="slidenum">
              <a:rPr kumimoji="0" lang="en-US" sz="2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15</a:t>
            </a:fld>
            <a:r>
              <a:rPr kumimoji="0" lang="en-US" sz="2200" b="0" i="0" u="none" strike="noStrike" kern="1200" cap="none" spc="0" normalizeH="0" baseline="0" noProof="0" dirty="0" smtClean="0">
                <a:ln>
                  <a:noFill/>
                </a:ln>
                <a:solidFill>
                  <a:prstClr val="black">
                    <a:tint val="75000"/>
                  </a:prstClr>
                </a:solidFill>
                <a:effectLst/>
                <a:uLnTx/>
                <a:uFillTx/>
                <a:latin typeface="Calibri" panose="020F0502020204030204"/>
                <a:ea typeface="+mn-ea"/>
                <a:cs typeface="+mn-cs"/>
              </a:rPr>
              <a:t>/16</a:t>
            </a:r>
            <a:endParaRPr kumimoji="0" lang="en-US" sz="2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8214798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121255-DA0A-3B5B-5992-4140F8E6AA41}"/>
            </a:ext>
          </a:extLst>
        </p:cNvPr>
        <p:cNvGrpSpPr/>
        <p:nvPr/>
      </p:nvGrpSpPr>
      <p:grpSpPr>
        <a:xfrm>
          <a:off x="0" y="0"/>
          <a:ext cx="0" cy="0"/>
          <a:chOff x="0" y="0"/>
          <a:chExt cx="0" cy="0"/>
        </a:xfrm>
      </p:grpSpPr>
      <p:sp>
        <p:nvSpPr>
          <p:cNvPr id="8" name="TextBox 7">
            <a:extLst>
              <a:ext uri="{FF2B5EF4-FFF2-40B4-BE49-F238E27FC236}">
                <a16:creationId xmlns:a16="http://schemas.microsoft.com/office/drawing/2014/main" id="{B6E52FBA-47A0-1005-9344-EB085FB97954}"/>
              </a:ext>
            </a:extLst>
          </p:cNvPr>
          <p:cNvSpPr txBox="1"/>
          <p:nvPr/>
        </p:nvSpPr>
        <p:spPr>
          <a:xfrm>
            <a:off x="1905000" y="6467042"/>
            <a:ext cx="6400800" cy="338554"/>
          </a:xfrm>
          <a:prstGeom prst="rect">
            <a:avLst/>
          </a:prstGeom>
          <a:noFill/>
        </p:spPr>
        <p:txBody>
          <a:bodyPr wrap="square" rtlCol="0">
            <a:spAutoFit/>
          </a:bodyPr>
          <a:lstStyle/>
          <a:p>
            <a:r>
              <a:rPr lang="id-ID" sz="1600" dirty="0">
                <a:solidFill>
                  <a:schemeClr val="tx1"/>
                </a:solidFill>
                <a:effectLst>
                  <a:outerShdw blurRad="50800" dist="38100" dir="5400000" algn="t" rotWithShape="0">
                    <a:prstClr val="black">
                      <a:alpha val="40000"/>
                    </a:prstClr>
                  </a:outerShdw>
                </a:effectLst>
                <a:highlight>
                  <a:srgbClr val="FFFF00"/>
                </a:highlight>
              </a:rPr>
              <a:t>My </a:t>
            </a:r>
            <a:r>
              <a:rPr lang="id-ID" sz="1600" dirty="0" err="1">
                <a:solidFill>
                  <a:schemeClr val="tx1"/>
                </a:solidFill>
                <a:effectLst>
                  <a:outerShdw blurRad="50800" dist="38100" dir="5400000" algn="t" rotWithShape="0">
                    <a:prstClr val="black">
                      <a:alpha val="40000"/>
                    </a:prstClr>
                  </a:outerShdw>
                </a:effectLst>
                <a:highlight>
                  <a:srgbClr val="FFFF00"/>
                </a:highlight>
              </a:rPr>
              <a:t>goal</a:t>
            </a:r>
            <a:r>
              <a:rPr lang="id-ID" sz="1600" dirty="0">
                <a:solidFill>
                  <a:schemeClr val="tx1"/>
                </a:solidFill>
                <a:effectLst>
                  <a:outerShdw blurRad="50800" dist="38100" dir="5400000" algn="t" rotWithShape="0">
                    <a:prstClr val="black">
                      <a:alpha val="40000"/>
                    </a:prstClr>
                  </a:outerShdw>
                </a:effectLst>
                <a:highlight>
                  <a:srgbClr val="FFFF00"/>
                </a:highlight>
              </a:rPr>
              <a:t> </a:t>
            </a:r>
            <a:r>
              <a:rPr lang="id-ID" sz="1600" dirty="0" err="1">
                <a:solidFill>
                  <a:schemeClr val="tx1"/>
                </a:solidFill>
                <a:effectLst>
                  <a:outerShdw blurRad="50800" dist="38100" dir="5400000" algn="t" rotWithShape="0">
                    <a:prstClr val="black">
                      <a:alpha val="40000"/>
                    </a:prstClr>
                  </a:outerShdw>
                </a:effectLst>
                <a:highlight>
                  <a:srgbClr val="FFFF00"/>
                </a:highlight>
              </a:rPr>
              <a:t>is</a:t>
            </a:r>
            <a:r>
              <a:rPr lang="id-ID" sz="1600" dirty="0">
                <a:solidFill>
                  <a:schemeClr val="tx1"/>
                </a:solidFill>
                <a:effectLst>
                  <a:outerShdw blurRad="50800" dist="38100" dir="5400000" algn="t" rotWithShape="0">
                    <a:prstClr val="black">
                      <a:alpha val="40000"/>
                    </a:prstClr>
                  </a:outerShdw>
                </a:effectLst>
                <a:highlight>
                  <a:srgbClr val="FFFF00"/>
                </a:highlight>
              </a:rPr>
              <a:t> </a:t>
            </a:r>
            <a:r>
              <a:rPr lang="id-ID" sz="1600" dirty="0" err="1">
                <a:solidFill>
                  <a:schemeClr val="tx1"/>
                </a:solidFill>
                <a:effectLst>
                  <a:outerShdw blurRad="50800" dist="38100" dir="5400000" algn="t" rotWithShape="0">
                    <a:prstClr val="black">
                      <a:alpha val="40000"/>
                    </a:prstClr>
                  </a:outerShdw>
                </a:effectLst>
                <a:highlight>
                  <a:srgbClr val="FFFF00"/>
                </a:highlight>
              </a:rPr>
              <a:t>to</a:t>
            </a:r>
            <a:r>
              <a:rPr lang="id-ID" sz="1600" dirty="0">
                <a:solidFill>
                  <a:schemeClr val="tx1"/>
                </a:solidFill>
                <a:effectLst>
                  <a:outerShdw blurRad="50800" dist="38100" dir="5400000" algn="t" rotWithShape="0">
                    <a:prstClr val="black">
                      <a:alpha val="40000"/>
                    </a:prstClr>
                  </a:outerShdw>
                </a:effectLst>
                <a:highlight>
                  <a:srgbClr val="FFFF00"/>
                </a:highlight>
              </a:rPr>
              <a:t> </a:t>
            </a:r>
            <a:r>
              <a:rPr lang="id-ID" sz="1600" dirty="0" err="1">
                <a:solidFill>
                  <a:schemeClr val="tx1"/>
                </a:solidFill>
                <a:effectLst>
                  <a:outerShdw blurRad="50800" dist="38100" dir="5400000" algn="t" rotWithShape="0">
                    <a:prstClr val="black">
                      <a:alpha val="40000"/>
                    </a:prstClr>
                  </a:outerShdw>
                </a:effectLst>
                <a:highlight>
                  <a:srgbClr val="FFFF00"/>
                </a:highlight>
              </a:rPr>
              <a:t>be</a:t>
            </a:r>
            <a:r>
              <a:rPr lang="id-ID" sz="1600" dirty="0">
                <a:solidFill>
                  <a:schemeClr val="tx1"/>
                </a:solidFill>
                <a:effectLst>
                  <a:outerShdw blurRad="50800" dist="38100" dir="5400000" algn="t" rotWithShape="0">
                    <a:prstClr val="black">
                      <a:alpha val="40000"/>
                    </a:prstClr>
                  </a:outerShdw>
                </a:effectLst>
                <a:highlight>
                  <a:srgbClr val="FFFF00"/>
                </a:highlight>
              </a:rPr>
              <a:t> </a:t>
            </a:r>
            <a:r>
              <a:rPr lang="id-ID" sz="1600" dirty="0" err="1">
                <a:solidFill>
                  <a:schemeClr val="tx1"/>
                </a:solidFill>
                <a:effectLst>
                  <a:outerShdw blurRad="50800" dist="38100" dir="5400000" algn="t" rotWithShape="0">
                    <a:prstClr val="black">
                      <a:alpha val="40000"/>
                    </a:prstClr>
                  </a:outerShdw>
                </a:effectLst>
                <a:highlight>
                  <a:srgbClr val="FFFF00"/>
                </a:highlight>
              </a:rPr>
              <a:t>successful</a:t>
            </a:r>
            <a:r>
              <a:rPr lang="id-ID" sz="1600" dirty="0">
                <a:solidFill>
                  <a:schemeClr val="tx1"/>
                </a:solidFill>
                <a:effectLst>
                  <a:outerShdw blurRad="50800" dist="38100" dir="5400000" algn="t" rotWithShape="0">
                    <a:prstClr val="black">
                      <a:alpha val="40000"/>
                    </a:prstClr>
                  </a:outerShdw>
                </a:effectLst>
                <a:highlight>
                  <a:srgbClr val="FFFF00"/>
                </a:highlight>
              </a:rPr>
              <a:t> </a:t>
            </a:r>
            <a:r>
              <a:rPr lang="id-ID" sz="1600" dirty="0" err="1">
                <a:solidFill>
                  <a:schemeClr val="tx1"/>
                </a:solidFill>
                <a:effectLst>
                  <a:outerShdw blurRad="50800" dist="38100" dir="5400000" algn="t" rotWithShape="0">
                    <a:prstClr val="black">
                      <a:alpha val="40000"/>
                    </a:prstClr>
                  </a:outerShdw>
                </a:effectLst>
                <a:highlight>
                  <a:srgbClr val="FFFF00"/>
                </a:highlight>
              </a:rPr>
              <a:t>and</a:t>
            </a:r>
            <a:r>
              <a:rPr lang="id-ID" sz="1600" dirty="0">
                <a:solidFill>
                  <a:schemeClr val="tx1"/>
                </a:solidFill>
                <a:effectLst>
                  <a:outerShdw blurRad="50800" dist="38100" dir="5400000" algn="t" rotWithShape="0">
                    <a:prstClr val="black">
                      <a:alpha val="40000"/>
                    </a:prstClr>
                  </a:outerShdw>
                </a:effectLst>
                <a:highlight>
                  <a:srgbClr val="FFFF00"/>
                </a:highlight>
              </a:rPr>
              <a:t> </a:t>
            </a:r>
            <a:r>
              <a:rPr lang="id-ID" sz="1600" dirty="0" err="1">
                <a:solidFill>
                  <a:schemeClr val="tx1"/>
                </a:solidFill>
                <a:effectLst>
                  <a:outerShdw blurRad="50800" dist="38100" dir="5400000" algn="t" rotWithShape="0">
                    <a:prstClr val="black">
                      <a:alpha val="40000"/>
                    </a:prstClr>
                  </a:outerShdw>
                </a:effectLst>
                <a:highlight>
                  <a:srgbClr val="FFFF00"/>
                </a:highlight>
              </a:rPr>
              <a:t>contribute</a:t>
            </a:r>
            <a:r>
              <a:rPr lang="id-ID" sz="1600" dirty="0">
                <a:solidFill>
                  <a:schemeClr val="tx1"/>
                </a:solidFill>
                <a:effectLst>
                  <a:outerShdw blurRad="50800" dist="38100" dir="5400000" algn="t" rotWithShape="0">
                    <a:prstClr val="black">
                      <a:alpha val="40000"/>
                    </a:prstClr>
                  </a:outerShdw>
                </a:effectLst>
                <a:highlight>
                  <a:srgbClr val="FFFF00"/>
                </a:highlight>
              </a:rPr>
              <a:t> </a:t>
            </a:r>
            <a:r>
              <a:rPr lang="id-ID" sz="1600" dirty="0" err="1">
                <a:solidFill>
                  <a:schemeClr val="tx1"/>
                </a:solidFill>
                <a:effectLst>
                  <a:outerShdw blurRad="50800" dist="38100" dir="5400000" algn="t" rotWithShape="0">
                    <a:prstClr val="black">
                      <a:alpha val="40000"/>
                    </a:prstClr>
                  </a:outerShdw>
                </a:effectLst>
                <a:highlight>
                  <a:srgbClr val="FFFF00"/>
                </a:highlight>
              </a:rPr>
              <a:t>to</a:t>
            </a:r>
            <a:r>
              <a:rPr lang="id-ID" sz="1600" dirty="0">
                <a:solidFill>
                  <a:schemeClr val="tx1"/>
                </a:solidFill>
                <a:effectLst>
                  <a:outerShdw blurRad="50800" dist="38100" dir="5400000" algn="t" rotWithShape="0">
                    <a:prstClr val="black">
                      <a:alpha val="40000"/>
                    </a:prstClr>
                  </a:outerShdw>
                </a:effectLst>
                <a:highlight>
                  <a:srgbClr val="FFFF00"/>
                </a:highlight>
              </a:rPr>
              <a:t> </a:t>
            </a:r>
            <a:r>
              <a:rPr lang="id-ID" sz="1600" dirty="0" err="1">
                <a:solidFill>
                  <a:schemeClr val="tx1"/>
                </a:solidFill>
                <a:effectLst>
                  <a:outerShdw blurRad="50800" dist="38100" dir="5400000" algn="t" rotWithShape="0">
                    <a:prstClr val="black">
                      <a:alpha val="40000"/>
                    </a:prstClr>
                  </a:outerShdw>
                </a:effectLst>
                <a:highlight>
                  <a:srgbClr val="FFFF00"/>
                </a:highlight>
              </a:rPr>
              <a:t>the</a:t>
            </a:r>
            <a:r>
              <a:rPr lang="id-ID" sz="1600" dirty="0">
                <a:solidFill>
                  <a:schemeClr val="tx1"/>
                </a:solidFill>
                <a:effectLst>
                  <a:outerShdw blurRad="50800" dist="38100" dir="5400000" algn="t" rotWithShape="0">
                    <a:prstClr val="black">
                      <a:alpha val="40000"/>
                    </a:prstClr>
                  </a:outerShdw>
                </a:effectLst>
                <a:highlight>
                  <a:srgbClr val="FFFF00"/>
                </a:highlight>
              </a:rPr>
              <a:t> </a:t>
            </a:r>
            <a:r>
              <a:rPr lang="id-ID" sz="1600" dirty="0" err="1">
                <a:solidFill>
                  <a:schemeClr val="tx1"/>
                </a:solidFill>
                <a:effectLst>
                  <a:outerShdw blurRad="50800" dist="38100" dir="5400000" algn="t" rotWithShape="0">
                    <a:prstClr val="black">
                      <a:alpha val="40000"/>
                    </a:prstClr>
                  </a:outerShdw>
                </a:effectLst>
                <a:highlight>
                  <a:srgbClr val="FFFF00"/>
                </a:highlight>
              </a:rPr>
              <a:t>company’s</a:t>
            </a:r>
            <a:r>
              <a:rPr lang="id-ID" sz="1600" dirty="0">
                <a:solidFill>
                  <a:schemeClr val="tx1"/>
                </a:solidFill>
                <a:effectLst>
                  <a:outerShdw blurRad="50800" dist="38100" dir="5400000" algn="t" rotWithShape="0">
                    <a:prstClr val="black">
                      <a:alpha val="40000"/>
                    </a:prstClr>
                  </a:outerShdw>
                </a:effectLst>
                <a:highlight>
                  <a:srgbClr val="FFFF00"/>
                </a:highlight>
              </a:rPr>
              <a:t> </a:t>
            </a:r>
            <a:r>
              <a:rPr lang="id-ID" sz="1600" dirty="0" err="1">
                <a:solidFill>
                  <a:schemeClr val="tx1"/>
                </a:solidFill>
                <a:effectLst>
                  <a:outerShdw blurRad="50800" dist="38100" dir="5400000" algn="t" rotWithShape="0">
                    <a:prstClr val="black">
                      <a:alpha val="40000"/>
                    </a:prstClr>
                  </a:outerShdw>
                </a:effectLst>
                <a:highlight>
                  <a:srgbClr val="FFFF00"/>
                </a:highlight>
              </a:rPr>
              <a:t>growth</a:t>
            </a:r>
            <a:endParaRPr lang="en-US" sz="1600" dirty="0">
              <a:solidFill>
                <a:schemeClr val="tx1"/>
              </a:solidFill>
              <a:effectLst>
                <a:outerShdw blurRad="50800" dist="38100" dir="5400000" algn="t" rotWithShape="0">
                  <a:prstClr val="black">
                    <a:alpha val="40000"/>
                  </a:prstClr>
                </a:outerShdw>
              </a:effectLst>
              <a:highlight>
                <a:srgbClr val="FFFF00"/>
              </a:highlight>
            </a:endParaRPr>
          </a:p>
        </p:txBody>
      </p:sp>
      <p:grpSp>
        <p:nvGrpSpPr>
          <p:cNvPr id="11" name="object 4">
            <a:extLst>
              <a:ext uri="{FF2B5EF4-FFF2-40B4-BE49-F238E27FC236}">
                <a16:creationId xmlns:a16="http://schemas.microsoft.com/office/drawing/2014/main" id="{59F40215-A2A7-1BC6-88ED-81E7EAC9215A}"/>
              </a:ext>
            </a:extLst>
          </p:cNvPr>
          <p:cNvGrpSpPr/>
          <p:nvPr/>
        </p:nvGrpSpPr>
        <p:grpSpPr>
          <a:xfrm>
            <a:off x="0" y="425195"/>
            <a:ext cx="8792235" cy="2608834"/>
            <a:chOff x="0" y="425195"/>
            <a:chExt cx="17310249" cy="2608834"/>
          </a:xfrm>
        </p:grpSpPr>
        <p:pic>
          <p:nvPicPr>
            <p:cNvPr id="14" name="object 7">
              <a:extLst>
                <a:ext uri="{FF2B5EF4-FFF2-40B4-BE49-F238E27FC236}">
                  <a16:creationId xmlns:a16="http://schemas.microsoft.com/office/drawing/2014/main" id="{B0A4D4DB-F422-358C-BD62-251A2114D3DA}"/>
                </a:ext>
              </a:extLst>
            </p:cNvPr>
            <p:cNvPicPr/>
            <p:nvPr/>
          </p:nvPicPr>
          <p:blipFill>
            <a:blip r:embed="rId3" cstate="print"/>
            <a:stretch>
              <a:fillRect/>
            </a:stretch>
          </p:blipFill>
          <p:spPr>
            <a:xfrm>
              <a:off x="0" y="425195"/>
              <a:ext cx="9143999" cy="9143"/>
            </a:xfrm>
            <a:prstGeom prst="rect">
              <a:avLst/>
            </a:prstGeom>
          </p:spPr>
        </p:pic>
        <p:sp>
          <p:nvSpPr>
            <p:cNvPr id="17" name="object 10">
              <a:extLst>
                <a:ext uri="{FF2B5EF4-FFF2-40B4-BE49-F238E27FC236}">
                  <a16:creationId xmlns:a16="http://schemas.microsoft.com/office/drawing/2014/main" id="{826077BC-146A-0E56-376F-D29ABC8D9BA9}"/>
                </a:ext>
              </a:extLst>
            </p:cNvPr>
            <p:cNvSpPr/>
            <p:nvPr/>
          </p:nvSpPr>
          <p:spPr>
            <a:xfrm>
              <a:off x="228731" y="651509"/>
              <a:ext cx="17081518" cy="2382520"/>
            </a:xfrm>
            <a:custGeom>
              <a:avLst/>
              <a:gdLst/>
              <a:ahLst/>
              <a:cxnLst/>
              <a:rect l="l" t="t" r="r" b="b"/>
              <a:pathLst>
                <a:path w="8975090" h="2382520">
                  <a:moveTo>
                    <a:pt x="0" y="88011"/>
                  </a:moveTo>
                  <a:lnTo>
                    <a:pt x="6913" y="53738"/>
                  </a:lnTo>
                  <a:lnTo>
                    <a:pt x="25766" y="25765"/>
                  </a:lnTo>
                  <a:lnTo>
                    <a:pt x="53729" y="6911"/>
                  </a:lnTo>
                  <a:lnTo>
                    <a:pt x="87972" y="0"/>
                  </a:lnTo>
                  <a:lnTo>
                    <a:pt x="8886825" y="0"/>
                  </a:lnTo>
                  <a:lnTo>
                    <a:pt x="8921097" y="6911"/>
                  </a:lnTo>
                  <a:lnTo>
                    <a:pt x="8949070" y="25765"/>
                  </a:lnTo>
                  <a:lnTo>
                    <a:pt x="8967924" y="53738"/>
                  </a:lnTo>
                  <a:lnTo>
                    <a:pt x="8974836" y="88011"/>
                  </a:lnTo>
                  <a:lnTo>
                    <a:pt x="8974836" y="2294001"/>
                  </a:lnTo>
                  <a:lnTo>
                    <a:pt x="8967924" y="2328273"/>
                  </a:lnTo>
                  <a:lnTo>
                    <a:pt x="8949070" y="2356246"/>
                  </a:lnTo>
                  <a:lnTo>
                    <a:pt x="8921097" y="2375100"/>
                  </a:lnTo>
                  <a:lnTo>
                    <a:pt x="8886825" y="2382012"/>
                  </a:lnTo>
                  <a:lnTo>
                    <a:pt x="87972" y="2382012"/>
                  </a:lnTo>
                  <a:lnTo>
                    <a:pt x="53729" y="2375100"/>
                  </a:lnTo>
                  <a:lnTo>
                    <a:pt x="25766" y="2356246"/>
                  </a:lnTo>
                  <a:lnTo>
                    <a:pt x="6913" y="2328273"/>
                  </a:lnTo>
                  <a:lnTo>
                    <a:pt x="0" y="2294001"/>
                  </a:lnTo>
                  <a:lnTo>
                    <a:pt x="0" y="88011"/>
                  </a:lnTo>
                  <a:close/>
                </a:path>
              </a:pathLst>
            </a:custGeom>
            <a:ln w="12700">
              <a:solidFill>
                <a:srgbClr val="000000"/>
              </a:solidFill>
            </a:ln>
          </p:spPr>
          <p:txBody>
            <a:bodyPr wrap="square" lIns="0" tIns="0" rIns="0" bIns="0" rtlCol="0"/>
            <a:lstStyle/>
            <a:p>
              <a:endParaRPr/>
            </a:p>
          </p:txBody>
        </p:sp>
      </p:grpSp>
      <p:sp>
        <p:nvSpPr>
          <p:cNvPr id="29" name="object 23">
            <a:extLst>
              <a:ext uri="{FF2B5EF4-FFF2-40B4-BE49-F238E27FC236}">
                <a16:creationId xmlns:a16="http://schemas.microsoft.com/office/drawing/2014/main" id="{A217C6E3-F962-052D-E09B-D6B554F91576}"/>
              </a:ext>
            </a:extLst>
          </p:cNvPr>
          <p:cNvSpPr/>
          <p:nvPr/>
        </p:nvSpPr>
        <p:spPr>
          <a:xfrm>
            <a:off x="940307" y="813816"/>
            <a:ext cx="1038225" cy="215265"/>
          </a:xfrm>
          <a:custGeom>
            <a:avLst/>
            <a:gdLst/>
            <a:ahLst/>
            <a:cxnLst/>
            <a:rect l="l" t="t" r="r" b="b"/>
            <a:pathLst>
              <a:path w="1038225" h="215265">
                <a:moveTo>
                  <a:pt x="1037844" y="0"/>
                </a:moveTo>
                <a:lnTo>
                  <a:pt x="0" y="0"/>
                </a:lnTo>
                <a:lnTo>
                  <a:pt x="0" y="214884"/>
                </a:lnTo>
                <a:lnTo>
                  <a:pt x="1037844" y="214884"/>
                </a:lnTo>
                <a:lnTo>
                  <a:pt x="1037844" y="0"/>
                </a:lnTo>
                <a:close/>
              </a:path>
            </a:pathLst>
          </a:custGeom>
          <a:solidFill>
            <a:srgbClr val="FFFFFF"/>
          </a:solidFill>
        </p:spPr>
        <p:txBody>
          <a:bodyPr wrap="square" lIns="0" tIns="0" rIns="0" bIns="0" rtlCol="0"/>
          <a:lstStyle/>
          <a:p>
            <a:endParaRPr/>
          </a:p>
        </p:txBody>
      </p:sp>
      <p:grpSp>
        <p:nvGrpSpPr>
          <p:cNvPr id="31" name="object 25">
            <a:extLst>
              <a:ext uri="{FF2B5EF4-FFF2-40B4-BE49-F238E27FC236}">
                <a16:creationId xmlns:a16="http://schemas.microsoft.com/office/drawing/2014/main" id="{F8867310-CDD6-3BE8-8406-852786E4A1E5}"/>
              </a:ext>
            </a:extLst>
          </p:cNvPr>
          <p:cNvGrpSpPr/>
          <p:nvPr/>
        </p:nvGrpSpPr>
        <p:grpSpPr>
          <a:xfrm>
            <a:off x="422782" y="538605"/>
            <a:ext cx="2206880" cy="295213"/>
            <a:chOff x="159130" y="538606"/>
            <a:chExt cx="1268730" cy="280670"/>
          </a:xfrm>
          <a:solidFill>
            <a:schemeClr val="bg1">
              <a:lumMod val="85000"/>
            </a:schemeClr>
          </a:solidFill>
        </p:grpSpPr>
        <p:sp>
          <p:nvSpPr>
            <p:cNvPr id="32" name="object 26">
              <a:extLst>
                <a:ext uri="{FF2B5EF4-FFF2-40B4-BE49-F238E27FC236}">
                  <a16:creationId xmlns:a16="http://schemas.microsoft.com/office/drawing/2014/main" id="{2359FABA-937F-58BC-89E2-ECDEC16FEE22}"/>
                </a:ext>
              </a:extLst>
            </p:cNvPr>
            <p:cNvSpPr/>
            <p:nvPr/>
          </p:nvSpPr>
          <p:spPr>
            <a:xfrm>
              <a:off x="162305" y="541781"/>
              <a:ext cx="1262380" cy="274320"/>
            </a:xfrm>
            <a:custGeom>
              <a:avLst/>
              <a:gdLst/>
              <a:ahLst/>
              <a:cxnLst/>
              <a:rect l="l" t="t" r="r" b="b"/>
              <a:pathLst>
                <a:path w="1262380" h="274319">
                  <a:moveTo>
                    <a:pt x="1216152" y="0"/>
                  </a:moveTo>
                  <a:lnTo>
                    <a:pt x="45719" y="0"/>
                  </a:lnTo>
                  <a:lnTo>
                    <a:pt x="27924" y="3589"/>
                  </a:lnTo>
                  <a:lnTo>
                    <a:pt x="13392" y="13382"/>
                  </a:lnTo>
                  <a:lnTo>
                    <a:pt x="3593" y="27914"/>
                  </a:lnTo>
                  <a:lnTo>
                    <a:pt x="0" y="45719"/>
                  </a:lnTo>
                  <a:lnTo>
                    <a:pt x="0" y="228600"/>
                  </a:lnTo>
                  <a:lnTo>
                    <a:pt x="3593" y="246405"/>
                  </a:lnTo>
                  <a:lnTo>
                    <a:pt x="13392" y="260937"/>
                  </a:lnTo>
                  <a:lnTo>
                    <a:pt x="27924" y="270730"/>
                  </a:lnTo>
                  <a:lnTo>
                    <a:pt x="45719" y="274319"/>
                  </a:lnTo>
                  <a:lnTo>
                    <a:pt x="1216152" y="274319"/>
                  </a:lnTo>
                  <a:lnTo>
                    <a:pt x="1233957" y="270730"/>
                  </a:lnTo>
                  <a:lnTo>
                    <a:pt x="1248489" y="260937"/>
                  </a:lnTo>
                  <a:lnTo>
                    <a:pt x="1258282" y="246405"/>
                  </a:lnTo>
                  <a:lnTo>
                    <a:pt x="1261872" y="228600"/>
                  </a:lnTo>
                  <a:lnTo>
                    <a:pt x="1261872" y="45719"/>
                  </a:lnTo>
                  <a:lnTo>
                    <a:pt x="1258282" y="27914"/>
                  </a:lnTo>
                  <a:lnTo>
                    <a:pt x="1248489" y="13382"/>
                  </a:lnTo>
                  <a:lnTo>
                    <a:pt x="1233957" y="3589"/>
                  </a:lnTo>
                  <a:lnTo>
                    <a:pt x="1216152" y="0"/>
                  </a:lnTo>
                  <a:close/>
                </a:path>
              </a:pathLst>
            </a:custGeom>
            <a:grpFill/>
          </p:spPr>
          <p:txBody>
            <a:bodyPr wrap="square" lIns="0" tIns="0" rIns="0" bIns="0" rtlCol="0"/>
            <a:lstStyle/>
            <a:p>
              <a:endParaRPr/>
            </a:p>
          </p:txBody>
        </p:sp>
        <p:sp>
          <p:nvSpPr>
            <p:cNvPr id="33" name="object 27">
              <a:extLst>
                <a:ext uri="{FF2B5EF4-FFF2-40B4-BE49-F238E27FC236}">
                  <a16:creationId xmlns:a16="http://schemas.microsoft.com/office/drawing/2014/main" id="{0B21D9C4-FF0F-8479-4517-C699844FE192}"/>
                </a:ext>
              </a:extLst>
            </p:cNvPr>
            <p:cNvSpPr/>
            <p:nvPr/>
          </p:nvSpPr>
          <p:spPr>
            <a:xfrm>
              <a:off x="162305" y="541781"/>
              <a:ext cx="1262380" cy="274320"/>
            </a:xfrm>
            <a:custGeom>
              <a:avLst/>
              <a:gdLst/>
              <a:ahLst/>
              <a:cxnLst/>
              <a:rect l="l" t="t" r="r" b="b"/>
              <a:pathLst>
                <a:path w="1262380" h="274319">
                  <a:moveTo>
                    <a:pt x="0" y="45719"/>
                  </a:moveTo>
                  <a:lnTo>
                    <a:pt x="3593" y="27914"/>
                  </a:lnTo>
                  <a:lnTo>
                    <a:pt x="13392" y="13382"/>
                  </a:lnTo>
                  <a:lnTo>
                    <a:pt x="27924" y="3589"/>
                  </a:lnTo>
                  <a:lnTo>
                    <a:pt x="45719" y="0"/>
                  </a:lnTo>
                  <a:lnTo>
                    <a:pt x="1216152" y="0"/>
                  </a:lnTo>
                  <a:lnTo>
                    <a:pt x="1233957" y="3589"/>
                  </a:lnTo>
                  <a:lnTo>
                    <a:pt x="1248489" y="13382"/>
                  </a:lnTo>
                  <a:lnTo>
                    <a:pt x="1258282" y="27914"/>
                  </a:lnTo>
                  <a:lnTo>
                    <a:pt x="1261872" y="45719"/>
                  </a:lnTo>
                  <a:lnTo>
                    <a:pt x="1261872" y="228600"/>
                  </a:lnTo>
                  <a:lnTo>
                    <a:pt x="1258282" y="246405"/>
                  </a:lnTo>
                  <a:lnTo>
                    <a:pt x="1248489" y="260937"/>
                  </a:lnTo>
                  <a:lnTo>
                    <a:pt x="1233957" y="270730"/>
                  </a:lnTo>
                  <a:lnTo>
                    <a:pt x="1216152" y="274319"/>
                  </a:lnTo>
                  <a:lnTo>
                    <a:pt x="45719" y="274319"/>
                  </a:lnTo>
                  <a:lnTo>
                    <a:pt x="27924" y="270730"/>
                  </a:lnTo>
                  <a:lnTo>
                    <a:pt x="13392" y="260937"/>
                  </a:lnTo>
                  <a:lnTo>
                    <a:pt x="3593" y="246405"/>
                  </a:lnTo>
                  <a:lnTo>
                    <a:pt x="0" y="228600"/>
                  </a:lnTo>
                  <a:lnTo>
                    <a:pt x="0" y="45719"/>
                  </a:lnTo>
                  <a:close/>
                </a:path>
              </a:pathLst>
            </a:custGeom>
            <a:grpFill/>
            <a:ln w="6350">
              <a:solidFill>
                <a:srgbClr val="000000"/>
              </a:solidFill>
            </a:ln>
          </p:spPr>
          <p:txBody>
            <a:bodyPr wrap="square" lIns="0" tIns="0" rIns="0" bIns="0" rtlCol="0"/>
            <a:lstStyle/>
            <a:p>
              <a:endParaRPr dirty="0"/>
            </a:p>
          </p:txBody>
        </p:sp>
      </p:grpSp>
      <p:sp>
        <p:nvSpPr>
          <p:cNvPr id="34" name="object 28">
            <a:extLst>
              <a:ext uri="{FF2B5EF4-FFF2-40B4-BE49-F238E27FC236}">
                <a16:creationId xmlns:a16="http://schemas.microsoft.com/office/drawing/2014/main" id="{6AE48013-6C23-6A2A-F604-BAB111838D4B}"/>
              </a:ext>
            </a:extLst>
          </p:cNvPr>
          <p:cNvSpPr txBox="1"/>
          <p:nvPr/>
        </p:nvSpPr>
        <p:spPr>
          <a:xfrm>
            <a:off x="567638" y="597231"/>
            <a:ext cx="2385429" cy="151323"/>
          </a:xfrm>
          <a:prstGeom prst="rect">
            <a:avLst/>
          </a:prstGeom>
        </p:spPr>
        <p:txBody>
          <a:bodyPr vert="horz" wrap="square" lIns="0" tIns="12700" rIns="0" bIns="0" rtlCol="0">
            <a:spAutoFit/>
          </a:bodyPr>
          <a:lstStyle/>
          <a:p>
            <a:pPr marL="12700">
              <a:lnSpc>
                <a:spcPct val="100000"/>
              </a:lnSpc>
              <a:spcBef>
                <a:spcPts val="100"/>
              </a:spcBef>
            </a:pPr>
            <a:r>
              <a:rPr sz="900" b="1" dirty="0">
                <a:latin typeface="Verdana"/>
                <a:cs typeface="Verdana"/>
              </a:rPr>
              <a:t>NEXT</a:t>
            </a:r>
            <a:r>
              <a:rPr sz="900" b="1" spc="-15" dirty="0">
                <a:latin typeface="Verdana"/>
                <a:cs typeface="Verdana"/>
              </a:rPr>
              <a:t> </a:t>
            </a:r>
            <a:r>
              <a:rPr sz="900" b="1" spc="-10" dirty="0">
                <a:latin typeface="Verdana"/>
                <a:cs typeface="Verdana"/>
              </a:rPr>
              <a:t>PROJECT</a:t>
            </a:r>
            <a:r>
              <a:rPr lang="id-ID" sz="900" b="1" spc="-10" dirty="0">
                <a:latin typeface="Verdana"/>
                <a:cs typeface="Verdana"/>
              </a:rPr>
              <a:t> FY’24 – FY’25</a:t>
            </a:r>
            <a:endParaRPr sz="900" dirty="0">
              <a:latin typeface="Verdana"/>
              <a:cs typeface="Verdana"/>
            </a:endParaRPr>
          </a:p>
        </p:txBody>
      </p:sp>
      <p:sp>
        <p:nvSpPr>
          <p:cNvPr id="53" name="object 47">
            <a:extLst>
              <a:ext uri="{FF2B5EF4-FFF2-40B4-BE49-F238E27FC236}">
                <a16:creationId xmlns:a16="http://schemas.microsoft.com/office/drawing/2014/main" id="{D7ED4B46-941D-DB71-71D5-588CAC417B8E}"/>
              </a:ext>
            </a:extLst>
          </p:cNvPr>
          <p:cNvSpPr/>
          <p:nvPr/>
        </p:nvSpPr>
        <p:spPr>
          <a:xfrm>
            <a:off x="3505200" y="813816"/>
            <a:ext cx="1143000" cy="215265"/>
          </a:xfrm>
          <a:custGeom>
            <a:avLst/>
            <a:gdLst/>
            <a:ahLst/>
            <a:cxnLst/>
            <a:rect l="l" t="t" r="r" b="b"/>
            <a:pathLst>
              <a:path w="1143000" h="215265">
                <a:moveTo>
                  <a:pt x="1143000" y="0"/>
                </a:moveTo>
                <a:lnTo>
                  <a:pt x="0" y="0"/>
                </a:lnTo>
                <a:lnTo>
                  <a:pt x="0" y="214884"/>
                </a:lnTo>
                <a:lnTo>
                  <a:pt x="1143000" y="214884"/>
                </a:lnTo>
                <a:lnTo>
                  <a:pt x="1143000" y="0"/>
                </a:lnTo>
                <a:close/>
              </a:path>
            </a:pathLst>
          </a:custGeom>
          <a:solidFill>
            <a:srgbClr val="FFFFFF"/>
          </a:solidFill>
        </p:spPr>
        <p:txBody>
          <a:bodyPr wrap="square" lIns="0" tIns="0" rIns="0" bIns="0" rtlCol="0"/>
          <a:lstStyle/>
          <a:p>
            <a:endParaRPr/>
          </a:p>
        </p:txBody>
      </p:sp>
      <p:grpSp>
        <p:nvGrpSpPr>
          <p:cNvPr id="79" name="object 73">
            <a:extLst>
              <a:ext uri="{FF2B5EF4-FFF2-40B4-BE49-F238E27FC236}">
                <a16:creationId xmlns:a16="http://schemas.microsoft.com/office/drawing/2014/main" id="{04C3F496-3ED8-D7E9-C875-A96C1FF53754}"/>
              </a:ext>
            </a:extLst>
          </p:cNvPr>
          <p:cNvGrpSpPr/>
          <p:nvPr/>
        </p:nvGrpSpPr>
        <p:grpSpPr>
          <a:xfrm>
            <a:off x="4698265" y="3200400"/>
            <a:ext cx="1527175" cy="274320"/>
            <a:chOff x="157734" y="3097529"/>
            <a:chExt cx="1527175" cy="274320"/>
          </a:xfrm>
        </p:grpSpPr>
        <p:sp>
          <p:nvSpPr>
            <p:cNvPr id="81" name="object 75">
              <a:extLst>
                <a:ext uri="{FF2B5EF4-FFF2-40B4-BE49-F238E27FC236}">
                  <a16:creationId xmlns:a16="http://schemas.microsoft.com/office/drawing/2014/main" id="{14E2A1F1-34BC-0C22-4945-0F1567267790}"/>
                </a:ext>
              </a:extLst>
            </p:cNvPr>
            <p:cNvSpPr/>
            <p:nvPr/>
          </p:nvSpPr>
          <p:spPr>
            <a:xfrm>
              <a:off x="157734" y="3097529"/>
              <a:ext cx="1527175" cy="274320"/>
            </a:xfrm>
            <a:custGeom>
              <a:avLst/>
              <a:gdLst/>
              <a:ahLst/>
              <a:cxnLst/>
              <a:rect l="l" t="t" r="r" b="b"/>
              <a:pathLst>
                <a:path w="1527175" h="274320">
                  <a:moveTo>
                    <a:pt x="1481328" y="0"/>
                  </a:moveTo>
                  <a:lnTo>
                    <a:pt x="45719" y="0"/>
                  </a:lnTo>
                  <a:lnTo>
                    <a:pt x="27924" y="3589"/>
                  </a:lnTo>
                  <a:lnTo>
                    <a:pt x="13392" y="13382"/>
                  </a:lnTo>
                  <a:lnTo>
                    <a:pt x="3593" y="27914"/>
                  </a:lnTo>
                  <a:lnTo>
                    <a:pt x="0" y="45720"/>
                  </a:lnTo>
                  <a:lnTo>
                    <a:pt x="0" y="228600"/>
                  </a:lnTo>
                  <a:lnTo>
                    <a:pt x="3593" y="246405"/>
                  </a:lnTo>
                  <a:lnTo>
                    <a:pt x="13392" y="260937"/>
                  </a:lnTo>
                  <a:lnTo>
                    <a:pt x="27924" y="270730"/>
                  </a:lnTo>
                  <a:lnTo>
                    <a:pt x="45719" y="274320"/>
                  </a:lnTo>
                  <a:lnTo>
                    <a:pt x="1481328" y="274320"/>
                  </a:lnTo>
                  <a:lnTo>
                    <a:pt x="1499133" y="270730"/>
                  </a:lnTo>
                  <a:lnTo>
                    <a:pt x="1513665" y="260937"/>
                  </a:lnTo>
                  <a:lnTo>
                    <a:pt x="1523458" y="246405"/>
                  </a:lnTo>
                  <a:lnTo>
                    <a:pt x="1527048" y="228600"/>
                  </a:lnTo>
                  <a:lnTo>
                    <a:pt x="1527048" y="45720"/>
                  </a:lnTo>
                  <a:lnTo>
                    <a:pt x="1523458" y="27914"/>
                  </a:lnTo>
                  <a:lnTo>
                    <a:pt x="1513665" y="13382"/>
                  </a:lnTo>
                  <a:lnTo>
                    <a:pt x="1499133" y="3589"/>
                  </a:lnTo>
                  <a:lnTo>
                    <a:pt x="1481328" y="0"/>
                  </a:lnTo>
                  <a:close/>
                </a:path>
              </a:pathLst>
            </a:custGeom>
            <a:solidFill>
              <a:schemeClr val="bg1">
                <a:lumMod val="85000"/>
              </a:schemeClr>
            </a:solidFill>
          </p:spPr>
          <p:txBody>
            <a:bodyPr wrap="square" lIns="0" tIns="0" rIns="0" bIns="0" rtlCol="0"/>
            <a:lstStyle/>
            <a:p>
              <a:endParaRPr/>
            </a:p>
          </p:txBody>
        </p:sp>
        <p:sp>
          <p:nvSpPr>
            <p:cNvPr id="82" name="object 76">
              <a:extLst>
                <a:ext uri="{FF2B5EF4-FFF2-40B4-BE49-F238E27FC236}">
                  <a16:creationId xmlns:a16="http://schemas.microsoft.com/office/drawing/2014/main" id="{A68E50D2-D1A5-2419-C6FE-14228B08029D}"/>
                </a:ext>
              </a:extLst>
            </p:cNvPr>
            <p:cNvSpPr/>
            <p:nvPr/>
          </p:nvSpPr>
          <p:spPr>
            <a:xfrm>
              <a:off x="157734" y="3097529"/>
              <a:ext cx="1527175" cy="274320"/>
            </a:xfrm>
            <a:custGeom>
              <a:avLst/>
              <a:gdLst/>
              <a:ahLst/>
              <a:cxnLst/>
              <a:rect l="l" t="t" r="r" b="b"/>
              <a:pathLst>
                <a:path w="1527175" h="274320">
                  <a:moveTo>
                    <a:pt x="0" y="45720"/>
                  </a:moveTo>
                  <a:lnTo>
                    <a:pt x="3593" y="27914"/>
                  </a:lnTo>
                  <a:lnTo>
                    <a:pt x="13392" y="13382"/>
                  </a:lnTo>
                  <a:lnTo>
                    <a:pt x="27924" y="3589"/>
                  </a:lnTo>
                  <a:lnTo>
                    <a:pt x="45719" y="0"/>
                  </a:lnTo>
                  <a:lnTo>
                    <a:pt x="1481328" y="0"/>
                  </a:lnTo>
                  <a:lnTo>
                    <a:pt x="1499133" y="3589"/>
                  </a:lnTo>
                  <a:lnTo>
                    <a:pt x="1513665" y="13382"/>
                  </a:lnTo>
                  <a:lnTo>
                    <a:pt x="1523458" y="27914"/>
                  </a:lnTo>
                  <a:lnTo>
                    <a:pt x="1527048" y="45720"/>
                  </a:lnTo>
                  <a:lnTo>
                    <a:pt x="1527048" y="228600"/>
                  </a:lnTo>
                  <a:lnTo>
                    <a:pt x="1523458" y="246405"/>
                  </a:lnTo>
                  <a:lnTo>
                    <a:pt x="1513665" y="260937"/>
                  </a:lnTo>
                  <a:lnTo>
                    <a:pt x="1499133" y="270730"/>
                  </a:lnTo>
                  <a:lnTo>
                    <a:pt x="1481328" y="274320"/>
                  </a:lnTo>
                  <a:lnTo>
                    <a:pt x="45719" y="274320"/>
                  </a:lnTo>
                  <a:lnTo>
                    <a:pt x="27924" y="270730"/>
                  </a:lnTo>
                  <a:lnTo>
                    <a:pt x="13392" y="260937"/>
                  </a:lnTo>
                  <a:lnTo>
                    <a:pt x="3593" y="246405"/>
                  </a:lnTo>
                  <a:lnTo>
                    <a:pt x="0" y="228600"/>
                  </a:lnTo>
                  <a:lnTo>
                    <a:pt x="0" y="45720"/>
                  </a:lnTo>
                  <a:close/>
                </a:path>
              </a:pathLst>
            </a:custGeom>
            <a:ln w="6350">
              <a:solidFill>
                <a:srgbClr val="000000"/>
              </a:solidFill>
            </a:ln>
          </p:spPr>
          <p:txBody>
            <a:bodyPr wrap="square" lIns="0" tIns="0" rIns="0" bIns="0" rtlCol="0"/>
            <a:lstStyle/>
            <a:p>
              <a:endParaRPr/>
            </a:p>
          </p:txBody>
        </p:sp>
      </p:grpSp>
      <p:sp>
        <p:nvSpPr>
          <p:cNvPr id="83" name="object 77">
            <a:extLst>
              <a:ext uri="{FF2B5EF4-FFF2-40B4-BE49-F238E27FC236}">
                <a16:creationId xmlns:a16="http://schemas.microsoft.com/office/drawing/2014/main" id="{8C5DEF51-BD1E-1BF4-35BB-6A184B7B0637}"/>
              </a:ext>
            </a:extLst>
          </p:cNvPr>
          <p:cNvSpPr txBox="1"/>
          <p:nvPr/>
        </p:nvSpPr>
        <p:spPr>
          <a:xfrm>
            <a:off x="4832021" y="3257627"/>
            <a:ext cx="1260475" cy="163195"/>
          </a:xfrm>
          <a:prstGeom prst="rect">
            <a:avLst/>
          </a:prstGeom>
        </p:spPr>
        <p:txBody>
          <a:bodyPr vert="horz" wrap="square" lIns="0" tIns="12700" rIns="0" bIns="0" rtlCol="0">
            <a:spAutoFit/>
          </a:bodyPr>
          <a:lstStyle/>
          <a:p>
            <a:pPr marL="12700">
              <a:lnSpc>
                <a:spcPct val="100000"/>
              </a:lnSpc>
              <a:spcBef>
                <a:spcPts val="100"/>
              </a:spcBef>
            </a:pPr>
            <a:r>
              <a:rPr sz="900" b="1" dirty="0">
                <a:latin typeface="Verdana"/>
                <a:cs typeface="Verdana"/>
              </a:rPr>
              <a:t>PLANNING</a:t>
            </a:r>
            <a:r>
              <a:rPr sz="900" b="1" spc="-30" dirty="0">
                <a:latin typeface="Verdana"/>
                <a:cs typeface="Verdana"/>
              </a:rPr>
              <a:t> </a:t>
            </a:r>
            <a:r>
              <a:rPr sz="900" b="1" spc="-10" dirty="0">
                <a:latin typeface="Verdana"/>
                <a:cs typeface="Verdana"/>
              </a:rPr>
              <a:t>FUTURE</a:t>
            </a:r>
            <a:endParaRPr sz="900">
              <a:latin typeface="Verdana"/>
              <a:cs typeface="Verdana"/>
            </a:endParaRPr>
          </a:p>
        </p:txBody>
      </p:sp>
      <p:grpSp>
        <p:nvGrpSpPr>
          <p:cNvPr id="85" name="object 81">
            <a:extLst>
              <a:ext uri="{FF2B5EF4-FFF2-40B4-BE49-F238E27FC236}">
                <a16:creationId xmlns:a16="http://schemas.microsoft.com/office/drawing/2014/main" id="{06E0B5A9-F7C9-305E-02A2-853C981C6A9A}"/>
              </a:ext>
            </a:extLst>
          </p:cNvPr>
          <p:cNvGrpSpPr/>
          <p:nvPr/>
        </p:nvGrpSpPr>
        <p:grpSpPr>
          <a:xfrm>
            <a:off x="5169181" y="3616453"/>
            <a:ext cx="2816732" cy="1879473"/>
            <a:chOff x="628650" y="3513582"/>
            <a:chExt cx="2816732" cy="1879473"/>
          </a:xfrm>
          <a:solidFill>
            <a:srgbClr val="5EB2FC"/>
          </a:solidFill>
        </p:grpSpPr>
        <p:sp>
          <p:nvSpPr>
            <p:cNvPr id="86" name="object 82">
              <a:extLst>
                <a:ext uri="{FF2B5EF4-FFF2-40B4-BE49-F238E27FC236}">
                  <a16:creationId xmlns:a16="http://schemas.microsoft.com/office/drawing/2014/main" id="{E90E032F-47E2-85AE-1E71-1A318536D13E}"/>
                </a:ext>
              </a:extLst>
            </p:cNvPr>
            <p:cNvSpPr/>
            <p:nvPr/>
          </p:nvSpPr>
          <p:spPr>
            <a:xfrm>
              <a:off x="818579" y="3673624"/>
              <a:ext cx="2533015" cy="1468120"/>
            </a:xfrm>
            <a:custGeom>
              <a:avLst/>
              <a:gdLst/>
              <a:ahLst/>
              <a:cxnLst/>
              <a:rect l="l" t="t" r="r" b="b"/>
              <a:pathLst>
                <a:path w="2533015" h="1468120">
                  <a:moveTo>
                    <a:pt x="0" y="1467611"/>
                  </a:moveTo>
                  <a:lnTo>
                    <a:pt x="702056" y="1171066"/>
                  </a:lnTo>
                  <a:lnTo>
                    <a:pt x="1052957" y="813688"/>
                  </a:lnTo>
                  <a:lnTo>
                    <a:pt x="1679066" y="471423"/>
                  </a:lnTo>
                  <a:lnTo>
                    <a:pt x="2068067" y="121665"/>
                  </a:lnTo>
                  <a:lnTo>
                    <a:pt x="2532888" y="0"/>
                  </a:lnTo>
                </a:path>
              </a:pathLst>
            </a:custGeom>
            <a:grpFill/>
            <a:ln w="76200">
              <a:solidFill>
                <a:schemeClr val="tx1"/>
              </a:solidFill>
            </a:ln>
          </p:spPr>
          <p:txBody>
            <a:bodyPr wrap="square" lIns="0" tIns="0" rIns="0" bIns="0" rtlCol="0"/>
            <a:lstStyle/>
            <a:p>
              <a:endParaRPr/>
            </a:p>
          </p:txBody>
        </p:sp>
        <p:sp>
          <p:nvSpPr>
            <p:cNvPr id="87" name="object 83">
              <a:extLst>
                <a:ext uri="{FF2B5EF4-FFF2-40B4-BE49-F238E27FC236}">
                  <a16:creationId xmlns:a16="http://schemas.microsoft.com/office/drawing/2014/main" id="{5793532A-680C-CCF2-29B6-FD7346CEEDB0}"/>
                </a:ext>
              </a:extLst>
            </p:cNvPr>
            <p:cNvSpPr/>
            <p:nvPr/>
          </p:nvSpPr>
          <p:spPr>
            <a:xfrm>
              <a:off x="628650" y="4949190"/>
              <a:ext cx="443865" cy="443865"/>
            </a:xfrm>
            <a:custGeom>
              <a:avLst/>
              <a:gdLst/>
              <a:ahLst/>
              <a:cxnLst/>
              <a:rect l="l" t="t" r="r" b="b"/>
              <a:pathLst>
                <a:path w="443865" h="443864">
                  <a:moveTo>
                    <a:pt x="221741" y="0"/>
                  </a:moveTo>
                  <a:lnTo>
                    <a:pt x="177052" y="4506"/>
                  </a:lnTo>
                  <a:lnTo>
                    <a:pt x="135429" y="17430"/>
                  </a:lnTo>
                  <a:lnTo>
                    <a:pt x="97763" y="37879"/>
                  </a:lnTo>
                  <a:lnTo>
                    <a:pt x="64946" y="64960"/>
                  </a:lnTo>
                  <a:lnTo>
                    <a:pt x="37869" y="97780"/>
                  </a:lnTo>
                  <a:lnTo>
                    <a:pt x="17425" y="135445"/>
                  </a:lnTo>
                  <a:lnTo>
                    <a:pt x="4504" y="177063"/>
                  </a:lnTo>
                  <a:lnTo>
                    <a:pt x="0" y="221742"/>
                  </a:lnTo>
                  <a:lnTo>
                    <a:pt x="4504" y="266420"/>
                  </a:lnTo>
                  <a:lnTo>
                    <a:pt x="17425" y="308038"/>
                  </a:lnTo>
                  <a:lnTo>
                    <a:pt x="37869" y="345703"/>
                  </a:lnTo>
                  <a:lnTo>
                    <a:pt x="64946" y="378523"/>
                  </a:lnTo>
                  <a:lnTo>
                    <a:pt x="97763" y="405604"/>
                  </a:lnTo>
                  <a:lnTo>
                    <a:pt x="135429" y="426053"/>
                  </a:lnTo>
                  <a:lnTo>
                    <a:pt x="177052" y="438977"/>
                  </a:lnTo>
                  <a:lnTo>
                    <a:pt x="221741" y="443484"/>
                  </a:lnTo>
                  <a:lnTo>
                    <a:pt x="266431" y="438977"/>
                  </a:lnTo>
                  <a:lnTo>
                    <a:pt x="308054" y="426053"/>
                  </a:lnTo>
                  <a:lnTo>
                    <a:pt x="345720" y="405604"/>
                  </a:lnTo>
                  <a:lnTo>
                    <a:pt x="378537" y="378523"/>
                  </a:lnTo>
                  <a:lnTo>
                    <a:pt x="405614" y="345703"/>
                  </a:lnTo>
                  <a:lnTo>
                    <a:pt x="426058" y="308038"/>
                  </a:lnTo>
                  <a:lnTo>
                    <a:pt x="438979" y="266420"/>
                  </a:lnTo>
                  <a:lnTo>
                    <a:pt x="443484" y="221742"/>
                  </a:lnTo>
                  <a:lnTo>
                    <a:pt x="438979" y="177063"/>
                  </a:lnTo>
                  <a:lnTo>
                    <a:pt x="426058" y="135445"/>
                  </a:lnTo>
                  <a:lnTo>
                    <a:pt x="405614" y="97780"/>
                  </a:lnTo>
                  <a:lnTo>
                    <a:pt x="378537" y="64960"/>
                  </a:lnTo>
                  <a:lnTo>
                    <a:pt x="345720" y="37879"/>
                  </a:lnTo>
                  <a:lnTo>
                    <a:pt x="308054" y="17430"/>
                  </a:lnTo>
                  <a:lnTo>
                    <a:pt x="266431" y="4506"/>
                  </a:lnTo>
                  <a:lnTo>
                    <a:pt x="221741" y="0"/>
                  </a:lnTo>
                  <a:close/>
                </a:path>
              </a:pathLst>
            </a:custGeom>
            <a:grpFill/>
          </p:spPr>
          <p:txBody>
            <a:bodyPr wrap="square" lIns="0" tIns="0" rIns="0" bIns="0" rtlCol="0"/>
            <a:lstStyle/>
            <a:p>
              <a:endParaRPr/>
            </a:p>
          </p:txBody>
        </p:sp>
        <p:sp>
          <p:nvSpPr>
            <p:cNvPr id="88" name="object 84">
              <a:extLst>
                <a:ext uri="{FF2B5EF4-FFF2-40B4-BE49-F238E27FC236}">
                  <a16:creationId xmlns:a16="http://schemas.microsoft.com/office/drawing/2014/main" id="{4D4CBDCA-FCBD-FD92-A4CE-B1AA5DB9B4F4}"/>
                </a:ext>
              </a:extLst>
            </p:cNvPr>
            <p:cNvSpPr/>
            <p:nvPr/>
          </p:nvSpPr>
          <p:spPr>
            <a:xfrm>
              <a:off x="628650" y="4949190"/>
              <a:ext cx="443865" cy="443865"/>
            </a:xfrm>
            <a:custGeom>
              <a:avLst/>
              <a:gdLst/>
              <a:ahLst/>
              <a:cxnLst/>
              <a:rect l="l" t="t" r="r" b="b"/>
              <a:pathLst>
                <a:path w="443865" h="443864">
                  <a:moveTo>
                    <a:pt x="0" y="221742"/>
                  </a:moveTo>
                  <a:lnTo>
                    <a:pt x="4504" y="177063"/>
                  </a:lnTo>
                  <a:lnTo>
                    <a:pt x="17425" y="135445"/>
                  </a:lnTo>
                  <a:lnTo>
                    <a:pt x="37869" y="97780"/>
                  </a:lnTo>
                  <a:lnTo>
                    <a:pt x="64946" y="64960"/>
                  </a:lnTo>
                  <a:lnTo>
                    <a:pt x="97763" y="37879"/>
                  </a:lnTo>
                  <a:lnTo>
                    <a:pt x="135429" y="17430"/>
                  </a:lnTo>
                  <a:lnTo>
                    <a:pt x="177052" y="4506"/>
                  </a:lnTo>
                  <a:lnTo>
                    <a:pt x="221741" y="0"/>
                  </a:lnTo>
                  <a:lnTo>
                    <a:pt x="266431" y="4506"/>
                  </a:lnTo>
                  <a:lnTo>
                    <a:pt x="308054" y="17430"/>
                  </a:lnTo>
                  <a:lnTo>
                    <a:pt x="345720" y="37879"/>
                  </a:lnTo>
                  <a:lnTo>
                    <a:pt x="378537" y="64960"/>
                  </a:lnTo>
                  <a:lnTo>
                    <a:pt x="405614" y="97780"/>
                  </a:lnTo>
                  <a:lnTo>
                    <a:pt x="426058" y="135445"/>
                  </a:lnTo>
                  <a:lnTo>
                    <a:pt x="438979" y="177063"/>
                  </a:lnTo>
                  <a:lnTo>
                    <a:pt x="443484" y="221742"/>
                  </a:lnTo>
                  <a:lnTo>
                    <a:pt x="438979" y="266420"/>
                  </a:lnTo>
                  <a:lnTo>
                    <a:pt x="426058" y="308038"/>
                  </a:lnTo>
                  <a:lnTo>
                    <a:pt x="405614" y="345703"/>
                  </a:lnTo>
                  <a:lnTo>
                    <a:pt x="378537" y="378523"/>
                  </a:lnTo>
                  <a:lnTo>
                    <a:pt x="345720" y="405604"/>
                  </a:lnTo>
                  <a:lnTo>
                    <a:pt x="308054" y="426053"/>
                  </a:lnTo>
                  <a:lnTo>
                    <a:pt x="266431" y="438977"/>
                  </a:lnTo>
                  <a:lnTo>
                    <a:pt x="221741" y="443484"/>
                  </a:lnTo>
                  <a:lnTo>
                    <a:pt x="177052" y="438977"/>
                  </a:lnTo>
                  <a:lnTo>
                    <a:pt x="135429" y="426053"/>
                  </a:lnTo>
                  <a:lnTo>
                    <a:pt x="97763" y="405604"/>
                  </a:lnTo>
                  <a:lnTo>
                    <a:pt x="64946" y="378523"/>
                  </a:lnTo>
                  <a:lnTo>
                    <a:pt x="37869" y="345703"/>
                  </a:lnTo>
                  <a:lnTo>
                    <a:pt x="17425" y="308038"/>
                  </a:lnTo>
                  <a:lnTo>
                    <a:pt x="4504" y="266420"/>
                  </a:lnTo>
                  <a:lnTo>
                    <a:pt x="0" y="221742"/>
                  </a:lnTo>
                  <a:close/>
                </a:path>
              </a:pathLst>
            </a:custGeom>
            <a:grpFill/>
            <a:ln w="12700">
              <a:solidFill>
                <a:srgbClr val="000000"/>
              </a:solidFill>
            </a:ln>
          </p:spPr>
          <p:txBody>
            <a:bodyPr wrap="square" lIns="0" tIns="0" rIns="0" bIns="0" rtlCol="0"/>
            <a:lstStyle/>
            <a:p>
              <a:endParaRPr/>
            </a:p>
          </p:txBody>
        </p:sp>
        <p:sp>
          <p:nvSpPr>
            <p:cNvPr id="89" name="object 85">
              <a:extLst>
                <a:ext uri="{FF2B5EF4-FFF2-40B4-BE49-F238E27FC236}">
                  <a16:creationId xmlns:a16="http://schemas.microsoft.com/office/drawing/2014/main" id="{818B6B62-946E-9D75-817B-487884CE17BF}"/>
                </a:ext>
              </a:extLst>
            </p:cNvPr>
            <p:cNvSpPr/>
            <p:nvPr/>
          </p:nvSpPr>
          <p:spPr>
            <a:xfrm>
              <a:off x="1191005" y="4624578"/>
              <a:ext cx="443865" cy="443865"/>
            </a:xfrm>
            <a:custGeom>
              <a:avLst/>
              <a:gdLst/>
              <a:ahLst/>
              <a:cxnLst/>
              <a:rect l="l" t="t" r="r" b="b"/>
              <a:pathLst>
                <a:path w="443864" h="443864">
                  <a:moveTo>
                    <a:pt x="221741" y="0"/>
                  </a:moveTo>
                  <a:lnTo>
                    <a:pt x="177063" y="4506"/>
                  </a:lnTo>
                  <a:lnTo>
                    <a:pt x="135445" y="17430"/>
                  </a:lnTo>
                  <a:lnTo>
                    <a:pt x="97780" y="37879"/>
                  </a:lnTo>
                  <a:lnTo>
                    <a:pt x="64960" y="64960"/>
                  </a:lnTo>
                  <a:lnTo>
                    <a:pt x="37879" y="97780"/>
                  </a:lnTo>
                  <a:lnTo>
                    <a:pt x="17430" y="135445"/>
                  </a:lnTo>
                  <a:lnTo>
                    <a:pt x="4506" y="177063"/>
                  </a:lnTo>
                  <a:lnTo>
                    <a:pt x="0" y="221742"/>
                  </a:lnTo>
                  <a:lnTo>
                    <a:pt x="4506" y="266420"/>
                  </a:lnTo>
                  <a:lnTo>
                    <a:pt x="17430" y="308038"/>
                  </a:lnTo>
                  <a:lnTo>
                    <a:pt x="37879" y="345703"/>
                  </a:lnTo>
                  <a:lnTo>
                    <a:pt x="64960" y="378523"/>
                  </a:lnTo>
                  <a:lnTo>
                    <a:pt x="97780" y="405604"/>
                  </a:lnTo>
                  <a:lnTo>
                    <a:pt x="135445" y="426053"/>
                  </a:lnTo>
                  <a:lnTo>
                    <a:pt x="177063" y="438977"/>
                  </a:lnTo>
                  <a:lnTo>
                    <a:pt x="221741" y="443484"/>
                  </a:lnTo>
                  <a:lnTo>
                    <a:pt x="266420" y="438977"/>
                  </a:lnTo>
                  <a:lnTo>
                    <a:pt x="308038" y="426053"/>
                  </a:lnTo>
                  <a:lnTo>
                    <a:pt x="345703" y="405604"/>
                  </a:lnTo>
                  <a:lnTo>
                    <a:pt x="378523" y="378523"/>
                  </a:lnTo>
                  <a:lnTo>
                    <a:pt x="405604" y="345703"/>
                  </a:lnTo>
                  <a:lnTo>
                    <a:pt x="426053" y="308038"/>
                  </a:lnTo>
                  <a:lnTo>
                    <a:pt x="438977" y="266420"/>
                  </a:lnTo>
                  <a:lnTo>
                    <a:pt x="443483" y="221742"/>
                  </a:lnTo>
                  <a:lnTo>
                    <a:pt x="438977" y="177063"/>
                  </a:lnTo>
                  <a:lnTo>
                    <a:pt x="426053" y="135445"/>
                  </a:lnTo>
                  <a:lnTo>
                    <a:pt x="405604" y="97780"/>
                  </a:lnTo>
                  <a:lnTo>
                    <a:pt x="378523" y="64960"/>
                  </a:lnTo>
                  <a:lnTo>
                    <a:pt x="345703" y="37879"/>
                  </a:lnTo>
                  <a:lnTo>
                    <a:pt x="308038" y="17430"/>
                  </a:lnTo>
                  <a:lnTo>
                    <a:pt x="266420" y="4506"/>
                  </a:lnTo>
                  <a:lnTo>
                    <a:pt x="221741" y="0"/>
                  </a:lnTo>
                  <a:close/>
                </a:path>
              </a:pathLst>
            </a:custGeom>
            <a:grpFill/>
          </p:spPr>
          <p:txBody>
            <a:bodyPr wrap="square" lIns="0" tIns="0" rIns="0" bIns="0" rtlCol="0"/>
            <a:lstStyle/>
            <a:p>
              <a:endParaRPr/>
            </a:p>
          </p:txBody>
        </p:sp>
        <p:sp>
          <p:nvSpPr>
            <p:cNvPr id="90" name="object 86">
              <a:extLst>
                <a:ext uri="{FF2B5EF4-FFF2-40B4-BE49-F238E27FC236}">
                  <a16:creationId xmlns:a16="http://schemas.microsoft.com/office/drawing/2014/main" id="{BA647911-3773-2D7C-6936-6E5B62189F75}"/>
                </a:ext>
              </a:extLst>
            </p:cNvPr>
            <p:cNvSpPr/>
            <p:nvPr/>
          </p:nvSpPr>
          <p:spPr>
            <a:xfrm>
              <a:off x="1191005" y="4624578"/>
              <a:ext cx="443865" cy="443865"/>
            </a:xfrm>
            <a:custGeom>
              <a:avLst/>
              <a:gdLst/>
              <a:ahLst/>
              <a:cxnLst/>
              <a:rect l="l" t="t" r="r" b="b"/>
              <a:pathLst>
                <a:path w="443864" h="443864">
                  <a:moveTo>
                    <a:pt x="0" y="221742"/>
                  </a:moveTo>
                  <a:lnTo>
                    <a:pt x="4506" y="177063"/>
                  </a:lnTo>
                  <a:lnTo>
                    <a:pt x="17430" y="135445"/>
                  </a:lnTo>
                  <a:lnTo>
                    <a:pt x="37879" y="97780"/>
                  </a:lnTo>
                  <a:lnTo>
                    <a:pt x="64960" y="64960"/>
                  </a:lnTo>
                  <a:lnTo>
                    <a:pt x="97780" y="37879"/>
                  </a:lnTo>
                  <a:lnTo>
                    <a:pt x="135445" y="17430"/>
                  </a:lnTo>
                  <a:lnTo>
                    <a:pt x="177063" y="4506"/>
                  </a:lnTo>
                  <a:lnTo>
                    <a:pt x="221741" y="0"/>
                  </a:lnTo>
                  <a:lnTo>
                    <a:pt x="266420" y="4506"/>
                  </a:lnTo>
                  <a:lnTo>
                    <a:pt x="308038" y="17430"/>
                  </a:lnTo>
                  <a:lnTo>
                    <a:pt x="345703" y="37879"/>
                  </a:lnTo>
                  <a:lnTo>
                    <a:pt x="378523" y="64960"/>
                  </a:lnTo>
                  <a:lnTo>
                    <a:pt x="405604" y="97780"/>
                  </a:lnTo>
                  <a:lnTo>
                    <a:pt x="426053" y="135445"/>
                  </a:lnTo>
                  <a:lnTo>
                    <a:pt x="438977" y="177063"/>
                  </a:lnTo>
                  <a:lnTo>
                    <a:pt x="443483" y="221742"/>
                  </a:lnTo>
                  <a:lnTo>
                    <a:pt x="438977" y="266420"/>
                  </a:lnTo>
                  <a:lnTo>
                    <a:pt x="426053" y="308038"/>
                  </a:lnTo>
                  <a:lnTo>
                    <a:pt x="405604" y="345703"/>
                  </a:lnTo>
                  <a:lnTo>
                    <a:pt x="378523" y="378523"/>
                  </a:lnTo>
                  <a:lnTo>
                    <a:pt x="345703" y="405604"/>
                  </a:lnTo>
                  <a:lnTo>
                    <a:pt x="308038" y="426053"/>
                  </a:lnTo>
                  <a:lnTo>
                    <a:pt x="266420" y="438977"/>
                  </a:lnTo>
                  <a:lnTo>
                    <a:pt x="221741" y="443484"/>
                  </a:lnTo>
                  <a:lnTo>
                    <a:pt x="177063" y="438977"/>
                  </a:lnTo>
                  <a:lnTo>
                    <a:pt x="135445" y="426053"/>
                  </a:lnTo>
                  <a:lnTo>
                    <a:pt x="97780" y="405604"/>
                  </a:lnTo>
                  <a:lnTo>
                    <a:pt x="64960" y="378523"/>
                  </a:lnTo>
                  <a:lnTo>
                    <a:pt x="37879" y="345703"/>
                  </a:lnTo>
                  <a:lnTo>
                    <a:pt x="17430" y="308038"/>
                  </a:lnTo>
                  <a:lnTo>
                    <a:pt x="4506" y="266420"/>
                  </a:lnTo>
                  <a:lnTo>
                    <a:pt x="0" y="221742"/>
                  </a:lnTo>
                  <a:close/>
                </a:path>
              </a:pathLst>
            </a:custGeom>
            <a:grpFill/>
            <a:ln w="12699">
              <a:solidFill>
                <a:srgbClr val="000000"/>
              </a:solidFill>
            </a:ln>
          </p:spPr>
          <p:txBody>
            <a:bodyPr wrap="square" lIns="0" tIns="0" rIns="0" bIns="0" rtlCol="0"/>
            <a:lstStyle/>
            <a:p>
              <a:endParaRPr/>
            </a:p>
          </p:txBody>
        </p:sp>
        <p:sp>
          <p:nvSpPr>
            <p:cNvPr id="91" name="object 87">
              <a:extLst>
                <a:ext uri="{FF2B5EF4-FFF2-40B4-BE49-F238E27FC236}">
                  <a16:creationId xmlns:a16="http://schemas.microsoft.com/office/drawing/2014/main" id="{8C2E15E1-A786-6600-D14A-79609F182E2F}"/>
                </a:ext>
              </a:extLst>
            </p:cNvPr>
            <p:cNvSpPr/>
            <p:nvPr/>
          </p:nvSpPr>
          <p:spPr>
            <a:xfrm>
              <a:off x="2366010" y="3801618"/>
              <a:ext cx="443865" cy="448309"/>
            </a:xfrm>
            <a:custGeom>
              <a:avLst/>
              <a:gdLst/>
              <a:ahLst/>
              <a:cxnLst/>
              <a:rect l="l" t="t" r="r" b="b"/>
              <a:pathLst>
                <a:path w="443864" h="448310">
                  <a:moveTo>
                    <a:pt x="221741" y="0"/>
                  </a:moveTo>
                  <a:lnTo>
                    <a:pt x="177063" y="4552"/>
                  </a:lnTo>
                  <a:lnTo>
                    <a:pt x="135445" y="17609"/>
                  </a:lnTo>
                  <a:lnTo>
                    <a:pt x="97780" y="38268"/>
                  </a:lnTo>
                  <a:lnTo>
                    <a:pt x="64960" y="65627"/>
                  </a:lnTo>
                  <a:lnTo>
                    <a:pt x="37879" y="98784"/>
                  </a:lnTo>
                  <a:lnTo>
                    <a:pt x="17430" y="136838"/>
                  </a:lnTo>
                  <a:lnTo>
                    <a:pt x="4506" y="178886"/>
                  </a:lnTo>
                  <a:lnTo>
                    <a:pt x="0" y="224027"/>
                  </a:lnTo>
                  <a:lnTo>
                    <a:pt x="4506" y="269169"/>
                  </a:lnTo>
                  <a:lnTo>
                    <a:pt x="17430" y="311217"/>
                  </a:lnTo>
                  <a:lnTo>
                    <a:pt x="37879" y="349271"/>
                  </a:lnTo>
                  <a:lnTo>
                    <a:pt x="64960" y="382428"/>
                  </a:lnTo>
                  <a:lnTo>
                    <a:pt x="97780" y="409787"/>
                  </a:lnTo>
                  <a:lnTo>
                    <a:pt x="135445" y="430446"/>
                  </a:lnTo>
                  <a:lnTo>
                    <a:pt x="177063" y="443503"/>
                  </a:lnTo>
                  <a:lnTo>
                    <a:pt x="221741" y="448055"/>
                  </a:lnTo>
                  <a:lnTo>
                    <a:pt x="266420" y="443503"/>
                  </a:lnTo>
                  <a:lnTo>
                    <a:pt x="308038" y="430446"/>
                  </a:lnTo>
                  <a:lnTo>
                    <a:pt x="345703" y="409787"/>
                  </a:lnTo>
                  <a:lnTo>
                    <a:pt x="378523" y="382428"/>
                  </a:lnTo>
                  <a:lnTo>
                    <a:pt x="405604" y="349271"/>
                  </a:lnTo>
                  <a:lnTo>
                    <a:pt x="426053" y="311217"/>
                  </a:lnTo>
                  <a:lnTo>
                    <a:pt x="438977" y="269169"/>
                  </a:lnTo>
                  <a:lnTo>
                    <a:pt x="443483" y="224027"/>
                  </a:lnTo>
                  <a:lnTo>
                    <a:pt x="438977" y="178886"/>
                  </a:lnTo>
                  <a:lnTo>
                    <a:pt x="426053" y="136838"/>
                  </a:lnTo>
                  <a:lnTo>
                    <a:pt x="405604" y="98784"/>
                  </a:lnTo>
                  <a:lnTo>
                    <a:pt x="378523" y="65627"/>
                  </a:lnTo>
                  <a:lnTo>
                    <a:pt x="345703" y="38268"/>
                  </a:lnTo>
                  <a:lnTo>
                    <a:pt x="308038" y="17609"/>
                  </a:lnTo>
                  <a:lnTo>
                    <a:pt x="266420" y="4552"/>
                  </a:lnTo>
                  <a:lnTo>
                    <a:pt x="221741" y="0"/>
                  </a:lnTo>
                  <a:close/>
                </a:path>
              </a:pathLst>
            </a:custGeom>
            <a:grpFill/>
          </p:spPr>
          <p:txBody>
            <a:bodyPr wrap="square" lIns="0" tIns="0" rIns="0" bIns="0" rtlCol="0"/>
            <a:lstStyle/>
            <a:p>
              <a:endParaRPr/>
            </a:p>
          </p:txBody>
        </p:sp>
        <p:sp>
          <p:nvSpPr>
            <p:cNvPr id="92" name="object 88">
              <a:extLst>
                <a:ext uri="{FF2B5EF4-FFF2-40B4-BE49-F238E27FC236}">
                  <a16:creationId xmlns:a16="http://schemas.microsoft.com/office/drawing/2014/main" id="{C9F99E5B-4515-0F1C-0159-24691A0FA87A}"/>
                </a:ext>
              </a:extLst>
            </p:cNvPr>
            <p:cNvSpPr/>
            <p:nvPr/>
          </p:nvSpPr>
          <p:spPr>
            <a:xfrm>
              <a:off x="2366010" y="3801618"/>
              <a:ext cx="443865" cy="448309"/>
            </a:xfrm>
            <a:custGeom>
              <a:avLst/>
              <a:gdLst/>
              <a:ahLst/>
              <a:cxnLst/>
              <a:rect l="l" t="t" r="r" b="b"/>
              <a:pathLst>
                <a:path w="443864" h="448310">
                  <a:moveTo>
                    <a:pt x="0" y="224027"/>
                  </a:moveTo>
                  <a:lnTo>
                    <a:pt x="4506" y="178886"/>
                  </a:lnTo>
                  <a:lnTo>
                    <a:pt x="17430" y="136838"/>
                  </a:lnTo>
                  <a:lnTo>
                    <a:pt x="37879" y="98784"/>
                  </a:lnTo>
                  <a:lnTo>
                    <a:pt x="64960" y="65627"/>
                  </a:lnTo>
                  <a:lnTo>
                    <a:pt x="97780" y="38268"/>
                  </a:lnTo>
                  <a:lnTo>
                    <a:pt x="135445" y="17609"/>
                  </a:lnTo>
                  <a:lnTo>
                    <a:pt x="177063" y="4552"/>
                  </a:lnTo>
                  <a:lnTo>
                    <a:pt x="221741" y="0"/>
                  </a:lnTo>
                  <a:lnTo>
                    <a:pt x="266420" y="4552"/>
                  </a:lnTo>
                  <a:lnTo>
                    <a:pt x="308038" y="17609"/>
                  </a:lnTo>
                  <a:lnTo>
                    <a:pt x="345703" y="38268"/>
                  </a:lnTo>
                  <a:lnTo>
                    <a:pt x="378523" y="65627"/>
                  </a:lnTo>
                  <a:lnTo>
                    <a:pt x="405604" y="98784"/>
                  </a:lnTo>
                  <a:lnTo>
                    <a:pt x="426053" y="136838"/>
                  </a:lnTo>
                  <a:lnTo>
                    <a:pt x="438977" y="178886"/>
                  </a:lnTo>
                  <a:lnTo>
                    <a:pt x="443483" y="224027"/>
                  </a:lnTo>
                  <a:lnTo>
                    <a:pt x="438977" y="269169"/>
                  </a:lnTo>
                  <a:lnTo>
                    <a:pt x="426053" y="311217"/>
                  </a:lnTo>
                  <a:lnTo>
                    <a:pt x="405604" y="349271"/>
                  </a:lnTo>
                  <a:lnTo>
                    <a:pt x="378523" y="382428"/>
                  </a:lnTo>
                  <a:lnTo>
                    <a:pt x="345703" y="409787"/>
                  </a:lnTo>
                  <a:lnTo>
                    <a:pt x="308038" y="430446"/>
                  </a:lnTo>
                  <a:lnTo>
                    <a:pt x="266420" y="443503"/>
                  </a:lnTo>
                  <a:lnTo>
                    <a:pt x="221741" y="448055"/>
                  </a:lnTo>
                  <a:lnTo>
                    <a:pt x="177063" y="443503"/>
                  </a:lnTo>
                  <a:lnTo>
                    <a:pt x="135445" y="430446"/>
                  </a:lnTo>
                  <a:lnTo>
                    <a:pt x="97780" y="409787"/>
                  </a:lnTo>
                  <a:lnTo>
                    <a:pt x="64960" y="382428"/>
                  </a:lnTo>
                  <a:lnTo>
                    <a:pt x="37879" y="349271"/>
                  </a:lnTo>
                  <a:lnTo>
                    <a:pt x="17430" y="311217"/>
                  </a:lnTo>
                  <a:lnTo>
                    <a:pt x="4506" y="269169"/>
                  </a:lnTo>
                  <a:lnTo>
                    <a:pt x="0" y="224027"/>
                  </a:lnTo>
                  <a:close/>
                </a:path>
              </a:pathLst>
            </a:custGeom>
            <a:grpFill/>
            <a:ln w="12700">
              <a:solidFill>
                <a:srgbClr val="000000"/>
              </a:solidFill>
            </a:ln>
          </p:spPr>
          <p:txBody>
            <a:bodyPr wrap="square" lIns="0" tIns="0" rIns="0" bIns="0" rtlCol="0"/>
            <a:lstStyle/>
            <a:p>
              <a:endParaRPr/>
            </a:p>
          </p:txBody>
        </p:sp>
        <p:sp>
          <p:nvSpPr>
            <p:cNvPr id="93" name="object 89">
              <a:extLst>
                <a:ext uri="{FF2B5EF4-FFF2-40B4-BE49-F238E27FC236}">
                  <a16:creationId xmlns:a16="http://schemas.microsoft.com/office/drawing/2014/main" id="{68696909-3704-6C6A-DD79-BA509B63AABB}"/>
                </a:ext>
              </a:extLst>
            </p:cNvPr>
            <p:cNvSpPr/>
            <p:nvPr/>
          </p:nvSpPr>
          <p:spPr>
            <a:xfrm>
              <a:off x="3001517" y="3513582"/>
              <a:ext cx="443865" cy="448309"/>
            </a:xfrm>
            <a:custGeom>
              <a:avLst/>
              <a:gdLst/>
              <a:ahLst/>
              <a:cxnLst/>
              <a:rect l="l" t="t" r="r" b="b"/>
              <a:pathLst>
                <a:path w="443864" h="448310">
                  <a:moveTo>
                    <a:pt x="221742" y="0"/>
                  </a:moveTo>
                  <a:lnTo>
                    <a:pt x="177063" y="4552"/>
                  </a:lnTo>
                  <a:lnTo>
                    <a:pt x="135445" y="17609"/>
                  </a:lnTo>
                  <a:lnTo>
                    <a:pt x="97780" y="38268"/>
                  </a:lnTo>
                  <a:lnTo>
                    <a:pt x="64960" y="65627"/>
                  </a:lnTo>
                  <a:lnTo>
                    <a:pt x="37879" y="98784"/>
                  </a:lnTo>
                  <a:lnTo>
                    <a:pt x="17430" y="136838"/>
                  </a:lnTo>
                  <a:lnTo>
                    <a:pt x="4506" y="178886"/>
                  </a:lnTo>
                  <a:lnTo>
                    <a:pt x="0" y="224027"/>
                  </a:lnTo>
                  <a:lnTo>
                    <a:pt x="4506" y="269169"/>
                  </a:lnTo>
                  <a:lnTo>
                    <a:pt x="17430" y="311217"/>
                  </a:lnTo>
                  <a:lnTo>
                    <a:pt x="37879" y="349271"/>
                  </a:lnTo>
                  <a:lnTo>
                    <a:pt x="64960" y="382428"/>
                  </a:lnTo>
                  <a:lnTo>
                    <a:pt x="97780" y="409787"/>
                  </a:lnTo>
                  <a:lnTo>
                    <a:pt x="135445" y="430446"/>
                  </a:lnTo>
                  <a:lnTo>
                    <a:pt x="177063" y="443503"/>
                  </a:lnTo>
                  <a:lnTo>
                    <a:pt x="221742" y="448055"/>
                  </a:lnTo>
                  <a:lnTo>
                    <a:pt x="266420" y="443503"/>
                  </a:lnTo>
                  <a:lnTo>
                    <a:pt x="308038" y="430446"/>
                  </a:lnTo>
                  <a:lnTo>
                    <a:pt x="345703" y="409787"/>
                  </a:lnTo>
                  <a:lnTo>
                    <a:pt x="378523" y="382428"/>
                  </a:lnTo>
                  <a:lnTo>
                    <a:pt x="405604" y="349271"/>
                  </a:lnTo>
                  <a:lnTo>
                    <a:pt x="426053" y="311217"/>
                  </a:lnTo>
                  <a:lnTo>
                    <a:pt x="438977" y="269169"/>
                  </a:lnTo>
                  <a:lnTo>
                    <a:pt x="443483" y="224027"/>
                  </a:lnTo>
                  <a:lnTo>
                    <a:pt x="438977" y="178886"/>
                  </a:lnTo>
                  <a:lnTo>
                    <a:pt x="426053" y="136838"/>
                  </a:lnTo>
                  <a:lnTo>
                    <a:pt x="405604" y="98784"/>
                  </a:lnTo>
                  <a:lnTo>
                    <a:pt x="378523" y="65627"/>
                  </a:lnTo>
                  <a:lnTo>
                    <a:pt x="345703" y="38268"/>
                  </a:lnTo>
                  <a:lnTo>
                    <a:pt x="308038" y="17609"/>
                  </a:lnTo>
                  <a:lnTo>
                    <a:pt x="266420" y="4552"/>
                  </a:lnTo>
                  <a:lnTo>
                    <a:pt x="221742" y="0"/>
                  </a:lnTo>
                  <a:close/>
                </a:path>
              </a:pathLst>
            </a:custGeom>
            <a:grpFill/>
          </p:spPr>
          <p:txBody>
            <a:bodyPr wrap="square" lIns="0" tIns="0" rIns="0" bIns="0" rtlCol="0"/>
            <a:lstStyle/>
            <a:p>
              <a:endParaRPr/>
            </a:p>
          </p:txBody>
        </p:sp>
        <p:sp>
          <p:nvSpPr>
            <p:cNvPr id="94" name="object 90">
              <a:extLst>
                <a:ext uri="{FF2B5EF4-FFF2-40B4-BE49-F238E27FC236}">
                  <a16:creationId xmlns:a16="http://schemas.microsoft.com/office/drawing/2014/main" id="{D8C35C43-89C9-5DD7-C5F9-B02AC9516D1F}"/>
                </a:ext>
              </a:extLst>
            </p:cNvPr>
            <p:cNvSpPr/>
            <p:nvPr/>
          </p:nvSpPr>
          <p:spPr>
            <a:xfrm>
              <a:off x="3001517" y="3513582"/>
              <a:ext cx="443865" cy="448309"/>
            </a:xfrm>
            <a:custGeom>
              <a:avLst/>
              <a:gdLst/>
              <a:ahLst/>
              <a:cxnLst/>
              <a:rect l="l" t="t" r="r" b="b"/>
              <a:pathLst>
                <a:path w="443864" h="448310">
                  <a:moveTo>
                    <a:pt x="0" y="224027"/>
                  </a:moveTo>
                  <a:lnTo>
                    <a:pt x="4506" y="178886"/>
                  </a:lnTo>
                  <a:lnTo>
                    <a:pt x="17430" y="136838"/>
                  </a:lnTo>
                  <a:lnTo>
                    <a:pt x="37879" y="98784"/>
                  </a:lnTo>
                  <a:lnTo>
                    <a:pt x="64960" y="65627"/>
                  </a:lnTo>
                  <a:lnTo>
                    <a:pt x="97780" y="38268"/>
                  </a:lnTo>
                  <a:lnTo>
                    <a:pt x="135445" y="17609"/>
                  </a:lnTo>
                  <a:lnTo>
                    <a:pt x="177063" y="4552"/>
                  </a:lnTo>
                  <a:lnTo>
                    <a:pt x="221742" y="0"/>
                  </a:lnTo>
                  <a:lnTo>
                    <a:pt x="266420" y="4552"/>
                  </a:lnTo>
                  <a:lnTo>
                    <a:pt x="308038" y="17609"/>
                  </a:lnTo>
                  <a:lnTo>
                    <a:pt x="345703" y="38268"/>
                  </a:lnTo>
                  <a:lnTo>
                    <a:pt x="378523" y="65627"/>
                  </a:lnTo>
                  <a:lnTo>
                    <a:pt x="405604" y="98784"/>
                  </a:lnTo>
                  <a:lnTo>
                    <a:pt x="426053" y="136838"/>
                  </a:lnTo>
                  <a:lnTo>
                    <a:pt x="438977" y="178886"/>
                  </a:lnTo>
                  <a:lnTo>
                    <a:pt x="443483" y="224027"/>
                  </a:lnTo>
                  <a:lnTo>
                    <a:pt x="438977" y="269169"/>
                  </a:lnTo>
                  <a:lnTo>
                    <a:pt x="426053" y="311217"/>
                  </a:lnTo>
                  <a:lnTo>
                    <a:pt x="405604" y="349271"/>
                  </a:lnTo>
                  <a:lnTo>
                    <a:pt x="378523" y="382428"/>
                  </a:lnTo>
                  <a:lnTo>
                    <a:pt x="345703" y="409787"/>
                  </a:lnTo>
                  <a:lnTo>
                    <a:pt x="308038" y="430446"/>
                  </a:lnTo>
                  <a:lnTo>
                    <a:pt x="266420" y="443503"/>
                  </a:lnTo>
                  <a:lnTo>
                    <a:pt x="221742" y="448055"/>
                  </a:lnTo>
                  <a:lnTo>
                    <a:pt x="177063" y="443503"/>
                  </a:lnTo>
                  <a:lnTo>
                    <a:pt x="135445" y="430446"/>
                  </a:lnTo>
                  <a:lnTo>
                    <a:pt x="97780" y="409787"/>
                  </a:lnTo>
                  <a:lnTo>
                    <a:pt x="64960" y="382428"/>
                  </a:lnTo>
                  <a:lnTo>
                    <a:pt x="37879" y="349271"/>
                  </a:lnTo>
                  <a:lnTo>
                    <a:pt x="17430" y="311217"/>
                  </a:lnTo>
                  <a:lnTo>
                    <a:pt x="4506" y="269169"/>
                  </a:lnTo>
                  <a:lnTo>
                    <a:pt x="0" y="224027"/>
                  </a:lnTo>
                  <a:close/>
                </a:path>
              </a:pathLst>
            </a:custGeom>
            <a:grpFill/>
            <a:ln w="12700">
              <a:solidFill>
                <a:srgbClr val="000000"/>
              </a:solidFill>
            </a:ln>
          </p:spPr>
          <p:txBody>
            <a:bodyPr wrap="square" lIns="0" tIns="0" rIns="0" bIns="0" rtlCol="0"/>
            <a:lstStyle/>
            <a:p>
              <a:endParaRPr/>
            </a:p>
          </p:txBody>
        </p:sp>
      </p:grpSp>
      <p:sp>
        <p:nvSpPr>
          <p:cNvPr id="95" name="object 91">
            <a:extLst>
              <a:ext uri="{FF2B5EF4-FFF2-40B4-BE49-F238E27FC236}">
                <a16:creationId xmlns:a16="http://schemas.microsoft.com/office/drawing/2014/main" id="{436CAB95-5884-841D-C5D0-D14E6C70533D}"/>
              </a:ext>
            </a:extLst>
          </p:cNvPr>
          <p:cNvSpPr txBox="1"/>
          <p:nvPr/>
        </p:nvSpPr>
        <p:spPr>
          <a:xfrm>
            <a:off x="5170958" y="5173346"/>
            <a:ext cx="409575" cy="194284"/>
          </a:xfrm>
          <a:prstGeom prst="rect">
            <a:avLst/>
          </a:prstGeom>
        </p:spPr>
        <p:txBody>
          <a:bodyPr vert="horz" wrap="square" lIns="0" tIns="17145" rIns="0" bIns="0" rtlCol="0">
            <a:spAutoFit/>
          </a:bodyPr>
          <a:lstStyle/>
          <a:p>
            <a:pPr marL="12700">
              <a:lnSpc>
                <a:spcPct val="100000"/>
              </a:lnSpc>
              <a:spcBef>
                <a:spcPts val="135"/>
              </a:spcBef>
            </a:pPr>
            <a:r>
              <a:rPr sz="1150" spc="-20" dirty="0">
                <a:latin typeface="Verdana"/>
                <a:cs typeface="Verdana"/>
              </a:rPr>
              <a:t>202</a:t>
            </a:r>
            <a:r>
              <a:rPr lang="en-US" sz="1150" spc="-20" dirty="0">
                <a:latin typeface="Verdana"/>
                <a:cs typeface="Verdana"/>
              </a:rPr>
              <a:t>4</a:t>
            </a:r>
            <a:endParaRPr sz="1150" dirty="0">
              <a:latin typeface="Verdana"/>
              <a:cs typeface="Verdana"/>
            </a:endParaRPr>
          </a:p>
        </p:txBody>
      </p:sp>
      <p:sp>
        <p:nvSpPr>
          <p:cNvPr id="97" name="object 93">
            <a:extLst>
              <a:ext uri="{FF2B5EF4-FFF2-40B4-BE49-F238E27FC236}">
                <a16:creationId xmlns:a16="http://schemas.microsoft.com/office/drawing/2014/main" id="{DB27B673-2565-23A6-67DB-7B9C5220A464}"/>
              </a:ext>
            </a:extLst>
          </p:cNvPr>
          <p:cNvSpPr txBox="1"/>
          <p:nvPr/>
        </p:nvSpPr>
        <p:spPr>
          <a:xfrm>
            <a:off x="5761051" y="4845050"/>
            <a:ext cx="410845" cy="194284"/>
          </a:xfrm>
          <a:prstGeom prst="rect">
            <a:avLst/>
          </a:prstGeom>
        </p:spPr>
        <p:txBody>
          <a:bodyPr vert="horz" wrap="square" lIns="0" tIns="17145" rIns="0" bIns="0" rtlCol="0">
            <a:spAutoFit/>
          </a:bodyPr>
          <a:lstStyle/>
          <a:p>
            <a:pPr marL="12700">
              <a:lnSpc>
                <a:spcPct val="100000"/>
              </a:lnSpc>
              <a:spcBef>
                <a:spcPts val="135"/>
              </a:spcBef>
            </a:pPr>
            <a:r>
              <a:rPr sz="1150" spc="-20" dirty="0">
                <a:latin typeface="Verdana"/>
                <a:cs typeface="Verdana"/>
              </a:rPr>
              <a:t>202</a:t>
            </a:r>
            <a:r>
              <a:rPr lang="en-US" sz="1150" spc="-20" dirty="0">
                <a:latin typeface="Verdana"/>
                <a:cs typeface="Verdana"/>
              </a:rPr>
              <a:t>5</a:t>
            </a:r>
            <a:endParaRPr sz="1150" dirty="0">
              <a:latin typeface="Verdana"/>
              <a:cs typeface="Verdana"/>
            </a:endParaRPr>
          </a:p>
        </p:txBody>
      </p:sp>
      <p:sp>
        <p:nvSpPr>
          <p:cNvPr id="98" name="object 94">
            <a:extLst>
              <a:ext uri="{FF2B5EF4-FFF2-40B4-BE49-F238E27FC236}">
                <a16:creationId xmlns:a16="http://schemas.microsoft.com/office/drawing/2014/main" id="{ACA87BFA-085D-1673-827A-86D16C3372EF}"/>
              </a:ext>
            </a:extLst>
          </p:cNvPr>
          <p:cNvSpPr txBox="1"/>
          <p:nvPr/>
        </p:nvSpPr>
        <p:spPr>
          <a:xfrm>
            <a:off x="6925336" y="4024199"/>
            <a:ext cx="410845" cy="196208"/>
          </a:xfrm>
          <a:prstGeom prst="rect">
            <a:avLst/>
          </a:prstGeom>
        </p:spPr>
        <p:txBody>
          <a:bodyPr vert="horz" wrap="square" lIns="0" tIns="11430" rIns="0" bIns="0" rtlCol="0">
            <a:spAutoFit/>
          </a:bodyPr>
          <a:lstStyle/>
          <a:p>
            <a:pPr marL="12700">
              <a:lnSpc>
                <a:spcPct val="100000"/>
              </a:lnSpc>
              <a:spcBef>
                <a:spcPts val="90"/>
              </a:spcBef>
            </a:pPr>
            <a:r>
              <a:rPr sz="1200" spc="-20" dirty="0">
                <a:latin typeface="Verdana"/>
                <a:cs typeface="Verdana"/>
              </a:rPr>
              <a:t>202</a:t>
            </a:r>
            <a:r>
              <a:rPr lang="en-US" sz="1200" spc="-20" dirty="0">
                <a:latin typeface="Verdana"/>
                <a:cs typeface="Verdana"/>
              </a:rPr>
              <a:t>7</a:t>
            </a:r>
            <a:endParaRPr sz="1200" dirty="0">
              <a:latin typeface="Verdana"/>
              <a:cs typeface="Verdana"/>
            </a:endParaRPr>
          </a:p>
        </p:txBody>
      </p:sp>
      <p:sp>
        <p:nvSpPr>
          <p:cNvPr id="99" name="object 95">
            <a:extLst>
              <a:ext uri="{FF2B5EF4-FFF2-40B4-BE49-F238E27FC236}">
                <a16:creationId xmlns:a16="http://schemas.microsoft.com/office/drawing/2014/main" id="{60972B05-6450-97EA-A01A-DAE6FBE514C4}"/>
              </a:ext>
            </a:extLst>
          </p:cNvPr>
          <p:cNvSpPr txBox="1"/>
          <p:nvPr/>
        </p:nvSpPr>
        <p:spPr>
          <a:xfrm>
            <a:off x="7551701" y="3735579"/>
            <a:ext cx="409575" cy="194284"/>
          </a:xfrm>
          <a:prstGeom prst="rect">
            <a:avLst/>
          </a:prstGeom>
        </p:spPr>
        <p:txBody>
          <a:bodyPr vert="horz" wrap="square" lIns="0" tIns="17145" rIns="0" bIns="0" rtlCol="0">
            <a:spAutoFit/>
          </a:bodyPr>
          <a:lstStyle/>
          <a:p>
            <a:pPr marL="12700">
              <a:lnSpc>
                <a:spcPct val="100000"/>
              </a:lnSpc>
              <a:spcBef>
                <a:spcPts val="135"/>
              </a:spcBef>
            </a:pPr>
            <a:r>
              <a:rPr sz="1150" spc="-20" dirty="0">
                <a:latin typeface="Verdana"/>
                <a:cs typeface="Verdana"/>
              </a:rPr>
              <a:t>202</a:t>
            </a:r>
            <a:r>
              <a:rPr lang="en-US" sz="1150" spc="-20" dirty="0">
                <a:latin typeface="Verdana"/>
                <a:cs typeface="Verdana"/>
              </a:rPr>
              <a:t>8</a:t>
            </a:r>
            <a:endParaRPr sz="1150" dirty="0">
              <a:latin typeface="Verdana"/>
              <a:cs typeface="Verdana"/>
            </a:endParaRPr>
          </a:p>
        </p:txBody>
      </p:sp>
      <p:sp>
        <p:nvSpPr>
          <p:cNvPr id="100" name="object 96">
            <a:extLst>
              <a:ext uri="{FF2B5EF4-FFF2-40B4-BE49-F238E27FC236}">
                <a16:creationId xmlns:a16="http://schemas.microsoft.com/office/drawing/2014/main" id="{3CEEBEAF-F00F-FF02-84CE-8448D6970EC2}"/>
              </a:ext>
            </a:extLst>
          </p:cNvPr>
          <p:cNvSpPr txBox="1"/>
          <p:nvPr/>
        </p:nvSpPr>
        <p:spPr>
          <a:xfrm>
            <a:off x="4862501" y="5599126"/>
            <a:ext cx="846455" cy="207010"/>
          </a:xfrm>
          <a:prstGeom prst="rect">
            <a:avLst/>
          </a:prstGeom>
        </p:spPr>
        <p:txBody>
          <a:bodyPr vert="horz" wrap="square" lIns="0" tIns="17145" rIns="0" bIns="0" rtlCol="0">
            <a:spAutoFit/>
          </a:bodyPr>
          <a:lstStyle/>
          <a:p>
            <a:pPr marL="12700">
              <a:lnSpc>
                <a:spcPct val="100000"/>
              </a:lnSpc>
              <a:spcBef>
                <a:spcPts val="135"/>
              </a:spcBef>
            </a:pPr>
            <a:r>
              <a:rPr sz="1150" b="1" dirty="0">
                <a:latin typeface="Verdana"/>
                <a:cs typeface="Verdana"/>
              </a:rPr>
              <a:t>Learn</a:t>
            </a:r>
            <a:r>
              <a:rPr sz="1150" b="1" spc="160" dirty="0">
                <a:latin typeface="Verdana"/>
                <a:cs typeface="Verdana"/>
              </a:rPr>
              <a:t> </a:t>
            </a:r>
            <a:r>
              <a:rPr sz="1150" spc="-25" dirty="0">
                <a:latin typeface="Verdana"/>
                <a:cs typeface="Verdana"/>
              </a:rPr>
              <a:t>and</a:t>
            </a:r>
            <a:endParaRPr sz="1150">
              <a:latin typeface="Verdana"/>
              <a:cs typeface="Verdana"/>
            </a:endParaRPr>
          </a:p>
        </p:txBody>
      </p:sp>
      <p:sp>
        <p:nvSpPr>
          <p:cNvPr id="101" name="object 97">
            <a:extLst>
              <a:ext uri="{FF2B5EF4-FFF2-40B4-BE49-F238E27FC236}">
                <a16:creationId xmlns:a16="http://schemas.microsoft.com/office/drawing/2014/main" id="{4AEA26D6-8A44-471A-575E-9193AF2A56CD}"/>
              </a:ext>
            </a:extLst>
          </p:cNvPr>
          <p:cNvSpPr txBox="1"/>
          <p:nvPr/>
        </p:nvSpPr>
        <p:spPr>
          <a:xfrm>
            <a:off x="4693337" y="5782006"/>
            <a:ext cx="1181735" cy="572770"/>
          </a:xfrm>
          <a:prstGeom prst="rect">
            <a:avLst/>
          </a:prstGeom>
        </p:spPr>
        <p:txBody>
          <a:bodyPr vert="horz" wrap="square" lIns="0" tIns="13335" rIns="0" bIns="0" rtlCol="0">
            <a:spAutoFit/>
          </a:bodyPr>
          <a:lstStyle/>
          <a:p>
            <a:pPr marL="12065" marR="5080" algn="ctr">
              <a:lnSpc>
                <a:spcPct val="102200"/>
              </a:lnSpc>
              <a:spcBef>
                <a:spcPts val="105"/>
              </a:spcBef>
            </a:pPr>
            <a:r>
              <a:rPr sz="1150" dirty="0">
                <a:latin typeface="Verdana"/>
                <a:cs typeface="Verdana"/>
              </a:rPr>
              <a:t>Become</a:t>
            </a:r>
            <a:r>
              <a:rPr sz="1150" spc="160" dirty="0">
                <a:latin typeface="Verdana"/>
                <a:cs typeface="Verdana"/>
              </a:rPr>
              <a:t> </a:t>
            </a:r>
            <a:r>
              <a:rPr sz="1150" spc="-10" dirty="0">
                <a:latin typeface="Verdana"/>
                <a:cs typeface="Verdana"/>
              </a:rPr>
              <a:t>Expert </a:t>
            </a:r>
            <a:r>
              <a:rPr sz="1200" dirty="0">
                <a:latin typeface="Verdana"/>
                <a:cs typeface="Verdana"/>
              </a:rPr>
              <a:t>in</a:t>
            </a:r>
            <a:r>
              <a:rPr sz="1200" spc="-5" dirty="0">
                <a:latin typeface="Verdana"/>
                <a:cs typeface="Verdana"/>
              </a:rPr>
              <a:t> </a:t>
            </a:r>
            <a:r>
              <a:rPr sz="1200" dirty="0">
                <a:latin typeface="Verdana"/>
                <a:cs typeface="Verdana"/>
              </a:rPr>
              <a:t>All</a:t>
            </a:r>
            <a:r>
              <a:rPr sz="1200" spc="-5" dirty="0">
                <a:latin typeface="Verdana"/>
                <a:cs typeface="Verdana"/>
              </a:rPr>
              <a:t> </a:t>
            </a:r>
            <a:r>
              <a:rPr sz="1200" spc="-10" dirty="0">
                <a:latin typeface="Verdana"/>
                <a:cs typeface="Verdana"/>
              </a:rPr>
              <a:t>Process </a:t>
            </a:r>
            <a:r>
              <a:rPr sz="1150" spc="-10" dirty="0">
                <a:latin typeface="Verdana"/>
                <a:cs typeface="Verdana"/>
              </a:rPr>
              <a:t>Production</a:t>
            </a:r>
            <a:endParaRPr sz="1150" dirty="0">
              <a:latin typeface="Verdana"/>
              <a:cs typeface="Verdana"/>
            </a:endParaRPr>
          </a:p>
        </p:txBody>
      </p:sp>
      <p:grpSp>
        <p:nvGrpSpPr>
          <p:cNvPr id="15" name="Group 14"/>
          <p:cNvGrpSpPr/>
          <p:nvPr/>
        </p:nvGrpSpPr>
        <p:grpSpPr>
          <a:xfrm>
            <a:off x="6274526" y="4265310"/>
            <a:ext cx="955421" cy="819125"/>
            <a:chOff x="1733995" y="4162439"/>
            <a:chExt cx="955421" cy="819125"/>
          </a:xfrm>
        </p:grpSpPr>
        <p:sp>
          <p:nvSpPr>
            <p:cNvPr id="13" name="Oval 12"/>
            <p:cNvSpPr/>
            <p:nvPr/>
          </p:nvSpPr>
          <p:spPr>
            <a:xfrm>
              <a:off x="1733995" y="4162439"/>
              <a:ext cx="432816" cy="432816"/>
            </a:xfrm>
            <a:prstGeom prst="ellipse">
              <a:avLst/>
            </a:prstGeom>
            <a:solidFill>
              <a:srgbClr val="5EB2FC"/>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bject 98">
              <a:extLst>
                <a:ext uri="{FF2B5EF4-FFF2-40B4-BE49-F238E27FC236}">
                  <a16:creationId xmlns:a16="http://schemas.microsoft.com/office/drawing/2014/main" id="{6BC5283F-8F93-07DA-BB9C-42DE7D484424}"/>
                </a:ext>
              </a:extLst>
            </p:cNvPr>
            <p:cNvSpPr txBox="1"/>
            <p:nvPr/>
          </p:nvSpPr>
          <p:spPr>
            <a:xfrm>
              <a:off x="1744536" y="4276079"/>
              <a:ext cx="944880" cy="705485"/>
            </a:xfrm>
            <a:prstGeom prst="rect">
              <a:avLst/>
            </a:prstGeom>
          </p:spPr>
          <p:txBody>
            <a:bodyPr vert="horz" wrap="square" lIns="0" tIns="11430" rIns="0" bIns="0" rtlCol="0">
              <a:spAutoFit/>
            </a:bodyPr>
            <a:lstStyle/>
            <a:p>
              <a:pPr marL="12700">
                <a:lnSpc>
                  <a:spcPct val="100000"/>
                </a:lnSpc>
                <a:spcBef>
                  <a:spcPts val="90"/>
                </a:spcBef>
              </a:pPr>
              <a:r>
                <a:rPr sz="1200" spc="-20" dirty="0">
                  <a:latin typeface="Verdana"/>
                  <a:cs typeface="Verdana"/>
                </a:rPr>
                <a:t>202</a:t>
              </a:r>
              <a:r>
                <a:rPr lang="en-US" sz="1200" spc="-20" dirty="0">
                  <a:latin typeface="Verdana"/>
                  <a:cs typeface="Verdana"/>
                </a:rPr>
                <a:t>6</a:t>
              </a:r>
              <a:endParaRPr sz="1200" dirty="0">
                <a:latin typeface="Verdana"/>
                <a:cs typeface="Verdana"/>
              </a:endParaRPr>
            </a:p>
            <a:p>
              <a:pPr marL="163195">
                <a:lnSpc>
                  <a:spcPct val="100000"/>
                </a:lnSpc>
                <a:spcBef>
                  <a:spcPts val="1095"/>
                </a:spcBef>
              </a:pPr>
              <a:r>
                <a:rPr sz="1150" b="1" dirty="0">
                  <a:latin typeface="Verdana"/>
                  <a:cs typeface="Verdana"/>
                </a:rPr>
                <a:t>Learn</a:t>
              </a:r>
              <a:r>
                <a:rPr sz="1150" b="1" spc="165" dirty="0">
                  <a:latin typeface="Verdana"/>
                  <a:cs typeface="Verdana"/>
                </a:rPr>
                <a:t> </a:t>
              </a:r>
              <a:r>
                <a:rPr sz="1150" spc="-25" dirty="0">
                  <a:latin typeface="Verdana"/>
                  <a:cs typeface="Verdana"/>
                </a:rPr>
                <a:t>to</a:t>
              </a:r>
              <a:endParaRPr sz="1150" dirty="0">
                <a:latin typeface="Verdana"/>
                <a:cs typeface="Verdana"/>
              </a:endParaRPr>
            </a:p>
            <a:p>
              <a:pPr marL="80645">
                <a:lnSpc>
                  <a:spcPct val="100000"/>
                </a:lnSpc>
                <a:spcBef>
                  <a:spcPts val="10"/>
                </a:spcBef>
              </a:pPr>
              <a:r>
                <a:rPr sz="1200" dirty="0">
                  <a:latin typeface="Verdana"/>
                  <a:cs typeface="Verdana"/>
                </a:rPr>
                <a:t>able</a:t>
              </a:r>
              <a:r>
                <a:rPr sz="1200" spc="5" dirty="0">
                  <a:latin typeface="Verdana"/>
                  <a:cs typeface="Verdana"/>
                </a:rPr>
                <a:t> </a:t>
              </a:r>
              <a:r>
                <a:rPr sz="1200" spc="-10" dirty="0">
                  <a:latin typeface="Verdana"/>
                  <a:cs typeface="Verdana"/>
                </a:rPr>
                <a:t>Speak</a:t>
              </a:r>
              <a:endParaRPr sz="1200" dirty="0">
                <a:latin typeface="Verdana"/>
                <a:cs typeface="Verdana"/>
              </a:endParaRPr>
            </a:p>
          </p:txBody>
        </p:sp>
      </p:grpSp>
      <p:sp>
        <p:nvSpPr>
          <p:cNvPr id="103" name="object 99">
            <a:extLst>
              <a:ext uri="{FF2B5EF4-FFF2-40B4-BE49-F238E27FC236}">
                <a16:creationId xmlns:a16="http://schemas.microsoft.com/office/drawing/2014/main" id="{F3AD4448-5317-BE9D-4152-168424CBA42E}"/>
              </a:ext>
            </a:extLst>
          </p:cNvPr>
          <p:cNvSpPr txBox="1"/>
          <p:nvPr/>
        </p:nvSpPr>
        <p:spPr>
          <a:xfrm>
            <a:off x="5647361" y="5080000"/>
            <a:ext cx="1525270" cy="534035"/>
          </a:xfrm>
          <a:prstGeom prst="rect">
            <a:avLst/>
          </a:prstGeom>
        </p:spPr>
        <p:txBody>
          <a:bodyPr vert="horz" wrap="square" lIns="0" tIns="17145" rIns="0" bIns="0" rtlCol="0">
            <a:spAutoFit/>
          </a:bodyPr>
          <a:lstStyle/>
          <a:p>
            <a:pPr marL="797560" algn="ctr">
              <a:lnSpc>
                <a:spcPts val="1230"/>
              </a:lnSpc>
              <a:spcBef>
                <a:spcPts val="135"/>
              </a:spcBef>
            </a:pPr>
            <a:r>
              <a:rPr sz="1150" spc="-10" dirty="0">
                <a:latin typeface="Verdana"/>
                <a:cs typeface="Verdana"/>
              </a:rPr>
              <a:t>Japanese</a:t>
            </a:r>
            <a:endParaRPr sz="1150" dirty="0">
              <a:latin typeface="Verdana"/>
              <a:cs typeface="Verdana"/>
            </a:endParaRPr>
          </a:p>
          <a:p>
            <a:pPr marR="525780" algn="ctr">
              <a:lnSpc>
                <a:spcPts val="1290"/>
              </a:lnSpc>
            </a:pPr>
            <a:r>
              <a:rPr sz="1200" b="1" dirty="0">
                <a:latin typeface="Verdana"/>
                <a:cs typeface="Verdana"/>
              </a:rPr>
              <a:t>Learn </a:t>
            </a:r>
            <a:r>
              <a:rPr sz="1200" spc="-25" dirty="0">
                <a:latin typeface="Verdana"/>
                <a:cs typeface="Verdana"/>
              </a:rPr>
              <a:t>to</a:t>
            </a:r>
            <a:endParaRPr sz="1200" dirty="0">
              <a:latin typeface="Verdana"/>
              <a:cs typeface="Verdana"/>
            </a:endParaRPr>
          </a:p>
          <a:p>
            <a:pPr marR="525145" algn="ctr">
              <a:lnSpc>
                <a:spcPct val="100000"/>
              </a:lnSpc>
              <a:spcBef>
                <a:spcPts val="55"/>
              </a:spcBef>
            </a:pPr>
            <a:r>
              <a:rPr sz="1150" dirty="0">
                <a:latin typeface="Verdana"/>
                <a:cs typeface="Verdana"/>
              </a:rPr>
              <a:t>Lead</a:t>
            </a:r>
            <a:r>
              <a:rPr sz="1150" spc="85" dirty="0">
                <a:latin typeface="Verdana"/>
                <a:cs typeface="Verdana"/>
              </a:rPr>
              <a:t> </a:t>
            </a:r>
            <a:r>
              <a:rPr sz="1150" dirty="0">
                <a:latin typeface="Verdana"/>
                <a:cs typeface="Verdana"/>
              </a:rPr>
              <a:t>a</a:t>
            </a:r>
            <a:r>
              <a:rPr sz="1150" spc="80" dirty="0">
                <a:latin typeface="Verdana"/>
                <a:cs typeface="Verdana"/>
              </a:rPr>
              <a:t> </a:t>
            </a:r>
            <a:r>
              <a:rPr sz="1150" spc="-20" dirty="0">
                <a:latin typeface="Verdana"/>
                <a:cs typeface="Verdana"/>
              </a:rPr>
              <a:t>Team</a:t>
            </a:r>
            <a:endParaRPr sz="1150" dirty="0">
              <a:latin typeface="Verdana"/>
              <a:cs typeface="Verdana"/>
            </a:endParaRPr>
          </a:p>
        </p:txBody>
      </p:sp>
      <p:sp>
        <p:nvSpPr>
          <p:cNvPr id="104" name="object 100">
            <a:extLst>
              <a:ext uri="{FF2B5EF4-FFF2-40B4-BE49-F238E27FC236}">
                <a16:creationId xmlns:a16="http://schemas.microsoft.com/office/drawing/2014/main" id="{537FE76E-5A84-9B3D-7877-49432F00BF5D}"/>
              </a:ext>
            </a:extLst>
          </p:cNvPr>
          <p:cNvSpPr txBox="1"/>
          <p:nvPr/>
        </p:nvSpPr>
        <p:spPr>
          <a:xfrm>
            <a:off x="7323735" y="4188461"/>
            <a:ext cx="716915" cy="207010"/>
          </a:xfrm>
          <a:prstGeom prst="rect">
            <a:avLst/>
          </a:prstGeom>
        </p:spPr>
        <p:txBody>
          <a:bodyPr vert="horz" wrap="square" lIns="0" tIns="17145" rIns="0" bIns="0" rtlCol="0">
            <a:spAutoFit/>
          </a:bodyPr>
          <a:lstStyle/>
          <a:p>
            <a:pPr marL="12700">
              <a:lnSpc>
                <a:spcPct val="100000"/>
              </a:lnSpc>
              <a:spcBef>
                <a:spcPts val="135"/>
              </a:spcBef>
            </a:pPr>
            <a:r>
              <a:rPr sz="1150" b="1" dirty="0">
                <a:latin typeface="Verdana"/>
                <a:cs typeface="Verdana"/>
              </a:rPr>
              <a:t>Learn</a:t>
            </a:r>
            <a:r>
              <a:rPr sz="1150" b="1" spc="165" dirty="0">
                <a:latin typeface="Verdana"/>
                <a:cs typeface="Verdana"/>
              </a:rPr>
              <a:t> </a:t>
            </a:r>
            <a:r>
              <a:rPr sz="1150" spc="-25" dirty="0">
                <a:latin typeface="Verdana"/>
                <a:cs typeface="Verdana"/>
              </a:rPr>
              <a:t>to</a:t>
            </a:r>
            <a:endParaRPr sz="1150" dirty="0">
              <a:latin typeface="Verdana"/>
              <a:cs typeface="Verdana"/>
            </a:endParaRPr>
          </a:p>
        </p:txBody>
      </p:sp>
      <p:sp>
        <p:nvSpPr>
          <p:cNvPr id="105" name="object 101">
            <a:extLst>
              <a:ext uri="{FF2B5EF4-FFF2-40B4-BE49-F238E27FC236}">
                <a16:creationId xmlns:a16="http://schemas.microsoft.com/office/drawing/2014/main" id="{EE92704D-A1E7-3379-B278-6DD990903DF0}"/>
              </a:ext>
            </a:extLst>
          </p:cNvPr>
          <p:cNvSpPr txBox="1"/>
          <p:nvPr/>
        </p:nvSpPr>
        <p:spPr>
          <a:xfrm>
            <a:off x="7236867" y="4371036"/>
            <a:ext cx="883285" cy="573405"/>
          </a:xfrm>
          <a:prstGeom prst="rect">
            <a:avLst/>
          </a:prstGeom>
        </p:spPr>
        <p:txBody>
          <a:bodyPr vert="horz" wrap="square" lIns="0" tIns="6985" rIns="0" bIns="0" rtlCol="0">
            <a:spAutoFit/>
          </a:bodyPr>
          <a:lstStyle/>
          <a:p>
            <a:pPr marL="12700" marR="5080" indent="635" algn="ctr">
              <a:lnSpc>
                <a:spcPct val="102200"/>
              </a:lnSpc>
              <a:spcBef>
                <a:spcPts val="55"/>
              </a:spcBef>
            </a:pPr>
            <a:r>
              <a:rPr sz="1200" dirty="0">
                <a:latin typeface="Verdana"/>
                <a:cs typeface="Verdana"/>
              </a:rPr>
              <a:t>lead</a:t>
            </a:r>
            <a:r>
              <a:rPr sz="1200" spc="-15" dirty="0">
                <a:latin typeface="Verdana"/>
                <a:cs typeface="Verdana"/>
              </a:rPr>
              <a:t> </a:t>
            </a:r>
            <a:r>
              <a:rPr sz="1200" spc="-20" dirty="0">
                <a:latin typeface="Verdana"/>
                <a:cs typeface="Verdana"/>
              </a:rPr>
              <a:t>more </a:t>
            </a:r>
            <a:r>
              <a:rPr sz="1150" dirty="0">
                <a:latin typeface="Verdana"/>
                <a:cs typeface="Verdana"/>
              </a:rPr>
              <a:t>than</a:t>
            </a:r>
            <a:r>
              <a:rPr sz="1150" spc="80" dirty="0">
                <a:latin typeface="Verdana"/>
                <a:cs typeface="Verdana"/>
              </a:rPr>
              <a:t> </a:t>
            </a:r>
            <a:r>
              <a:rPr sz="1150" dirty="0">
                <a:latin typeface="Verdana"/>
                <a:cs typeface="Verdana"/>
              </a:rPr>
              <a:t>1</a:t>
            </a:r>
            <a:r>
              <a:rPr sz="1150" spc="80" dirty="0">
                <a:latin typeface="Verdana"/>
                <a:cs typeface="Verdana"/>
              </a:rPr>
              <a:t> </a:t>
            </a:r>
            <a:r>
              <a:rPr sz="1150" spc="-20" dirty="0">
                <a:latin typeface="Verdana"/>
                <a:cs typeface="Verdana"/>
              </a:rPr>
              <a:t>Line </a:t>
            </a:r>
            <a:r>
              <a:rPr sz="1200" spc="-10" dirty="0">
                <a:latin typeface="Verdana"/>
                <a:cs typeface="Verdana"/>
              </a:rPr>
              <a:t>Production</a:t>
            </a:r>
            <a:endParaRPr sz="1200" dirty="0">
              <a:latin typeface="Verdana"/>
              <a:cs typeface="Verdana"/>
            </a:endParaRPr>
          </a:p>
        </p:txBody>
      </p:sp>
      <p:sp>
        <p:nvSpPr>
          <p:cNvPr id="106" name="object 102">
            <a:extLst>
              <a:ext uri="{FF2B5EF4-FFF2-40B4-BE49-F238E27FC236}">
                <a16:creationId xmlns:a16="http://schemas.microsoft.com/office/drawing/2014/main" id="{AE3CD22D-EC3A-8D72-DF1A-D50164105AA8}"/>
              </a:ext>
            </a:extLst>
          </p:cNvPr>
          <p:cNvSpPr txBox="1"/>
          <p:nvPr/>
        </p:nvSpPr>
        <p:spPr>
          <a:xfrm>
            <a:off x="8023309" y="3526729"/>
            <a:ext cx="939547" cy="352404"/>
          </a:xfrm>
          <a:prstGeom prst="rect">
            <a:avLst/>
          </a:prstGeom>
        </p:spPr>
        <p:txBody>
          <a:bodyPr vert="horz" wrap="square" lIns="0" tIns="6985" rIns="0" bIns="0" rtlCol="0">
            <a:spAutoFit/>
          </a:bodyPr>
          <a:lstStyle/>
          <a:p>
            <a:pPr marL="12065" marR="5080" algn="ctr">
              <a:lnSpc>
                <a:spcPct val="102200"/>
              </a:lnSpc>
              <a:spcBef>
                <a:spcPts val="55"/>
              </a:spcBef>
            </a:pPr>
            <a:r>
              <a:rPr sz="1100" spc="-10" dirty="0">
                <a:latin typeface="Verdana"/>
                <a:cs typeface="Verdana"/>
              </a:rPr>
              <a:t>Become </a:t>
            </a:r>
            <a:r>
              <a:rPr lang="en-US" sz="1100" b="1" spc="-10" dirty="0">
                <a:latin typeface="Verdana"/>
                <a:cs typeface="Verdana"/>
              </a:rPr>
              <a:t>Supervisor</a:t>
            </a:r>
            <a:endParaRPr sz="1100" b="1" dirty="0">
              <a:latin typeface="Verdana"/>
              <a:cs typeface="Verdana"/>
            </a:endParaRPr>
          </a:p>
        </p:txBody>
      </p:sp>
      <p:sp>
        <p:nvSpPr>
          <p:cNvPr id="120" name="object 116">
            <a:extLst>
              <a:ext uri="{FF2B5EF4-FFF2-40B4-BE49-F238E27FC236}">
                <a16:creationId xmlns:a16="http://schemas.microsoft.com/office/drawing/2014/main" id="{9D590FF1-EA54-F20D-AD51-8E59183CE88E}"/>
              </a:ext>
            </a:extLst>
          </p:cNvPr>
          <p:cNvSpPr/>
          <p:nvPr/>
        </p:nvSpPr>
        <p:spPr>
          <a:xfrm>
            <a:off x="7068847" y="6307075"/>
            <a:ext cx="1723389" cy="0"/>
          </a:xfrm>
          <a:custGeom>
            <a:avLst/>
            <a:gdLst/>
            <a:ahLst/>
            <a:cxnLst/>
            <a:rect l="l" t="t" r="r" b="b"/>
            <a:pathLst>
              <a:path w="1723389">
                <a:moveTo>
                  <a:pt x="0" y="0"/>
                </a:moveTo>
                <a:lnTo>
                  <a:pt x="1722882" y="0"/>
                </a:lnTo>
              </a:path>
            </a:pathLst>
          </a:custGeom>
          <a:ln w="19050">
            <a:solidFill>
              <a:srgbClr val="000000"/>
            </a:solidFill>
          </a:ln>
        </p:spPr>
        <p:txBody>
          <a:bodyPr wrap="square" lIns="0" tIns="0" rIns="0" bIns="0" rtlCol="0"/>
          <a:lstStyle/>
          <a:p>
            <a:endParaRPr/>
          </a:p>
        </p:txBody>
      </p:sp>
      <p:sp>
        <p:nvSpPr>
          <p:cNvPr id="124" name="object 120">
            <a:extLst>
              <a:ext uri="{FF2B5EF4-FFF2-40B4-BE49-F238E27FC236}">
                <a16:creationId xmlns:a16="http://schemas.microsoft.com/office/drawing/2014/main" id="{5EE5B30D-025D-2CD9-F54A-B5D819B06CDB}"/>
              </a:ext>
            </a:extLst>
          </p:cNvPr>
          <p:cNvSpPr txBox="1"/>
          <p:nvPr/>
        </p:nvSpPr>
        <p:spPr>
          <a:xfrm>
            <a:off x="6736107" y="5665267"/>
            <a:ext cx="2287270" cy="574675"/>
          </a:xfrm>
          <a:prstGeom prst="rect">
            <a:avLst/>
          </a:prstGeom>
        </p:spPr>
        <p:txBody>
          <a:bodyPr vert="horz" wrap="square" lIns="0" tIns="12700" rIns="0" bIns="0" rtlCol="0">
            <a:spAutoFit/>
          </a:bodyPr>
          <a:lstStyle/>
          <a:p>
            <a:pPr marL="378460">
              <a:lnSpc>
                <a:spcPct val="100000"/>
              </a:lnSpc>
              <a:spcBef>
                <a:spcPts val="100"/>
              </a:spcBef>
            </a:pPr>
            <a:r>
              <a:rPr sz="1800" b="1" dirty="0">
                <a:latin typeface="Verdana"/>
                <a:cs typeface="Verdana"/>
              </a:rPr>
              <a:t>PLANNING</a:t>
            </a:r>
            <a:r>
              <a:rPr sz="1800" b="1" spc="-80" dirty="0">
                <a:latin typeface="Verdana"/>
                <a:cs typeface="Verdana"/>
              </a:rPr>
              <a:t> </a:t>
            </a:r>
            <a:r>
              <a:rPr sz="1800" b="1" spc="-50" dirty="0">
                <a:latin typeface="Verdana"/>
                <a:cs typeface="Verdana"/>
              </a:rPr>
              <a:t>5</a:t>
            </a:r>
            <a:endParaRPr sz="1800" dirty="0">
              <a:latin typeface="Verdana"/>
              <a:cs typeface="Verdana"/>
            </a:endParaRPr>
          </a:p>
          <a:p>
            <a:pPr marL="12700">
              <a:lnSpc>
                <a:spcPct val="100000"/>
              </a:lnSpc>
              <a:spcBef>
                <a:spcPts val="5"/>
              </a:spcBef>
              <a:tabLst>
                <a:tab pos="287020" algn="l"/>
                <a:tab pos="2273935" algn="l"/>
              </a:tabLst>
            </a:pPr>
            <a:r>
              <a:rPr sz="1800" b="1" u="sng" dirty="0">
                <a:uFill>
                  <a:solidFill>
                    <a:srgbClr val="000000"/>
                  </a:solidFill>
                </a:uFill>
                <a:latin typeface="Verdana"/>
                <a:cs typeface="Verdana"/>
              </a:rPr>
              <a:t>	YEARS</a:t>
            </a:r>
            <a:r>
              <a:rPr sz="1800" b="1" u="sng" spc="-45" dirty="0">
                <a:uFill>
                  <a:solidFill>
                    <a:srgbClr val="000000"/>
                  </a:solidFill>
                </a:uFill>
                <a:latin typeface="Verdana"/>
                <a:cs typeface="Verdana"/>
              </a:rPr>
              <a:t> </a:t>
            </a:r>
            <a:r>
              <a:rPr sz="1800" b="1" u="sng" spc="-20" dirty="0">
                <a:uFill>
                  <a:solidFill>
                    <a:srgbClr val="000000"/>
                  </a:solidFill>
                </a:uFill>
                <a:latin typeface="Verdana"/>
                <a:cs typeface="Verdana"/>
              </a:rPr>
              <a:t>AHEAD</a:t>
            </a:r>
            <a:r>
              <a:rPr sz="1800" b="1" u="sng" dirty="0">
                <a:uFill>
                  <a:solidFill>
                    <a:srgbClr val="000000"/>
                  </a:solidFill>
                </a:uFill>
                <a:latin typeface="Verdana"/>
                <a:cs typeface="Verdana"/>
              </a:rPr>
              <a:t>	</a:t>
            </a:r>
            <a:endParaRPr sz="1800" dirty="0">
              <a:latin typeface="Verdana"/>
              <a:cs typeface="Verdana"/>
            </a:endParaRPr>
          </a:p>
        </p:txBody>
      </p:sp>
      <p:sp>
        <p:nvSpPr>
          <p:cNvPr id="125" name="TextBox 124">
            <a:extLst>
              <a:ext uri="{FF2B5EF4-FFF2-40B4-BE49-F238E27FC236}">
                <a16:creationId xmlns:a16="http://schemas.microsoft.com/office/drawing/2014/main" id="{672A4B96-AED6-C12D-B941-431F1485CE84}"/>
              </a:ext>
            </a:extLst>
          </p:cNvPr>
          <p:cNvSpPr txBox="1"/>
          <p:nvPr/>
        </p:nvSpPr>
        <p:spPr>
          <a:xfrm>
            <a:off x="283777" y="1499205"/>
            <a:ext cx="4056587" cy="1600438"/>
          </a:xfrm>
          <a:prstGeom prst="rect">
            <a:avLst/>
          </a:prstGeom>
          <a:noFill/>
        </p:spPr>
        <p:txBody>
          <a:bodyPr wrap="square" rtlCol="0">
            <a:spAutoFit/>
          </a:bodyPr>
          <a:lstStyle/>
          <a:p>
            <a:pPr marL="342900" indent="-342900">
              <a:buAutoNum type="arabicPeriod"/>
            </a:pPr>
            <a:r>
              <a:rPr lang="en-US" sz="1400" b="1" dirty="0"/>
              <a:t>Digitalization</a:t>
            </a:r>
            <a:r>
              <a:rPr lang="en-US" sz="1400" dirty="0"/>
              <a:t> Check Sheet measurement BF23 Power Window Assy </a:t>
            </a:r>
          </a:p>
          <a:p>
            <a:pPr marL="342900" indent="-342900">
              <a:buAutoNum type="arabicPeriod"/>
            </a:pPr>
            <a:r>
              <a:rPr lang="en-US" sz="1400" b="1" dirty="0"/>
              <a:t>E</a:t>
            </a:r>
            <a:r>
              <a:rPr lang="en-US" sz="1400" dirty="0"/>
              <a:t> </a:t>
            </a:r>
            <a:r>
              <a:rPr lang="en-US" sz="1400" b="1" dirty="0"/>
              <a:t>–</a:t>
            </a:r>
            <a:r>
              <a:rPr lang="en-US" sz="1400" dirty="0"/>
              <a:t> </a:t>
            </a:r>
            <a:r>
              <a:rPr lang="en-US" sz="1400" b="1" dirty="0"/>
              <a:t>Skill</a:t>
            </a:r>
            <a:r>
              <a:rPr lang="en-US" sz="1400" dirty="0"/>
              <a:t> </a:t>
            </a:r>
            <a:r>
              <a:rPr lang="en-US" sz="1400" b="1" dirty="0"/>
              <a:t>Matrix</a:t>
            </a:r>
            <a:r>
              <a:rPr lang="en-US" sz="1400" dirty="0"/>
              <a:t> </a:t>
            </a:r>
            <a:r>
              <a:rPr lang="en-US" sz="1400" b="1" dirty="0"/>
              <a:t>System</a:t>
            </a:r>
            <a:r>
              <a:rPr lang="en-US" sz="1400" dirty="0"/>
              <a:t> (On Progress 90%)</a:t>
            </a:r>
          </a:p>
          <a:p>
            <a:pPr marL="342900" indent="-342900">
              <a:buFontTx/>
              <a:buAutoNum type="arabicPeriod"/>
            </a:pPr>
            <a:r>
              <a:rPr lang="en-US" sz="1400" dirty="0"/>
              <a:t>Make system to detect </a:t>
            </a:r>
            <a:r>
              <a:rPr lang="en-US" sz="1400" b="1" dirty="0"/>
              <a:t>total</a:t>
            </a:r>
            <a:r>
              <a:rPr lang="en-US" sz="1400" dirty="0"/>
              <a:t> </a:t>
            </a:r>
            <a:r>
              <a:rPr lang="en-US" sz="1400" b="1" dirty="0"/>
              <a:t>quantity</a:t>
            </a:r>
            <a:r>
              <a:rPr lang="en-US" sz="1400" dirty="0"/>
              <a:t> </a:t>
            </a:r>
            <a:r>
              <a:rPr lang="en-US" sz="1400" b="1" dirty="0"/>
              <a:t>product</a:t>
            </a:r>
            <a:r>
              <a:rPr lang="en-US" sz="1400" dirty="0"/>
              <a:t> </a:t>
            </a:r>
            <a:r>
              <a:rPr lang="id-ID" sz="1400" dirty="0"/>
              <a:t>(Current condition</a:t>
            </a:r>
            <a:r>
              <a:rPr lang="en-US" sz="1400" dirty="0"/>
              <a:t>s</a:t>
            </a:r>
            <a:r>
              <a:rPr lang="id-ID" sz="1400" dirty="0"/>
              <a:t> allow cases of lack of quantity to occur)</a:t>
            </a:r>
            <a:endParaRPr lang="en-US" sz="1400" dirty="0"/>
          </a:p>
          <a:p>
            <a:pPr marL="342900" indent="-342900">
              <a:buAutoNum type="arabicPeriod"/>
            </a:pPr>
            <a:endParaRPr lang="en-US" sz="1400" dirty="0"/>
          </a:p>
        </p:txBody>
      </p:sp>
      <p:sp>
        <p:nvSpPr>
          <p:cNvPr id="63" name="Title 1">
            <a:extLst>
              <a:ext uri="{FF2B5EF4-FFF2-40B4-BE49-F238E27FC236}">
                <a16:creationId xmlns:a16="http://schemas.microsoft.com/office/drawing/2014/main" id="{EAB5D25E-AB93-CB6B-FFD2-49B089141869}"/>
              </a:ext>
            </a:extLst>
          </p:cNvPr>
          <p:cNvSpPr txBox="1">
            <a:spLocks/>
          </p:cNvSpPr>
          <p:nvPr/>
        </p:nvSpPr>
        <p:spPr>
          <a:xfrm>
            <a:off x="210194" y="114023"/>
            <a:ext cx="6497148" cy="495224"/>
          </a:xfrm>
          <a:prstGeom prst="rect">
            <a:avLst/>
          </a:prstGeom>
        </p:spPr>
        <p:txBody>
          <a:bodyPr wrap="square" lIns="0" tIns="0" rIns="0" bIns="0">
            <a:normAutofit/>
          </a:bodyPr>
          <a:lstStyle>
            <a:lvl1pPr>
              <a:defRPr sz="2800" b="1" i="1">
                <a:solidFill>
                  <a:schemeClr val="tx1"/>
                </a:solidFill>
                <a:latin typeface="Carlito"/>
                <a:ea typeface="+mj-ea"/>
                <a:cs typeface="Carlito"/>
              </a:defRPr>
            </a:lvl1pPr>
          </a:lstStyle>
          <a:p>
            <a:r>
              <a:rPr lang="en-US" sz="1800" i="0" dirty="0" smtClean="0">
                <a:solidFill>
                  <a:sysClr val="windowText" lastClr="000000"/>
                </a:solidFill>
                <a:ea typeface="Verdana"/>
              </a:rPr>
              <a:t>FUTURE </a:t>
            </a:r>
            <a:r>
              <a:rPr lang="en-US" sz="1800" i="0" dirty="0">
                <a:solidFill>
                  <a:sysClr val="windowText" lastClr="000000"/>
                </a:solidFill>
                <a:ea typeface="Verdana"/>
              </a:rPr>
              <a:t>PLAN</a:t>
            </a:r>
          </a:p>
        </p:txBody>
      </p:sp>
      <p:grpSp>
        <p:nvGrpSpPr>
          <p:cNvPr id="64" name="object 4">
            <a:extLst>
              <a:ext uri="{FF2B5EF4-FFF2-40B4-BE49-F238E27FC236}">
                <a16:creationId xmlns:a16="http://schemas.microsoft.com/office/drawing/2014/main" id="{59F40215-A2A7-1BC6-88ED-81E7EAC9215A}"/>
              </a:ext>
            </a:extLst>
          </p:cNvPr>
          <p:cNvGrpSpPr/>
          <p:nvPr/>
        </p:nvGrpSpPr>
        <p:grpSpPr>
          <a:xfrm>
            <a:off x="-64454" y="3034029"/>
            <a:ext cx="4610860" cy="3187481"/>
            <a:chOff x="0" y="425195"/>
            <a:chExt cx="9143999" cy="2608834"/>
          </a:xfrm>
        </p:grpSpPr>
        <p:pic>
          <p:nvPicPr>
            <p:cNvPr id="65" name="object 7">
              <a:extLst>
                <a:ext uri="{FF2B5EF4-FFF2-40B4-BE49-F238E27FC236}">
                  <a16:creationId xmlns:a16="http://schemas.microsoft.com/office/drawing/2014/main" id="{B0A4D4DB-F422-358C-BD62-251A2114D3DA}"/>
                </a:ext>
              </a:extLst>
            </p:cNvPr>
            <p:cNvPicPr/>
            <p:nvPr/>
          </p:nvPicPr>
          <p:blipFill>
            <a:blip r:embed="rId3" cstate="print"/>
            <a:stretch>
              <a:fillRect/>
            </a:stretch>
          </p:blipFill>
          <p:spPr>
            <a:xfrm>
              <a:off x="0" y="425195"/>
              <a:ext cx="9143999" cy="9143"/>
            </a:xfrm>
            <a:prstGeom prst="rect">
              <a:avLst/>
            </a:prstGeom>
          </p:spPr>
        </p:pic>
        <p:sp>
          <p:nvSpPr>
            <p:cNvPr id="66" name="object 10">
              <a:extLst>
                <a:ext uri="{FF2B5EF4-FFF2-40B4-BE49-F238E27FC236}">
                  <a16:creationId xmlns:a16="http://schemas.microsoft.com/office/drawing/2014/main" id="{826077BC-146A-0E56-376F-D29ABC8D9BA9}"/>
                </a:ext>
              </a:extLst>
            </p:cNvPr>
            <p:cNvSpPr/>
            <p:nvPr/>
          </p:nvSpPr>
          <p:spPr>
            <a:xfrm>
              <a:off x="358217" y="651509"/>
              <a:ext cx="8678595" cy="2382520"/>
            </a:xfrm>
            <a:custGeom>
              <a:avLst/>
              <a:gdLst/>
              <a:ahLst/>
              <a:cxnLst/>
              <a:rect l="l" t="t" r="r" b="b"/>
              <a:pathLst>
                <a:path w="8975090" h="2382520">
                  <a:moveTo>
                    <a:pt x="0" y="88011"/>
                  </a:moveTo>
                  <a:lnTo>
                    <a:pt x="6913" y="53738"/>
                  </a:lnTo>
                  <a:lnTo>
                    <a:pt x="25766" y="25765"/>
                  </a:lnTo>
                  <a:lnTo>
                    <a:pt x="53729" y="6911"/>
                  </a:lnTo>
                  <a:lnTo>
                    <a:pt x="87972" y="0"/>
                  </a:lnTo>
                  <a:lnTo>
                    <a:pt x="8886825" y="0"/>
                  </a:lnTo>
                  <a:lnTo>
                    <a:pt x="8921097" y="6911"/>
                  </a:lnTo>
                  <a:lnTo>
                    <a:pt x="8949070" y="25765"/>
                  </a:lnTo>
                  <a:lnTo>
                    <a:pt x="8967924" y="53738"/>
                  </a:lnTo>
                  <a:lnTo>
                    <a:pt x="8974836" y="88011"/>
                  </a:lnTo>
                  <a:lnTo>
                    <a:pt x="8974836" y="2294001"/>
                  </a:lnTo>
                  <a:lnTo>
                    <a:pt x="8967924" y="2328273"/>
                  </a:lnTo>
                  <a:lnTo>
                    <a:pt x="8949070" y="2356246"/>
                  </a:lnTo>
                  <a:lnTo>
                    <a:pt x="8921097" y="2375100"/>
                  </a:lnTo>
                  <a:lnTo>
                    <a:pt x="8886825" y="2382012"/>
                  </a:lnTo>
                  <a:lnTo>
                    <a:pt x="87972" y="2382012"/>
                  </a:lnTo>
                  <a:lnTo>
                    <a:pt x="53729" y="2375100"/>
                  </a:lnTo>
                  <a:lnTo>
                    <a:pt x="25766" y="2356246"/>
                  </a:lnTo>
                  <a:lnTo>
                    <a:pt x="6913" y="2328273"/>
                  </a:lnTo>
                  <a:lnTo>
                    <a:pt x="0" y="2294001"/>
                  </a:lnTo>
                  <a:lnTo>
                    <a:pt x="0" y="88011"/>
                  </a:lnTo>
                  <a:close/>
                </a:path>
              </a:pathLst>
            </a:custGeom>
            <a:ln w="12700">
              <a:solidFill>
                <a:srgbClr val="000000"/>
              </a:solidFill>
            </a:ln>
          </p:spPr>
          <p:txBody>
            <a:bodyPr wrap="square" lIns="0" tIns="0" rIns="0" bIns="0" rtlCol="0"/>
            <a:lstStyle/>
            <a:p>
              <a:endParaRPr/>
            </a:p>
          </p:txBody>
        </p:sp>
      </p:grpSp>
      <p:grpSp>
        <p:nvGrpSpPr>
          <p:cNvPr id="3" name="Group 2"/>
          <p:cNvGrpSpPr/>
          <p:nvPr/>
        </p:nvGrpSpPr>
        <p:grpSpPr>
          <a:xfrm>
            <a:off x="203501" y="3172333"/>
            <a:ext cx="1961270" cy="274320"/>
            <a:chOff x="278766" y="3729262"/>
            <a:chExt cx="1961270" cy="274320"/>
          </a:xfrm>
        </p:grpSpPr>
        <p:grpSp>
          <p:nvGrpSpPr>
            <p:cNvPr id="68" name="object 25">
              <a:extLst>
                <a:ext uri="{FF2B5EF4-FFF2-40B4-BE49-F238E27FC236}">
                  <a16:creationId xmlns:a16="http://schemas.microsoft.com/office/drawing/2014/main" id="{F8867310-CDD6-3BE8-8406-852786E4A1E5}"/>
                </a:ext>
              </a:extLst>
            </p:cNvPr>
            <p:cNvGrpSpPr/>
            <p:nvPr/>
          </p:nvGrpSpPr>
          <p:grpSpPr>
            <a:xfrm>
              <a:off x="278766" y="3729262"/>
              <a:ext cx="1850900" cy="274320"/>
              <a:chOff x="162305" y="541781"/>
              <a:chExt cx="1850900" cy="274320"/>
            </a:xfrm>
            <a:solidFill>
              <a:schemeClr val="bg1">
                <a:lumMod val="85000"/>
              </a:schemeClr>
            </a:solidFill>
          </p:grpSpPr>
          <p:sp>
            <p:nvSpPr>
              <p:cNvPr id="69" name="object 26">
                <a:extLst>
                  <a:ext uri="{FF2B5EF4-FFF2-40B4-BE49-F238E27FC236}">
                    <a16:creationId xmlns:a16="http://schemas.microsoft.com/office/drawing/2014/main" id="{2359FABA-937F-58BC-89E2-ECDEC16FEE22}"/>
                  </a:ext>
                </a:extLst>
              </p:cNvPr>
              <p:cNvSpPr/>
              <p:nvPr/>
            </p:nvSpPr>
            <p:spPr>
              <a:xfrm>
                <a:off x="162305" y="541781"/>
                <a:ext cx="1850900" cy="274320"/>
              </a:xfrm>
              <a:custGeom>
                <a:avLst/>
                <a:gdLst/>
                <a:ahLst/>
                <a:cxnLst/>
                <a:rect l="l" t="t" r="r" b="b"/>
                <a:pathLst>
                  <a:path w="1262380" h="274319">
                    <a:moveTo>
                      <a:pt x="1216152" y="0"/>
                    </a:moveTo>
                    <a:lnTo>
                      <a:pt x="45719" y="0"/>
                    </a:lnTo>
                    <a:lnTo>
                      <a:pt x="27924" y="3589"/>
                    </a:lnTo>
                    <a:lnTo>
                      <a:pt x="13392" y="13382"/>
                    </a:lnTo>
                    <a:lnTo>
                      <a:pt x="3593" y="27914"/>
                    </a:lnTo>
                    <a:lnTo>
                      <a:pt x="0" y="45719"/>
                    </a:lnTo>
                    <a:lnTo>
                      <a:pt x="0" y="228600"/>
                    </a:lnTo>
                    <a:lnTo>
                      <a:pt x="3593" y="246405"/>
                    </a:lnTo>
                    <a:lnTo>
                      <a:pt x="13392" y="260937"/>
                    </a:lnTo>
                    <a:lnTo>
                      <a:pt x="27924" y="270730"/>
                    </a:lnTo>
                    <a:lnTo>
                      <a:pt x="45719" y="274319"/>
                    </a:lnTo>
                    <a:lnTo>
                      <a:pt x="1216152" y="274319"/>
                    </a:lnTo>
                    <a:lnTo>
                      <a:pt x="1233957" y="270730"/>
                    </a:lnTo>
                    <a:lnTo>
                      <a:pt x="1248489" y="260937"/>
                    </a:lnTo>
                    <a:lnTo>
                      <a:pt x="1258282" y="246405"/>
                    </a:lnTo>
                    <a:lnTo>
                      <a:pt x="1261872" y="228600"/>
                    </a:lnTo>
                    <a:lnTo>
                      <a:pt x="1261872" y="45719"/>
                    </a:lnTo>
                    <a:lnTo>
                      <a:pt x="1258282" y="27914"/>
                    </a:lnTo>
                    <a:lnTo>
                      <a:pt x="1248489" y="13382"/>
                    </a:lnTo>
                    <a:lnTo>
                      <a:pt x="1233957" y="3589"/>
                    </a:lnTo>
                    <a:lnTo>
                      <a:pt x="1216152" y="0"/>
                    </a:lnTo>
                    <a:close/>
                  </a:path>
                </a:pathLst>
              </a:custGeom>
              <a:grpFill/>
            </p:spPr>
            <p:txBody>
              <a:bodyPr wrap="square" lIns="0" tIns="0" rIns="0" bIns="0" rtlCol="0"/>
              <a:lstStyle/>
              <a:p>
                <a:endParaRPr/>
              </a:p>
            </p:txBody>
          </p:sp>
          <p:sp>
            <p:nvSpPr>
              <p:cNvPr id="70" name="object 27">
                <a:extLst>
                  <a:ext uri="{FF2B5EF4-FFF2-40B4-BE49-F238E27FC236}">
                    <a16:creationId xmlns:a16="http://schemas.microsoft.com/office/drawing/2014/main" id="{0B21D9C4-FF0F-8479-4517-C699844FE192}"/>
                  </a:ext>
                </a:extLst>
              </p:cNvPr>
              <p:cNvSpPr/>
              <p:nvPr/>
            </p:nvSpPr>
            <p:spPr>
              <a:xfrm>
                <a:off x="162305" y="541781"/>
                <a:ext cx="1850900" cy="274320"/>
              </a:xfrm>
              <a:custGeom>
                <a:avLst/>
                <a:gdLst/>
                <a:ahLst/>
                <a:cxnLst/>
                <a:rect l="l" t="t" r="r" b="b"/>
                <a:pathLst>
                  <a:path w="1262380" h="274319">
                    <a:moveTo>
                      <a:pt x="0" y="45719"/>
                    </a:moveTo>
                    <a:lnTo>
                      <a:pt x="3593" y="27914"/>
                    </a:lnTo>
                    <a:lnTo>
                      <a:pt x="13392" y="13382"/>
                    </a:lnTo>
                    <a:lnTo>
                      <a:pt x="27924" y="3589"/>
                    </a:lnTo>
                    <a:lnTo>
                      <a:pt x="45719" y="0"/>
                    </a:lnTo>
                    <a:lnTo>
                      <a:pt x="1216152" y="0"/>
                    </a:lnTo>
                    <a:lnTo>
                      <a:pt x="1233957" y="3589"/>
                    </a:lnTo>
                    <a:lnTo>
                      <a:pt x="1248489" y="13382"/>
                    </a:lnTo>
                    <a:lnTo>
                      <a:pt x="1258282" y="27914"/>
                    </a:lnTo>
                    <a:lnTo>
                      <a:pt x="1261872" y="45719"/>
                    </a:lnTo>
                    <a:lnTo>
                      <a:pt x="1261872" y="228600"/>
                    </a:lnTo>
                    <a:lnTo>
                      <a:pt x="1258282" y="246405"/>
                    </a:lnTo>
                    <a:lnTo>
                      <a:pt x="1248489" y="260937"/>
                    </a:lnTo>
                    <a:lnTo>
                      <a:pt x="1233957" y="270730"/>
                    </a:lnTo>
                    <a:lnTo>
                      <a:pt x="1216152" y="274319"/>
                    </a:lnTo>
                    <a:lnTo>
                      <a:pt x="45719" y="274319"/>
                    </a:lnTo>
                    <a:lnTo>
                      <a:pt x="27924" y="270730"/>
                    </a:lnTo>
                    <a:lnTo>
                      <a:pt x="13392" y="260937"/>
                    </a:lnTo>
                    <a:lnTo>
                      <a:pt x="3593" y="246405"/>
                    </a:lnTo>
                    <a:lnTo>
                      <a:pt x="0" y="228600"/>
                    </a:lnTo>
                    <a:lnTo>
                      <a:pt x="0" y="45719"/>
                    </a:lnTo>
                    <a:close/>
                  </a:path>
                </a:pathLst>
              </a:custGeom>
              <a:grpFill/>
              <a:ln w="6350">
                <a:solidFill>
                  <a:srgbClr val="000000"/>
                </a:solidFill>
              </a:ln>
            </p:spPr>
            <p:txBody>
              <a:bodyPr wrap="square" lIns="0" tIns="0" rIns="0" bIns="0" rtlCol="0"/>
              <a:lstStyle/>
              <a:p>
                <a:endParaRPr/>
              </a:p>
            </p:txBody>
          </p:sp>
        </p:grpSp>
        <p:sp>
          <p:nvSpPr>
            <p:cNvPr id="71" name="object 28">
              <a:extLst>
                <a:ext uri="{FF2B5EF4-FFF2-40B4-BE49-F238E27FC236}">
                  <a16:creationId xmlns:a16="http://schemas.microsoft.com/office/drawing/2014/main" id="{6AE48013-6C23-6A2A-F604-BAB111838D4B}"/>
                </a:ext>
              </a:extLst>
            </p:cNvPr>
            <p:cNvSpPr txBox="1"/>
            <p:nvPr/>
          </p:nvSpPr>
          <p:spPr>
            <a:xfrm>
              <a:off x="420447" y="3784711"/>
              <a:ext cx="1819589" cy="151323"/>
            </a:xfrm>
            <a:prstGeom prst="rect">
              <a:avLst/>
            </a:prstGeom>
          </p:spPr>
          <p:txBody>
            <a:bodyPr vert="horz" wrap="square" lIns="0" tIns="12700" rIns="0" bIns="0" rtlCol="0">
              <a:spAutoFit/>
            </a:bodyPr>
            <a:lstStyle/>
            <a:p>
              <a:pPr marL="12700">
                <a:lnSpc>
                  <a:spcPct val="100000"/>
                </a:lnSpc>
                <a:spcBef>
                  <a:spcPts val="100"/>
                </a:spcBef>
              </a:pPr>
              <a:r>
                <a:rPr lang="en-US" sz="900" b="1" dirty="0">
                  <a:latin typeface="Verdana"/>
                  <a:cs typeface="Verdana"/>
                </a:rPr>
                <a:t>HOPE FOR THE COMPANY</a:t>
              </a:r>
              <a:endParaRPr sz="900" dirty="0">
                <a:latin typeface="Verdana"/>
                <a:cs typeface="Verdana"/>
              </a:endParaRPr>
            </a:p>
          </p:txBody>
        </p:sp>
      </p:grpSp>
      <p:sp>
        <p:nvSpPr>
          <p:cNvPr id="72" name="object 47">
            <a:extLst>
              <a:ext uri="{FF2B5EF4-FFF2-40B4-BE49-F238E27FC236}">
                <a16:creationId xmlns:a16="http://schemas.microsoft.com/office/drawing/2014/main" id="{D7ED4B46-941D-DB71-71D5-588CAC417B8E}"/>
              </a:ext>
            </a:extLst>
          </p:cNvPr>
          <p:cNvSpPr/>
          <p:nvPr/>
        </p:nvSpPr>
        <p:spPr>
          <a:xfrm>
            <a:off x="3197365" y="3962008"/>
            <a:ext cx="1143000" cy="215265"/>
          </a:xfrm>
          <a:custGeom>
            <a:avLst/>
            <a:gdLst/>
            <a:ahLst/>
            <a:cxnLst/>
            <a:rect l="l" t="t" r="r" b="b"/>
            <a:pathLst>
              <a:path w="1143000" h="215265">
                <a:moveTo>
                  <a:pt x="1143000" y="0"/>
                </a:moveTo>
                <a:lnTo>
                  <a:pt x="0" y="0"/>
                </a:lnTo>
                <a:lnTo>
                  <a:pt x="0" y="214884"/>
                </a:lnTo>
                <a:lnTo>
                  <a:pt x="1143000" y="214884"/>
                </a:lnTo>
                <a:lnTo>
                  <a:pt x="1143000" y="0"/>
                </a:lnTo>
                <a:close/>
              </a:path>
            </a:pathLst>
          </a:custGeom>
          <a:solidFill>
            <a:srgbClr val="FFFFFF"/>
          </a:solidFill>
        </p:spPr>
        <p:txBody>
          <a:bodyPr wrap="square" lIns="0" tIns="0" rIns="0" bIns="0" rtlCol="0"/>
          <a:lstStyle/>
          <a:p>
            <a:endParaRPr/>
          </a:p>
        </p:txBody>
      </p:sp>
      <p:sp>
        <p:nvSpPr>
          <p:cNvPr id="12" name="Rectangle 11"/>
          <p:cNvSpPr/>
          <p:nvPr/>
        </p:nvSpPr>
        <p:spPr>
          <a:xfrm>
            <a:off x="182578" y="4746777"/>
            <a:ext cx="4572000" cy="584775"/>
          </a:xfrm>
          <a:prstGeom prst="rect">
            <a:avLst/>
          </a:prstGeom>
        </p:spPr>
        <p:txBody>
          <a:bodyPr>
            <a:spAutoFit/>
          </a:bodyPr>
          <a:lstStyle/>
          <a:p>
            <a:r>
              <a:rPr lang="en-US" sz="1600" dirty="0">
                <a:latin typeface="Tahoma" panose="020B0604030504040204" pitchFamily="34" charset="0"/>
                <a:ea typeface="Tahoma" panose="020B0604030504040204" pitchFamily="34" charset="0"/>
                <a:cs typeface="Tahoma" panose="020B0604030504040204" pitchFamily="34" charset="0"/>
                <a:sym typeface="+mn-ea"/>
              </a:rPr>
              <a:t>Make DMIA to Still Become </a:t>
            </a:r>
            <a:r>
              <a:rPr lang="en-US" sz="1600" dirty="0">
                <a:solidFill>
                  <a:srgbClr val="0000FF"/>
                </a:solidFill>
                <a:latin typeface="Tahoma" panose="020B0604030504040204" pitchFamily="34" charset="0"/>
                <a:ea typeface="Tahoma" panose="020B0604030504040204" pitchFamily="34" charset="0"/>
                <a:cs typeface="Tahoma" panose="020B0604030504040204" pitchFamily="34" charset="0"/>
                <a:sym typeface="+mn-ea"/>
              </a:rPr>
              <a:t>The Number 1 Automotive Company In the World </a:t>
            </a:r>
            <a:endParaRPr lang="en-US" sz="1600" dirty="0"/>
          </a:p>
        </p:txBody>
      </p:sp>
      <p:sp>
        <p:nvSpPr>
          <p:cNvPr id="84" name="Rectangle 83"/>
          <p:cNvSpPr/>
          <p:nvPr/>
        </p:nvSpPr>
        <p:spPr>
          <a:xfrm>
            <a:off x="195352" y="3561182"/>
            <a:ext cx="4170122" cy="1077218"/>
          </a:xfrm>
          <a:prstGeom prst="rect">
            <a:avLst/>
          </a:prstGeom>
        </p:spPr>
        <p:txBody>
          <a:bodyPr wrap="square">
            <a:spAutoFit/>
          </a:bodyPr>
          <a:lstStyle/>
          <a:p>
            <a:r>
              <a:rPr lang="en-US" sz="1600" dirty="0">
                <a:latin typeface="Tahoma" panose="020B0604030504040204" pitchFamily="34" charset="0"/>
                <a:ea typeface="Tahoma" panose="020B0604030504040204" pitchFamily="34" charset="0"/>
                <a:cs typeface="Tahoma" panose="020B0604030504040204" pitchFamily="34" charset="0"/>
                <a:sym typeface="+mn-ea"/>
              </a:rPr>
              <a:t>I Hope to become a </a:t>
            </a:r>
            <a:r>
              <a:rPr lang="en-US" sz="1600" dirty="0">
                <a:solidFill>
                  <a:srgbClr val="1D1DFF"/>
                </a:solidFill>
                <a:latin typeface="Tahoma" panose="020B0604030504040204" pitchFamily="34" charset="0"/>
                <a:ea typeface="Tahoma" panose="020B0604030504040204" pitchFamily="34" charset="0"/>
                <a:cs typeface="Tahoma" panose="020B0604030504040204" pitchFamily="34" charset="0"/>
                <a:sym typeface="+mn-ea"/>
              </a:rPr>
              <a:t>successful permanent employee, a future leader </a:t>
            </a:r>
            <a:r>
              <a:rPr lang="en-US" sz="1600" dirty="0">
                <a:solidFill>
                  <a:schemeClr val="tx1"/>
                </a:solidFill>
                <a:latin typeface="Tahoma" panose="020B0604030504040204" pitchFamily="34" charset="0"/>
                <a:ea typeface="Tahoma" panose="020B0604030504040204" pitchFamily="34" charset="0"/>
                <a:cs typeface="Tahoma" panose="020B0604030504040204" pitchFamily="34" charset="0"/>
                <a:sym typeface="+mn-ea"/>
              </a:rPr>
              <a:t>who</a:t>
            </a:r>
            <a:r>
              <a:rPr lang="en-US" sz="1600" dirty="0">
                <a:latin typeface="Tahoma" panose="020B0604030504040204" pitchFamily="34" charset="0"/>
                <a:ea typeface="Tahoma" panose="020B0604030504040204" pitchFamily="34" charset="0"/>
                <a:cs typeface="Tahoma" panose="020B0604030504040204" pitchFamily="34" charset="0"/>
                <a:sym typeface="+mn-ea"/>
              </a:rPr>
              <a:t> dedicated to contributing my skills and efforts to the </a:t>
            </a:r>
            <a:r>
              <a:rPr lang="en-US" sz="1600" dirty="0">
                <a:solidFill>
                  <a:srgbClr val="1D1DFF"/>
                </a:solidFill>
                <a:latin typeface="Tahoma" panose="020B0604030504040204" pitchFamily="34" charset="0"/>
                <a:ea typeface="Tahoma" panose="020B0604030504040204" pitchFamily="34" charset="0"/>
                <a:cs typeface="Tahoma" panose="020B0604030504040204" pitchFamily="34" charset="0"/>
                <a:sym typeface="+mn-ea"/>
              </a:rPr>
              <a:t>growth and success of the company</a:t>
            </a:r>
            <a:endParaRPr lang="en-US" sz="1600" dirty="0">
              <a:solidFill>
                <a:srgbClr val="1D1DFF"/>
              </a:solidFill>
            </a:endParaRPr>
          </a:p>
        </p:txBody>
      </p:sp>
      <p:pic>
        <p:nvPicPr>
          <p:cNvPr id="73" name="Picture 7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28520" y="3723900"/>
            <a:ext cx="910307" cy="910307"/>
          </a:xfrm>
          <a:prstGeom prst="rect">
            <a:avLst/>
          </a:prstGeom>
        </p:spPr>
      </p:pic>
      <p:pic>
        <p:nvPicPr>
          <p:cNvPr id="108" name="object 104">
            <a:extLst>
              <a:ext uri="{FF2B5EF4-FFF2-40B4-BE49-F238E27FC236}">
                <a16:creationId xmlns:a16="http://schemas.microsoft.com/office/drawing/2014/main" id="{0CC02813-8BA7-DBB0-62F7-059DF01FC9FB}"/>
              </a:ext>
            </a:extLst>
          </p:cNvPr>
          <p:cNvPicPr/>
          <p:nvPr/>
        </p:nvPicPr>
        <p:blipFill>
          <a:blip r:embed="rId5" cstate="print"/>
          <a:stretch>
            <a:fillRect/>
          </a:stretch>
        </p:blipFill>
        <p:spPr>
          <a:xfrm>
            <a:off x="1594879" y="5256434"/>
            <a:ext cx="1015920" cy="1068870"/>
          </a:xfrm>
          <a:prstGeom prst="rect">
            <a:avLst/>
          </a:prstGeom>
        </p:spPr>
      </p:pic>
      <p:pic>
        <p:nvPicPr>
          <p:cNvPr id="74" name="Picture 7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266953" y="5346476"/>
            <a:ext cx="731991" cy="740052"/>
          </a:xfrm>
          <a:prstGeom prst="rect">
            <a:avLst/>
          </a:prstGeom>
        </p:spPr>
      </p:pic>
      <p:pic>
        <p:nvPicPr>
          <p:cNvPr id="75" name="object 110">
            <a:extLst>
              <a:ext uri="{FF2B5EF4-FFF2-40B4-BE49-F238E27FC236}">
                <a16:creationId xmlns:a16="http://schemas.microsoft.com/office/drawing/2014/main" id="{7478AEC7-D27B-896F-05FF-9B332BD26E1E}"/>
              </a:ext>
            </a:extLst>
          </p:cNvPr>
          <p:cNvPicPr/>
          <p:nvPr/>
        </p:nvPicPr>
        <p:blipFill>
          <a:blip r:embed="rId7" cstate="print"/>
          <a:stretch>
            <a:fillRect/>
          </a:stretch>
        </p:blipFill>
        <p:spPr>
          <a:xfrm>
            <a:off x="339925" y="5544076"/>
            <a:ext cx="1173845" cy="466721"/>
          </a:xfrm>
          <a:prstGeom prst="rect">
            <a:avLst/>
          </a:prstGeom>
        </p:spPr>
      </p:pic>
      <p:pic>
        <p:nvPicPr>
          <p:cNvPr id="76" name="object 114">
            <a:extLst>
              <a:ext uri="{FF2B5EF4-FFF2-40B4-BE49-F238E27FC236}">
                <a16:creationId xmlns:a16="http://schemas.microsoft.com/office/drawing/2014/main" id="{E95C5378-6181-8341-10E0-89BF527E3FD3}"/>
              </a:ext>
            </a:extLst>
          </p:cNvPr>
          <p:cNvPicPr/>
          <p:nvPr/>
        </p:nvPicPr>
        <p:blipFill>
          <a:blip r:embed="rId8" cstate="print"/>
          <a:stretch>
            <a:fillRect/>
          </a:stretch>
        </p:blipFill>
        <p:spPr>
          <a:xfrm>
            <a:off x="3275811" y="5332454"/>
            <a:ext cx="905256" cy="768096"/>
          </a:xfrm>
          <a:prstGeom prst="rect">
            <a:avLst/>
          </a:prstGeom>
        </p:spPr>
      </p:pic>
      <p:sp>
        <p:nvSpPr>
          <p:cNvPr id="77" name="Rectangle 76"/>
          <p:cNvSpPr/>
          <p:nvPr/>
        </p:nvSpPr>
        <p:spPr>
          <a:xfrm>
            <a:off x="4492357" y="990600"/>
            <a:ext cx="4066028" cy="344064"/>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p:cNvSpPr/>
          <p:nvPr/>
        </p:nvSpPr>
        <p:spPr>
          <a:xfrm>
            <a:off x="299446" y="990600"/>
            <a:ext cx="4066028" cy="344064"/>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TextBox 95">
            <a:extLst>
              <a:ext uri="{FF2B5EF4-FFF2-40B4-BE49-F238E27FC236}">
                <a16:creationId xmlns:a16="http://schemas.microsoft.com/office/drawing/2014/main" id="{672A4B96-AED6-C12D-B941-431F1485CE84}"/>
              </a:ext>
            </a:extLst>
          </p:cNvPr>
          <p:cNvSpPr txBox="1"/>
          <p:nvPr/>
        </p:nvSpPr>
        <p:spPr>
          <a:xfrm>
            <a:off x="1847418" y="1002650"/>
            <a:ext cx="917812" cy="338554"/>
          </a:xfrm>
          <a:prstGeom prst="rect">
            <a:avLst/>
          </a:prstGeom>
          <a:noFill/>
        </p:spPr>
        <p:txBody>
          <a:bodyPr wrap="square" rtlCol="0">
            <a:spAutoFit/>
          </a:bodyPr>
          <a:lstStyle/>
          <a:p>
            <a:r>
              <a:rPr lang="en-US" sz="1600" b="1" dirty="0"/>
              <a:t>FY- 24</a:t>
            </a:r>
          </a:p>
        </p:txBody>
      </p:sp>
      <p:sp>
        <p:nvSpPr>
          <p:cNvPr id="107" name="TextBox 106">
            <a:extLst>
              <a:ext uri="{FF2B5EF4-FFF2-40B4-BE49-F238E27FC236}">
                <a16:creationId xmlns:a16="http://schemas.microsoft.com/office/drawing/2014/main" id="{672A4B96-AED6-C12D-B941-431F1485CE84}"/>
              </a:ext>
            </a:extLst>
          </p:cNvPr>
          <p:cNvSpPr txBox="1"/>
          <p:nvPr/>
        </p:nvSpPr>
        <p:spPr>
          <a:xfrm>
            <a:off x="6140149" y="1022262"/>
            <a:ext cx="917812" cy="338554"/>
          </a:xfrm>
          <a:prstGeom prst="rect">
            <a:avLst/>
          </a:prstGeom>
          <a:noFill/>
        </p:spPr>
        <p:txBody>
          <a:bodyPr wrap="square" rtlCol="0">
            <a:spAutoFit/>
          </a:bodyPr>
          <a:lstStyle/>
          <a:p>
            <a:r>
              <a:rPr lang="en-US" sz="1600" b="1" dirty="0">
                <a:solidFill>
                  <a:schemeClr val="bg1"/>
                </a:solidFill>
              </a:rPr>
              <a:t>FY- 25</a:t>
            </a:r>
          </a:p>
        </p:txBody>
      </p:sp>
      <p:sp>
        <p:nvSpPr>
          <p:cNvPr id="113" name="TextBox 112">
            <a:extLst>
              <a:ext uri="{FF2B5EF4-FFF2-40B4-BE49-F238E27FC236}">
                <a16:creationId xmlns:a16="http://schemas.microsoft.com/office/drawing/2014/main" id="{672A4B96-AED6-C12D-B941-431F1485CE84}"/>
              </a:ext>
            </a:extLst>
          </p:cNvPr>
          <p:cNvSpPr txBox="1"/>
          <p:nvPr/>
        </p:nvSpPr>
        <p:spPr>
          <a:xfrm>
            <a:off x="4454206" y="1499113"/>
            <a:ext cx="4056587" cy="954107"/>
          </a:xfrm>
          <a:prstGeom prst="rect">
            <a:avLst/>
          </a:prstGeom>
          <a:noFill/>
        </p:spPr>
        <p:txBody>
          <a:bodyPr wrap="square" rtlCol="0">
            <a:spAutoFit/>
          </a:bodyPr>
          <a:lstStyle/>
          <a:p>
            <a:pPr marL="342900" indent="-342900">
              <a:buAutoNum type="arabicPeriod"/>
            </a:pPr>
            <a:r>
              <a:rPr lang="en-US" sz="1400" dirty="0"/>
              <a:t>Implementation</a:t>
            </a:r>
            <a:r>
              <a:rPr lang="en-US" sz="1400" b="1" dirty="0"/>
              <a:t> IoT Dashboard </a:t>
            </a:r>
            <a:r>
              <a:rPr lang="en-US" sz="1400" dirty="0"/>
              <a:t>1</a:t>
            </a:r>
            <a:r>
              <a:rPr lang="en-US" sz="1400" b="1" dirty="0"/>
              <a:t> </a:t>
            </a:r>
            <a:r>
              <a:rPr lang="en-US" sz="1400" dirty="0"/>
              <a:t>line</a:t>
            </a:r>
            <a:r>
              <a:rPr lang="en-US" sz="1400" b="1" dirty="0"/>
              <a:t> </a:t>
            </a:r>
            <a:r>
              <a:rPr lang="en-US" sz="1400" dirty="0"/>
              <a:t>without</a:t>
            </a:r>
            <a:r>
              <a:rPr lang="en-US" sz="1400" b="1" dirty="0"/>
              <a:t> vendor</a:t>
            </a:r>
          </a:p>
          <a:p>
            <a:pPr marL="342900" indent="-342900">
              <a:buAutoNum type="arabicPeriod"/>
            </a:pPr>
            <a:r>
              <a:rPr lang="en-US" sz="1400" b="1" dirty="0"/>
              <a:t>100% Digitalization check sheet</a:t>
            </a:r>
            <a:endParaRPr lang="en-US" sz="1400" dirty="0"/>
          </a:p>
          <a:p>
            <a:pPr marL="342900" indent="-342900">
              <a:buAutoNum type="arabicPeriod"/>
            </a:pPr>
            <a:endParaRPr lang="en-US" sz="1400" dirty="0"/>
          </a:p>
        </p:txBody>
      </p:sp>
      <p:sp>
        <p:nvSpPr>
          <p:cNvPr id="67" name="Slide Number Placeholder 4"/>
          <p:cNvSpPr txBox="1">
            <a:spLocks/>
          </p:cNvSpPr>
          <p:nvPr/>
        </p:nvSpPr>
        <p:spPr>
          <a:xfrm>
            <a:off x="5284470" y="-46215"/>
            <a:ext cx="3840480" cy="511175"/>
          </a:xfrm>
          <a:prstGeom prst="rect">
            <a:avLst/>
          </a:prstGeom>
        </p:spPr>
        <p:txBody>
          <a:bodyPr vert="horz" lIns="91440" tIns="45720" rIns="91440" bIns="45720" rtlCol="0" anchor="ctr"/>
          <a:lstStyle>
            <a:defPPr>
              <a:defRPr lang="en-US"/>
            </a:defPPr>
            <a:lvl1pPr marL="0" algn="r" defTabSz="457200" rtl="0" eaLnBrk="1" latinLnBrk="0" hangingPunct="1">
              <a:defRPr sz="168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fld id="{9D721363-3FF9-4855-B872-35A45CB6C299}" type="slidenum">
              <a:rPr kumimoji="0" lang="en-US" sz="2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16</a:t>
            </a:fld>
            <a:r>
              <a:rPr kumimoji="0" lang="en-US" sz="2200" b="0" i="0" u="none" strike="noStrike" kern="1200" cap="none" spc="0" normalizeH="0" baseline="0" noProof="0" dirty="0" smtClean="0">
                <a:ln>
                  <a:noFill/>
                </a:ln>
                <a:solidFill>
                  <a:prstClr val="black">
                    <a:tint val="75000"/>
                  </a:prstClr>
                </a:solidFill>
                <a:effectLst/>
                <a:uLnTx/>
                <a:uFillTx/>
                <a:latin typeface="Calibri" panose="020F0502020204030204"/>
                <a:ea typeface="+mn-ea"/>
                <a:cs typeface="+mn-cs"/>
              </a:rPr>
              <a:t>/16</a:t>
            </a:r>
            <a:endParaRPr kumimoji="0" lang="en-US" sz="2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6009894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5623178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Shape 2079"/>
        <p:cNvGrpSpPr/>
        <p:nvPr/>
      </p:nvGrpSpPr>
      <p:grpSpPr>
        <a:xfrm>
          <a:off x="0" y="0"/>
          <a:ext cx="0" cy="0"/>
          <a:chOff x="0" y="0"/>
          <a:chExt cx="0" cy="0"/>
        </a:xfrm>
      </p:grpSpPr>
      <p:grpSp>
        <p:nvGrpSpPr>
          <p:cNvPr id="41" name="Group 40"/>
          <p:cNvGrpSpPr/>
          <p:nvPr/>
        </p:nvGrpSpPr>
        <p:grpSpPr>
          <a:xfrm>
            <a:off x="145143" y="6109830"/>
            <a:ext cx="9388929" cy="641151"/>
            <a:chOff x="158438" y="8637964"/>
            <a:chExt cx="9588184" cy="566738"/>
          </a:xfrm>
        </p:grpSpPr>
        <p:cxnSp>
          <p:nvCxnSpPr>
            <p:cNvPr id="42" name="Straight Connector 41"/>
            <p:cNvCxnSpPr>
              <a:cxnSpLocks/>
            </p:cNvCxnSpPr>
            <p:nvPr/>
          </p:nvCxnSpPr>
          <p:spPr>
            <a:xfrm>
              <a:off x="1682857" y="8742189"/>
              <a:ext cx="8063765" cy="0"/>
            </a:xfrm>
            <a:prstGeom prst="line">
              <a:avLst/>
            </a:prstGeom>
            <a:ln>
              <a:solidFill>
                <a:srgbClr val="D22745"/>
              </a:solidFill>
            </a:ln>
          </p:spPr>
          <p:style>
            <a:lnRef idx="1">
              <a:schemeClr val="accent1"/>
            </a:lnRef>
            <a:fillRef idx="0">
              <a:schemeClr val="accent1"/>
            </a:fillRef>
            <a:effectRef idx="0">
              <a:schemeClr val="accent1"/>
            </a:effectRef>
            <a:fontRef idx="minor">
              <a:schemeClr val="tx1"/>
            </a:fontRef>
          </p:style>
        </p:cxnSp>
        <p:grpSp>
          <p:nvGrpSpPr>
            <p:cNvPr id="43" name="Group 42"/>
            <p:cNvGrpSpPr/>
            <p:nvPr/>
          </p:nvGrpSpPr>
          <p:grpSpPr>
            <a:xfrm>
              <a:off x="158438" y="8637964"/>
              <a:ext cx="4787832" cy="566738"/>
              <a:chOff x="-1156098" y="8491512"/>
              <a:chExt cx="6239329" cy="738552"/>
            </a:xfrm>
          </p:grpSpPr>
          <p:pic>
            <p:nvPicPr>
              <p:cNvPr id="44" name="図 7"/>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56098" y="8611628"/>
                <a:ext cx="1459229" cy="556316"/>
              </a:xfrm>
              <a:prstGeom prst="rect">
                <a:avLst/>
              </a:prstGeom>
            </p:spPr>
          </p:pic>
          <p:pic>
            <p:nvPicPr>
              <p:cNvPr id="45" name="Picture 4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01882" y="8491512"/>
                <a:ext cx="267384" cy="738552"/>
              </a:xfrm>
              <a:prstGeom prst="rect">
                <a:avLst/>
              </a:prstGeom>
            </p:spPr>
          </p:pic>
          <p:sp>
            <p:nvSpPr>
              <p:cNvPr id="46" name="TextBox 45"/>
              <p:cNvSpPr txBox="1"/>
              <p:nvPr/>
            </p:nvSpPr>
            <p:spPr>
              <a:xfrm>
                <a:off x="754903" y="8657057"/>
                <a:ext cx="4328328" cy="239457"/>
              </a:xfrm>
              <a:prstGeom prst="rect">
                <a:avLst/>
              </a:prstGeom>
              <a:noFill/>
            </p:spPr>
            <p:txBody>
              <a:bodyPr wrap="square" rtlCol="0">
                <a:spAutoFit/>
              </a:bodyPr>
              <a:lstStyle/>
              <a:p>
                <a:pPr algn="l" defTabSz="326578" rtl="0"/>
                <a:r>
                  <a:rPr lang="en-US" sz="751" kern="1200">
                    <a:solidFill>
                      <a:prstClr val="white">
                        <a:lumMod val="50000"/>
                      </a:prstClr>
                    </a:solidFill>
                    <a:latin typeface="Times New Roman" panose="02020603050405020304" pitchFamily="18" charset="0"/>
                    <a:ea typeface="+mn-ea"/>
                    <a:cs typeface="Times New Roman" panose="02020603050405020304" pitchFamily="18" charset="0"/>
                  </a:rPr>
                  <a:t>PT. DENSO MANUFACTURING INDONESIA</a:t>
                </a:r>
              </a:p>
            </p:txBody>
          </p:sp>
        </p:grpSp>
      </p:grpSp>
      <p:sp>
        <p:nvSpPr>
          <p:cNvPr id="14" name="TextBox 13">
            <a:extLst>
              <a:ext uri="{FF2B5EF4-FFF2-40B4-BE49-F238E27FC236}">
                <a16:creationId xmlns:a16="http://schemas.microsoft.com/office/drawing/2014/main" id="{387CA08A-9275-2474-6886-97B2BBA17D14}"/>
              </a:ext>
            </a:extLst>
          </p:cNvPr>
          <p:cNvSpPr txBox="1"/>
          <p:nvPr/>
        </p:nvSpPr>
        <p:spPr>
          <a:xfrm>
            <a:off x="145142" y="161875"/>
            <a:ext cx="4493381" cy="487954"/>
          </a:xfrm>
          <a:prstGeom prst="rect">
            <a:avLst/>
          </a:prstGeom>
          <a:noFill/>
        </p:spPr>
        <p:txBody>
          <a:bodyPr wrap="square" rtlCol="0">
            <a:spAutoFit/>
          </a:bodyPr>
          <a:lstStyle/>
          <a:p>
            <a:pPr algn="l" defTabSz="326578" rtl="0"/>
            <a:r>
              <a:rPr lang="en-US" sz="2571" kern="1200" spc="214">
                <a:solidFill>
                  <a:prstClr val="black"/>
                </a:solidFill>
                <a:latin typeface="Arial Black" panose="020B0A04020102020204" pitchFamily="34" charset="0"/>
                <a:ea typeface="+mn-ea"/>
                <a:cs typeface="+mn-cs"/>
              </a:rPr>
              <a:t>DNAI </a:t>
            </a:r>
            <a:r>
              <a:rPr lang="en-US" sz="2571" kern="1200" spc="214">
                <a:solidFill>
                  <a:srgbClr val="0070C0"/>
                </a:solidFill>
                <a:latin typeface="Arial Black" panose="020B0A04020102020204" pitchFamily="34" charset="0"/>
                <a:ea typeface="+mn-ea"/>
                <a:cs typeface="+mn-cs"/>
              </a:rPr>
              <a:t>ACTIVITY</a:t>
            </a:r>
          </a:p>
        </p:txBody>
      </p:sp>
      <p:sp>
        <p:nvSpPr>
          <p:cNvPr id="16" name="TextBox 15">
            <a:extLst>
              <a:ext uri="{FF2B5EF4-FFF2-40B4-BE49-F238E27FC236}">
                <a16:creationId xmlns:a16="http://schemas.microsoft.com/office/drawing/2014/main" id="{36B77201-80DF-5B36-AF93-9AC33F54DC89}"/>
              </a:ext>
            </a:extLst>
          </p:cNvPr>
          <p:cNvSpPr txBox="1"/>
          <p:nvPr/>
        </p:nvSpPr>
        <p:spPr>
          <a:xfrm>
            <a:off x="8545287" y="72345"/>
            <a:ext cx="725714" cy="400110"/>
          </a:xfrm>
          <a:prstGeom prst="rect">
            <a:avLst/>
          </a:prstGeom>
          <a:noFill/>
        </p:spPr>
        <p:txBody>
          <a:bodyPr wrap="square" rtlCol="0">
            <a:spAutoFit/>
          </a:bodyPr>
          <a:lstStyle/>
          <a:p>
            <a:pPr algn="l" defTabSz="326578" rtl="0"/>
            <a:r>
              <a:rPr lang="en-US" sz="2000" kern="1200">
                <a:solidFill>
                  <a:prstClr val="black"/>
                </a:solidFill>
                <a:latin typeface="Arial" panose="020B0604020202020204" pitchFamily="34" charset="0"/>
                <a:ea typeface="+mn-ea"/>
                <a:cs typeface="Arial" panose="020B0604020202020204" pitchFamily="34" charset="0"/>
              </a:rPr>
              <a:t>1/X</a:t>
            </a:r>
          </a:p>
        </p:txBody>
      </p:sp>
      <p:sp>
        <p:nvSpPr>
          <p:cNvPr id="2" name="Rectangle: Rounded Corners 1">
            <a:extLst>
              <a:ext uri="{FF2B5EF4-FFF2-40B4-BE49-F238E27FC236}">
                <a16:creationId xmlns:a16="http://schemas.microsoft.com/office/drawing/2014/main" id="{7B56576B-B9C4-DB0F-B432-3A82417386D6}"/>
              </a:ext>
            </a:extLst>
          </p:cNvPr>
          <p:cNvSpPr/>
          <p:nvPr/>
        </p:nvSpPr>
        <p:spPr>
          <a:xfrm>
            <a:off x="145143" y="934358"/>
            <a:ext cx="8835571" cy="5115916"/>
          </a:xfrm>
          <a:prstGeom prst="roundRect">
            <a:avLst>
              <a:gd name="adj" fmla="val 4364"/>
            </a:avLst>
          </a:prstGeom>
          <a:no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326578" rtl="0"/>
            <a:endParaRPr lang="en-US" sz="1286" kern="1200">
              <a:solidFill>
                <a:prstClr val="white"/>
              </a:solidFill>
              <a:latin typeface="Calibri" panose="020F0502020204030204"/>
            </a:endParaRPr>
          </a:p>
        </p:txBody>
      </p:sp>
      <p:sp>
        <p:nvSpPr>
          <p:cNvPr id="4" name="Parallelogram 3">
            <a:extLst>
              <a:ext uri="{FF2B5EF4-FFF2-40B4-BE49-F238E27FC236}">
                <a16:creationId xmlns:a16="http://schemas.microsoft.com/office/drawing/2014/main" id="{1F952391-78A6-DE6D-E073-E320858F199D}"/>
              </a:ext>
            </a:extLst>
          </p:cNvPr>
          <p:cNvSpPr/>
          <p:nvPr/>
        </p:nvSpPr>
        <p:spPr>
          <a:xfrm>
            <a:off x="163286" y="961323"/>
            <a:ext cx="2432223" cy="211832"/>
          </a:xfrm>
          <a:prstGeom prst="parallelogram">
            <a:avLst/>
          </a:prstGeom>
          <a:solidFill>
            <a:srgbClr val="B5D2E4"/>
          </a:solidFill>
          <a:ln>
            <a:solidFill>
              <a:srgbClr val="B5D2E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326578" rtl="0"/>
            <a:endParaRPr lang="en-US" sz="1286" kern="1200">
              <a:solidFill>
                <a:prstClr val="white"/>
              </a:solidFill>
              <a:latin typeface="Calibri" panose="020F0502020204030204"/>
            </a:endParaRPr>
          </a:p>
        </p:txBody>
      </p:sp>
      <p:sp>
        <p:nvSpPr>
          <p:cNvPr id="3" name="Parallelogram 2">
            <a:extLst>
              <a:ext uri="{FF2B5EF4-FFF2-40B4-BE49-F238E27FC236}">
                <a16:creationId xmlns:a16="http://schemas.microsoft.com/office/drawing/2014/main" id="{622087CB-1306-98D6-B184-507EEB4AC6E5}"/>
              </a:ext>
            </a:extLst>
          </p:cNvPr>
          <p:cNvSpPr/>
          <p:nvPr/>
        </p:nvSpPr>
        <p:spPr>
          <a:xfrm>
            <a:off x="163286" y="780143"/>
            <a:ext cx="2178223" cy="211832"/>
          </a:xfrm>
          <a:prstGeom prst="parallelogram">
            <a:avLst/>
          </a:prstGeom>
          <a:solidFill>
            <a:srgbClr val="D22745"/>
          </a:solidFill>
          <a:ln>
            <a:solidFill>
              <a:srgbClr val="D2274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326578" rtl="0"/>
            <a:endParaRPr lang="en-US" sz="1286" kern="1200">
              <a:solidFill>
                <a:prstClr val="white"/>
              </a:solidFill>
              <a:latin typeface="Calibri" panose="020F0502020204030204"/>
            </a:endParaRPr>
          </a:p>
        </p:txBody>
      </p:sp>
      <p:sp>
        <p:nvSpPr>
          <p:cNvPr id="5" name="TextBox 4">
            <a:extLst>
              <a:ext uri="{FF2B5EF4-FFF2-40B4-BE49-F238E27FC236}">
                <a16:creationId xmlns:a16="http://schemas.microsoft.com/office/drawing/2014/main" id="{3D505187-5879-CDD9-848E-E7CB5A56649A}"/>
              </a:ext>
            </a:extLst>
          </p:cNvPr>
          <p:cNvSpPr txBox="1"/>
          <p:nvPr/>
        </p:nvSpPr>
        <p:spPr>
          <a:xfrm>
            <a:off x="223410" y="755087"/>
            <a:ext cx="2921000" cy="290208"/>
          </a:xfrm>
          <a:prstGeom prst="rect">
            <a:avLst/>
          </a:prstGeom>
          <a:noFill/>
        </p:spPr>
        <p:txBody>
          <a:bodyPr wrap="square" rtlCol="0">
            <a:spAutoFit/>
          </a:bodyPr>
          <a:lstStyle/>
          <a:p>
            <a:pPr algn="l" defTabSz="326578" rtl="0"/>
            <a:r>
              <a:rPr lang="en-US" sz="1286" kern="1200">
                <a:solidFill>
                  <a:prstClr val="white"/>
                </a:solidFill>
                <a:latin typeface="Arial Black" panose="020B0A04020102020204" pitchFamily="34" charset="0"/>
                <a:ea typeface="+mn-ea"/>
                <a:cs typeface="Arial" panose="020B0604020202020204" pitchFamily="34" charset="0"/>
              </a:rPr>
              <a:t>TRAINING</a:t>
            </a:r>
          </a:p>
        </p:txBody>
      </p:sp>
      <p:sp>
        <p:nvSpPr>
          <p:cNvPr id="6" name="TextBox 5">
            <a:extLst>
              <a:ext uri="{FF2B5EF4-FFF2-40B4-BE49-F238E27FC236}">
                <a16:creationId xmlns:a16="http://schemas.microsoft.com/office/drawing/2014/main" id="{AF50114D-7E18-F0AA-77DA-8455AFDB5DA6}"/>
              </a:ext>
            </a:extLst>
          </p:cNvPr>
          <p:cNvSpPr txBox="1"/>
          <p:nvPr/>
        </p:nvSpPr>
        <p:spPr>
          <a:xfrm>
            <a:off x="234884" y="958356"/>
            <a:ext cx="2921000" cy="290208"/>
          </a:xfrm>
          <a:prstGeom prst="rect">
            <a:avLst/>
          </a:prstGeom>
          <a:noFill/>
        </p:spPr>
        <p:txBody>
          <a:bodyPr wrap="square" rtlCol="0">
            <a:spAutoFit/>
          </a:bodyPr>
          <a:lstStyle/>
          <a:p>
            <a:pPr algn="l" defTabSz="326578" rtl="0"/>
            <a:r>
              <a:rPr lang="en-US" sz="1286" kern="1200">
                <a:solidFill>
                  <a:prstClr val="black"/>
                </a:solidFill>
                <a:latin typeface="Arial Black" panose="020B0A04020102020204" pitchFamily="34" charset="0"/>
                <a:ea typeface="+mn-ea"/>
                <a:cs typeface="Arial" panose="020B0604020202020204" pitchFamily="34" charset="0"/>
              </a:rPr>
              <a:t>ACTIVITY</a:t>
            </a:r>
          </a:p>
        </p:txBody>
      </p:sp>
      <p:pic>
        <p:nvPicPr>
          <p:cNvPr id="11" name="Picture 10" descr="A group of people wearing face masks&#10;&#10;Description automatically generated">
            <a:extLst>
              <a:ext uri="{FF2B5EF4-FFF2-40B4-BE49-F238E27FC236}">
                <a16:creationId xmlns:a16="http://schemas.microsoft.com/office/drawing/2014/main" id="{0E8E0C03-F029-B6F7-4B4F-3E88F2E0F376}"/>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796638" y="1376379"/>
            <a:ext cx="1928571" cy="1172386"/>
          </a:xfrm>
          <a:prstGeom prst="rect">
            <a:avLst/>
          </a:prstGeom>
          <a:effectLst>
            <a:outerShdw blurRad="50800" dist="38100" dir="8100000" algn="tr" rotWithShape="0">
              <a:prstClr val="black">
                <a:alpha val="40000"/>
              </a:prstClr>
            </a:outerShdw>
          </a:effectLst>
        </p:spPr>
      </p:pic>
      <p:pic>
        <p:nvPicPr>
          <p:cNvPr id="18" name="Picture 17" descr="A group of people posing for a photo&#10;&#10;Description automatically generated">
            <a:extLst>
              <a:ext uri="{FF2B5EF4-FFF2-40B4-BE49-F238E27FC236}">
                <a16:creationId xmlns:a16="http://schemas.microsoft.com/office/drawing/2014/main" id="{5C8CE909-A399-80BF-2EFC-6E1EB09A1D8C}"/>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4648275" y="1376379"/>
            <a:ext cx="1928571" cy="1172386"/>
          </a:xfrm>
          <a:prstGeom prst="rect">
            <a:avLst/>
          </a:prstGeom>
          <a:effectLst>
            <a:outerShdw blurRad="50800" dist="38100" dir="8100000" algn="tr" rotWithShape="0">
              <a:prstClr val="black">
                <a:alpha val="40000"/>
              </a:prstClr>
            </a:outerShdw>
          </a:effectLst>
        </p:spPr>
      </p:pic>
      <p:pic>
        <p:nvPicPr>
          <p:cNvPr id="20" name="Picture 19" descr="A group of people posing for a photo&#10;&#10;Description automatically generated">
            <a:extLst>
              <a:ext uri="{FF2B5EF4-FFF2-40B4-BE49-F238E27FC236}">
                <a16:creationId xmlns:a16="http://schemas.microsoft.com/office/drawing/2014/main" id="{1D9FDD63-E9F9-F3D3-9E3B-4CBBB93E89C0}"/>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6796638" y="4402993"/>
            <a:ext cx="1928571" cy="1172386"/>
          </a:xfrm>
          <a:prstGeom prst="rect">
            <a:avLst/>
          </a:prstGeom>
          <a:effectLst>
            <a:outerShdw blurRad="50800" dist="38100" dir="8100000" algn="tr" rotWithShape="0">
              <a:prstClr val="black">
                <a:alpha val="40000"/>
              </a:prstClr>
            </a:outerShdw>
          </a:effectLst>
        </p:spPr>
      </p:pic>
      <p:pic>
        <p:nvPicPr>
          <p:cNvPr id="24" name="Picture 23" descr="A group of people in a classroom&#10;&#10;Description automatically generated">
            <a:extLst>
              <a:ext uri="{FF2B5EF4-FFF2-40B4-BE49-F238E27FC236}">
                <a16:creationId xmlns:a16="http://schemas.microsoft.com/office/drawing/2014/main" id="{2E76E49A-B924-CEFB-DF22-466B75FB6099}"/>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351549" y="1376379"/>
            <a:ext cx="1928571" cy="1172386"/>
          </a:xfrm>
          <a:prstGeom prst="rect">
            <a:avLst/>
          </a:prstGeom>
          <a:effectLst>
            <a:outerShdw blurRad="50800" dist="38100" dir="8100000" algn="tr" rotWithShape="0">
              <a:prstClr val="black">
                <a:alpha val="40000"/>
              </a:prstClr>
            </a:outerShdw>
          </a:effectLst>
        </p:spPr>
      </p:pic>
      <p:pic>
        <p:nvPicPr>
          <p:cNvPr id="26" name="Picture 25" descr="A group of men sitting on the floor looking at a phone&#10;&#10;Description automatically generated">
            <a:extLst>
              <a:ext uri="{FF2B5EF4-FFF2-40B4-BE49-F238E27FC236}">
                <a16:creationId xmlns:a16="http://schemas.microsoft.com/office/drawing/2014/main" id="{1834E461-1740-2205-3987-3FCBC4C308A3}"/>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351549" y="4402993"/>
            <a:ext cx="1928571" cy="1172387"/>
          </a:xfrm>
          <a:prstGeom prst="rect">
            <a:avLst/>
          </a:prstGeom>
          <a:effectLst>
            <a:outerShdw blurRad="50800" dist="38100" dir="8100000" algn="tr" rotWithShape="0">
              <a:prstClr val="black">
                <a:alpha val="40000"/>
              </a:prstClr>
            </a:outerShdw>
          </a:effectLst>
        </p:spPr>
      </p:pic>
      <p:pic>
        <p:nvPicPr>
          <p:cNvPr id="28" name="Picture 27" descr="A group of people posing for a photo&#10;&#10;Description automatically generated">
            <a:extLst>
              <a:ext uri="{FF2B5EF4-FFF2-40B4-BE49-F238E27FC236}">
                <a16:creationId xmlns:a16="http://schemas.microsoft.com/office/drawing/2014/main" id="{BDDC29CA-27B2-79F1-A28B-359B431C5AEB}"/>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2499912" y="1376379"/>
            <a:ext cx="1928571" cy="1172386"/>
          </a:xfrm>
          <a:prstGeom prst="rect">
            <a:avLst/>
          </a:prstGeom>
          <a:effectLst>
            <a:outerShdw blurRad="50800" dist="38100" dir="8100000" algn="tr" rotWithShape="0">
              <a:prstClr val="black">
                <a:alpha val="40000"/>
              </a:prstClr>
            </a:outerShdw>
          </a:effectLst>
        </p:spPr>
      </p:pic>
      <p:pic>
        <p:nvPicPr>
          <p:cNvPr id="30" name="Picture 29" descr="A group of people posing for a photo&#10;&#10;Description automatically generated">
            <a:extLst>
              <a:ext uri="{FF2B5EF4-FFF2-40B4-BE49-F238E27FC236}">
                <a16:creationId xmlns:a16="http://schemas.microsoft.com/office/drawing/2014/main" id="{7E559C44-D1E6-549A-008B-D0EE54515808}"/>
              </a:ext>
            </a:extLst>
          </p:cNvPr>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351549" y="2889686"/>
            <a:ext cx="1928571" cy="1172386"/>
          </a:xfrm>
          <a:prstGeom prst="rect">
            <a:avLst/>
          </a:prstGeom>
          <a:effectLst>
            <a:outerShdw blurRad="50800" dist="38100" dir="8100000" algn="tr" rotWithShape="0">
              <a:prstClr val="black">
                <a:alpha val="40000"/>
              </a:prstClr>
            </a:outerShdw>
          </a:effectLst>
        </p:spPr>
      </p:pic>
      <p:pic>
        <p:nvPicPr>
          <p:cNvPr id="32" name="Picture 31" descr="A group of people in a room&#10;&#10;Description automatically generated">
            <a:extLst>
              <a:ext uri="{FF2B5EF4-FFF2-40B4-BE49-F238E27FC236}">
                <a16:creationId xmlns:a16="http://schemas.microsoft.com/office/drawing/2014/main" id="{6A44A8C1-BE7E-EB80-689F-BAF5116B591F}"/>
              </a:ext>
            </a:extLst>
          </p:cNvPr>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2499912" y="4402993"/>
            <a:ext cx="1928571" cy="1172386"/>
          </a:xfrm>
          <a:prstGeom prst="rect">
            <a:avLst/>
          </a:prstGeom>
          <a:effectLst>
            <a:outerShdw blurRad="50800" dist="38100" dir="8100000" algn="tr" rotWithShape="0">
              <a:prstClr val="black">
                <a:alpha val="40000"/>
              </a:prstClr>
            </a:outerShdw>
          </a:effectLst>
        </p:spPr>
      </p:pic>
      <p:pic>
        <p:nvPicPr>
          <p:cNvPr id="34" name="Picture 33" descr="A group of people posing for a photo&#10;&#10;Description automatically generated">
            <a:extLst>
              <a:ext uri="{FF2B5EF4-FFF2-40B4-BE49-F238E27FC236}">
                <a16:creationId xmlns:a16="http://schemas.microsoft.com/office/drawing/2014/main" id="{5C24D098-482E-8AE1-97D8-2FE837C5A544}"/>
              </a:ext>
            </a:extLst>
          </p:cNvPr>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4648275" y="2889686"/>
            <a:ext cx="1928571" cy="1172386"/>
          </a:xfrm>
          <a:prstGeom prst="rect">
            <a:avLst/>
          </a:prstGeom>
          <a:effectLst>
            <a:outerShdw blurRad="50800" dist="38100" dir="8100000" algn="tr" rotWithShape="0">
              <a:prstClr val="black">
                <a:alpha val="40000"/>
              </a:prstClr>
            </a:outerShdw>
          </a:effectLst>
        </p:spPr>
      </p:pic>
      <p:pic>
        <p:nvPicPr>
          <p:cNvPr id="36" name="Picture 35" descr="A group of people holding a banner&#10;&#10;Description automatically generated">
            <a:extLst>
              <a:ext uri="{FF2B5EF4-FFF2-40B4-BE49-F238E27FC236}">
                <a16:creationId xmlns:a16="http://schemas.microsoft.com/office/drawing/2014/main" id="{E3724BD9-E57E-3300-F16A-3527CEB7A989}"/>
              </a:ext>
            </a:extLst>
          </p:cNvPr>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a:off x="2499912" y="2889686"/>
            <a:ext cx="1928571" cy="1172386"/>
          </a:xfrm>
          <a:prstGeom prst="rect">
            <a:avLst/>
          </a:prstGeom>
          <a:effectLst>
            <a:outerShdw blurRad="50800" dist="38100" dir="8100000" algn="tr" rotWithShape="0">
              <a:prstClr val="black">
                <a:alpha val="40000"/>
              </a:prstClr>
            </a:outerShdw>
          </a:effectLst>
        </p:spPr>
      </p:pic>
      <p:pic>
        <p:nvPicPr>
          <p:cNvPr id="56" name="Picture 55">
            <a:extLst>
              <a:ext uri="{FF2B5EF4-FFF2-40B4-BE49-F238E27FC236}">
                <a16:creationId xmlns:a16="http://schemas.microsoft.com/office/drawing/2014/main" id="{9D24E45D-4CAA-9454-0912-24F12D77818F}"/>
              </a:ext>
            </a:extLst>
          </p:cNvPr>
          <p:cNvPicPr>
            <a:picLocks noChangeAspect="1"/>
          </p:cNvPicPr>
          <p:nvPr/>
        </p:nvPicPr>
        <p:blipFill>
          <a:blip r:embed="rId15" cstate="email">
            <a:extLst>
              <a:ext uri="{28A0092B-C50C-407E-A947-70E740481C1C}">
                <a14:useLocalDpi xmlns:a14="http://schemas.microsoft.com/office/drawing/2010/main"/>
              </a:ext>
            </a:extLst>
          </a:blip>
          <a:stretch>
            <a:fillRect/>
          </a:stretch>
        </p:blipFill>
        <p:spPr>
          <a:xfrm>
            <a:off x="4648275" y="4402993"/>
            <a:ext cx="1928571" cy="1172386"/>
          </a:xfrm>
          <a:prstGeom prst="rect">
            <a:avLst/>
          </a:prstGeom>
          <a:effectLst>
            <a:outerShdw blurRad="50800" dist="38100" dir="8100000" algn="tr" rotWithShape="0">
              <a:prstClr val="black">
                <a:alpha val="40000"/>
              </a:prstClr>
            </a:outerShdw>
          </a:effectLst>
        </p:spPr>
      </p:pic>
      <p:sp>
        <p:nvSpPr>
          <p:cNvPr id="57" name="TextBox 56">
            <a:extLst>
              <a:ext uri="{FF2B5EF4-FFF2-40B4-BE49-F238E27FC236}">
                <a16:creationId xmlns:a16="http://schemas.microsoft.com/office/drawing/2014/main" id="{210299B6-3A18-4FEB-5DD4-0D0EF0B92926}"/>
              </a:ext>
            </a:extLst>
          </p:cNvPr>
          <p:cNvSpPr txBox="1"/>
          <p:nvPr/>
        </p:nvSpPr>
        <p:spPr>
          <a:xfrm>
            <a:off x="351549" y="2548765"/>
            <a:ext cx="1928571" cy="290208"/>
          </a:xfrm>
          <a:prstGeom prst="rect">
            <a:avLst/>
          </a:prstGeom>
          <a:noFill/>
        </p:spPr>
        <p:txBody>
          <a:bodyPr wrap="square" rtlCol="0">
            <a:spAutoFit/>
          </a:bodyPr>
          <a:lstStyle/>
          <a:p>
            <a:pPr algn="ctr" defTabSz="326578" rtl="0"/>
            <a:r>
              <a:rPr lang="en-US" sz="1286" kern="1200">
                <a:solidFill>
                  <a:prstClr val="black"/>
                </a:solidFill>
                <a:latin typeface="Arial" panose="020B0604020202020204" pitchFamily="34" charset="0"/>
                <a:ea typeface="+mn-ea"/>
                <a:cs typeface="Arial" panose="020B0604020202020204" pitchFamily="34" charset="0"/>
              </a:rPr>
              <a:t>Training in Class</a:t>
            </a:r>
          </a:p>
        </p:txBody>
      </p:sp>
      <p:sp>
        <p:nvSpPr>
          <p:cNvPr id="58" name="TextBox 57">
            <a:extLst>
              <a:ext uri="{FF2B5EF4-FFF2-40B4-BE49-F238E27FC236}">
                <a16:creationId xmlns:a16="http://schemas.microsoft.com/office/drawing/2014/main" id="{DD4723A7-46F3-66CC-CC7D-83E5EDA7AAEB}"/>
              </a:ext>
            </a:extLst>
          </p:cNvPr>
          <p:cNvSpPr txBox="1"/>
          <p:nvPr/>
        </p:nvSpPr>
        <p:spPr>
          <a:xfrm>
            <a:off x="2499912" y="2548765"/>
            <a:ext cx="1928571" cy="290208"/>
          </a:xfrm>
          <a:prstGeom prst="rect">
            <a:avLst/>
          </a:prstGeom>
          <a:noFill/>
        </p:spPr>
        <p:txBody>
          <a:bodyPr wrap="square" rtlCol="0">
            <a:spAutoFit/>
          </a:bodyPr>
          <a:lstStyle/>
          <a:p>
            <a:pPr algn="ctr" defTabSz="326578" rtl="0"/>
            <a:r>
              <a:rPr lang="en-US" sz="1286" kern="1200">
                <a:solidFill>
                  <a:prstClr val="black"/>
                </a:solidFill>
                <a:latin typeface="Arial" panose="020B0604020202020204" pitchFamily="34" charset="0"/>
                <a:ea typeface="+mn-ea"/>
                <a:cs typeface="Arial" panose="020B0604020202020204" pitchFamily="34" charset="0"/>
              </a:rPr>
              <a:t>English Contest</a:t>
            </a:r>
          </a:p>
        </p:txBody>
      </p:sp>
      <p:sp>
        <p:nvSpPr>
          <p:cNvPr id="59" name="TextBox 58">
            <a:extLst>
              <a:ext uri="{FF2B5EF4-FFF2-40B4-BE49-F238E27FC236}">
                <a16:creationId xmlns:a16="http://schemas.microsoft.com/office/drawing/2014/main" id="{373B3045-0455-B2CD-C071-97434A4BBF16}"/>
              </a:ext>
            </a:extLst>
          </p:cNvPr>
          <p:cNvSpPr txBox="1"/>
          <p:nvPr/>
        </p:nvSpPr>
        <p:spPr>
          <a:xfrm>
            <a:off x="4648275" y="2548765"/>
            <a:ext cx="1928571" cy="290208"/>
          </a:xfrm>
          <a:prstGeom prst="rect">
            <a:avLst/>
          </a:prstGeom>
          <a:noFill/>
        </p:spPr>
        <p:txBody>
          <a:bodyPr wrap="square" rtlCol="0">
            <a:spAutoFit/>
          </a:bodyPr>
          <a:lstStyle/>
          <a:p>
            <a:pPr algn="ctr" defTabSz="326578" rtl="0"/>
            <a:r>
              <a:rPr lang="en-US" sz="1286" kern="1200">
                <a:solidFill>
                  <a:prstClr val="black"/>
                </a:solidFill>
                <a:latin typeface="Arial" panose="020B0604020202020204" pitchFamily="34" charset="0"/>
                <a:ea typeface="+mn-ea"/>
                <a:cs typeface="Arial" panose="020B0604020202020204" pitchFamily="34" charset="0"/>
              </a:rPr>
              <a:t>Japanese Contest</a:t>
            </a:r>
          </a:p>
        </p:txBody>
      </p:sp>
      <p:sp>
        <p:nvSpPr>
          <p:cNvPr id="60" name="TextBox 59">
            <a:extLst>
              <a:ext uri="{FF2B5EF4-FFF2-40B4-BE49-F238E27FC236}">
                <a16:creationId xmlns:a16="http://schemas.microsoft.com/office/drawing/2014/main" id="{E4C448FC-611D-EA81-D62F-D636E856B7E6}"/>
              </a:ext>
            </a:extLst>
          </p:cNvPr>
          <p:cNvSpPr txBox="1"/>
          <p:nvPr/>
        </p:nvSpPr>
        <p:spPr>
          <a:xfrm>
            <a:off x="6796638" y="2548765"/>
            <a:ext cx="1928571" cy="290208"/>
          </a:xfrm>
          <a:prstGeom prst="rect">
            <a:avLst/>
          </a:prstGeom>
          <a:noFill/>
        </p:spPr>
        <p:txBody>
          <a:bodyPr wrap="square" rtlCol="0">
            <a:spAutoFit/>
          </a:bodyPr>
          <a:lstStyle/>
          <a:p>
            <a:pPr algn="ctr" defTabSz="326578" rtl="0"/>
            <a:r>
              <a:rPr lang="en-US" sz="1286" kern="1200">
                <a:solidFill>
                  <a:prstClr val="black"/>
                </a:solidFill>
                <a:latin typeface="Arial" panose="020B0604020202020204" pitchFamily="34" charset="0"/>
                <a:ea typeface="+mn-ea"/>
                <a:cs typeface="Arial" panose="020B0604020202020204" pitchFamily="34" charset="0"/>
              </a:rPr>
              <a:t>Local Study Tour</a:t>
            </a:r>
          </a:p>
        </p:txBody>
      </p:sp>
      <p:sp>
        <p:nvSpPr>
          <p:cNvPr id="61" name="TextBox 60">
            <a:extLst>
              <a:ext uri="{FF2B5EF4-FFF2-40B4-BE49-F238E27FC236}">
                <a16:creationId xmlns:a16="http://schemas.microsoft.com/office/drawing/2014/main" id="{0918C38B-20E0-67B8-8805-BACCAE76C114}"/>
              </a:ext>
            </a:extLst>
          </p:cNvPr>
          <p:cNvSpPr txBox="1"/>
          <p:nvPr/>
        </p:nvSpPr>
        <p:spPr>
          <a:xfrm>
            <a:off x="351549" y="4094677"/>
            <a:ext cx="1928571" cy="290208"/>
          </a:xfrm>
          <a:prstGeom prst="rect">
            <a:avLst/>
          </a:prstGeom>
          <a:noFill/>
        </p:spPr>
        <p:txBody>
          <a:bodyPr wrap="square" rtlCol="0">
            <a:spAutoFit/>
          </a:bodyPr>
          <a:lstStyle/>
          <a:p>
            <a:pPr algn="ctr" defTabSz="326578" rtl="0"/>
            <a:r>
              <a:rPr lang="en-US" sz="1286" kern="1200">
                <a:solidFill>
                  <a:prstClr val="black"/>
                </a:solidFill>
                <a:latin typeface="Arial" panose="020B0604020202020204" pitchFamily="34" charset="0"/>
                <a:ea typeface="+mn-ea"/>
                <a:cs typeface="Arial" panose="020B0604020202020204" pitchFamily="34" charset="0"/>
              </a:rPr>
              <a:t>Sport Event</a:t>
            </a:r>
          </a:p>
        </p:txBody>
      </p:sp>
      <p:sp>
        <p:nvSpPr>
          <p:cNvPr id="62" name="TextBox 61">
            <a:extLst>
              <a:ext uri="{FF2B5EF4-FFF2-40B4-BE49-F238E27FC236}">
                <a16:creationId xmlns:a16="http://schemas.microsoft.com/office/drawing/2014/main" id="{BCF55916-1073-C9AF-D1C3-E7824DAFC6EC}"/>
              </a:ext>
            </a:extLst>
          </p:cNvPr>
          <p:cNvSpPr txBox="1"/>
          <p:nvPr/>
        </p:nvSpPr>
        <p:spPr>
          <a:xfrm>
            <a:off x="2499912" y="4094677"/>
            <a:ext cx="1928571" cy="290208"/>
          </a:xfrm>
          <a:prstGeom prst="rect">
            <a:avLst/>
          </a:prstGeom>
          <a:noFill/>
        </p:spPr>
        <p:txBody>
          <a:bodyPr wrap="square" rtlCol="0">
            <a:spAutoFit/>
          </a:bodyPr>
          <a:lstStyle/>
          <a:p>
            <a:pPr algn="ctr" defTabSz="326578" rtl="0"/>
            <a:r>
              <a:rPr lang="en-US" sz="1286" kern="1200">
                <a:solidFill>
                  <a:prstClr val="black"/>
                </a:solidFill>
                <a:latin typeface="Arial" panose="020B0604020202020204" pitchFamily="34" charset="0"/>
                <a:ea typeface="+mn-ea"/>
                <a:cs typeface="Arial" panose="020B0604020202020204" pitchFamily="34" charset="0"/>
              </a:rPr>
              <a:t>Mangrove Planting</a:t>
            </a:r>
          </a:p>
        </p:txBody>
      </p:sp>
      <p:sp>
        <p:nvSpPr>
          <p:cNvPr id="63" name="TextBox 62">
            <a:extLst>
              <a:ext uri="{FF2B5EF4-FFF2-40B4-BE49-F238E27FC236}">
                <a16:creationId xmlns:a16="http://schemas.microsoft.com/office/drawing/2014/main" id="{9728134A-7995-7498-F23F-662642B2A825}"/>
              </a:ext>
            </a:extLst>
          </p:cNvPr>
          <p:cNvSpPr txBox="1"/>
          <p:nvPr/>
        </p:nvSpPr>
        <p:spPr>
          <a:xfrm>
            <a:off x="4648275" y="4094677"/>
            <a:ext cx="1928571" cy="290208"/>
          </a:xfrm>
          <a:prstGeom prst="rect">
            <a:avLst/>
          </a:prstGeom>
          <a:noFill/>
        </p:spPr>
        <p:txBody>
          <a:bodyPr wrap="square" rtlCol="0">
            <a:spAutoFit/>
          </a:bodyPr>
          <a:lstStyle/>
          <a:p>
            <a:pPr algn="ctr" defTabSz="326578" rtl="0"/>
            <a:r>
              <a:rPr lang="en-US" sz="1286" kern="1200">
                <a:solidFill>
                  <a:prstClr val="black"/>
                </a:solidFill>
                <a:latin typeface="Arial" panose="020B0604020202020204" pitchFamily="34" charset="0"/>
                <a:ea typeface="+mn-ea"/>
                <a:cs typeface="Arial" panose="020B0604020202020204" pitchFamily="34" charset="0"/>
              </a:rPr>
              <a:t>English Learning</a:t>
            </a:r>
          </a:p>
        </p:txBody>
      </p:sp>
      <p:sp>
        <p:nvSpPr>
          <p:cNvPr id="192" name="TextBox 191">
            <a:extLst>
              <a:ext uri="{FF2B5EF4-FFF2-40B4-BE49-F238E27FC236}">
                <a16:creationId xmlns:a16="http://schemas.microsoft.com/office/drawing/2014/main" id="{920C7574-E832-B762-5ED3-C0E6585826CC}"/>
              </a:ext>
            </a:extLst>
          </p:cNvPr>
          <p:cNvSpPr txBox="1"/>
          <p:nvPr/>
        </p:nvSpPr>
        <p:spPr>
          <a:xfrm>
            <a:off x="351549" y="5620942"/>
            <a:ext cx="1928571" cy="290208"/>
          </a:xfrm>
          <a:prstGeom prst="rect">
            <a:avLst/>
          </a:prstGeom>
          <a:noFill/>
        </p:spPr>
        <p:txBody>
          <a:bodyPr wrap="square" rtlCol="0">
            <a:spAutoFit/>
          </a:bodyPr>
          <a:lstStyle/>
          <a:p>
            <a:pPr algn="ctr" defTabSz="326578" rtl="0"/>
            <a:r>
              <a:rPr lang="en-US" sz="1286" kern="1200">
                <a:solidFill>
                  <a:prstClr val="black"/>
                </a:solidFill>
                <a:latin typeface="Arial" panose="020B0604020202020204" pitchFamily="34" charset="0"/>
                <a:ea typeface="+mn-ea"/>
                <a:cs typeface="Arial" panose="020B0604020202020204" pitchFamily="34" charset="0"/>
              </a:rPr>
              <a:t>Religious Activity</a:t>
            </a:r>
          </a:p>
        </p:txBody>
      </p:sp>
      <p:sp>
        <p:nvSpPr>
          <p:cNvPr id="193" name="TextBox 192">
            <a:extLst>
              <a:ext uri="{FF2B5EF4-FFF2-40B4-BE49-F238E27FC236}">
                <a16:creationId xmlns:a16="http://schemas.microsoft.com/office/drawing/2014/main" id="{78C85178-B1F2-DC9C-64A2-804205EB5AFA}"/>
              </a:ext>
            </a:extLst>
          </p:cNvPr>
          <p:cNvSpPr txBox="1"/>
          <p:nvPr/>
        </p:nvSpPr>
        <p:spPr>
          <a:xfrm>
            <a:off x="2499912" y="5620942"/>
            <a:ext cx="1928571" cy="290208"/>
          </a:xfrm>
          <a:prstGeom prst="rect">
            <a:avLst/>
          </a:prstGeom>
          <a:noFill/>
        </p:spPr>
        <p:txBody>
          <a:bodyPr wrap="square" rtlCol="0">
            <a:spAutoFit/>
          </a:bodyPr>
          <a:lstStyle/>
          <a:p>
            <a:pPr algn="ctr" defTabSz="326578" rtl="0"/>
            <a:r>
              <a:rPr lang="en-US" sz="1286" kern="1200">
                <a:solidFill>
                  <a:prstClr val="black"/>
                </a:solidFill>
                <a:latin typeface="Arial" panose="020B0604020202020204" pitchFamily="34" charset="0"/>
                <a:ea typeface="+mn-ea"/>
                <a:cs typeface="Arial" panose="020B0604020202020204" pitchFamily="34" charset="0"/>
              </a:rPr>
              <a:t>Digitalization Learning</a:t>
            </a:r>
          </a:p>
        </p:txBody>
      </p:sp>
      <p:sp>
        <p:nvSpPr>
          <p:cNvPr id="195" name="TextBox 194">
            <a:extLst>
              <a:ext uri="{FF2B5EF4-FFF2-40B4-BE49-F238E27FC236}">
                <a16:creationId xmlns:a16="http://schemas.microsoft.com/office/drawing/2014/main" id="{C5AA43FB-1AD2-68C3-75BC-328B1287C25B}"/>
              </a:ext>
            </a:extLst>
          </p:cNvPr>
          <p:cNvSpPr txBox="1"/>
          <p:nvPr/>
        </p:nvSpPr>
        <p:spPr>
          <a:xfrm>
            <a:off x="4648275" y="5620942"/>
            <a:ext cx="1928571" cy="290208"/>
          </a:xfrm>
          <a:prstGeom prst="rect">
            <a:avLst/>
          </a:prstGeom>
          <a:noFill/>
        </p:spPr>
        <p:txBody>
          <a:bodyPr wrap="square" rtlCol="0">
            <a:spAutoFit/>
          </a:bodyPr>
          <a:lstStyle/>
          <a:p>
            <a:pPr algn="ctr" defTabSz="326578" rtl="0"/>
            <a:r>
              <a:rPr lang="en-US" sz="1286" kern="1200">
                <a:solidFill>
                  <a:prstClr val="black"/>
                </a:solidFill>
                <a:latin typeface="Arial" panose="020B0604020202020204" pitchFamily="34" charset="0"/>
                <a:ea typeface="+mn-ea"/>
                <a:cs typeface="Arial" panose="020B0604020202020204" pitchFamily="34" charset="0"/>
              </a:rPr>
              <a:t>Final Project</a:t>
            </a:r>
          </a:p>
        </p:txBody>
      </p:sp>
      <p:sp>
        <p:nvSpPr>
          <p:cNvPr id="196" name="TextBox 195">
            <a:extLst>
              <a:ext uri="{FF2B5EF4-FFF2-40B4-BE49-F238E27FC236}">
                <a16:creationId xmlns:a16="http://schemas.microsoft.com/office/drawing/2014/main" id="{DD158D7F-90D2-0BF5-024B-68543A2E7FAD}"/>
              </a:ext>
            </a:extLst>
          </p:cNvPr>
          <p:cNvSpPr txBox="1"/>
          <p:nvPr/>
        </p:nvSpPr>
        <p:spPr>
          <a:xfrm>
            <a:off x="6796638" y="5620942"/>
            <a:ext cx="1928571" cy="290208"/>
          </a:xfrm>
          <a:prstGeom prst="rect">
            <a:avLst/>
          </a:prstGeom>
          <a:noFill/>
        </p:spPr>
        <p:txBody>
          <a:bodyPr wrap="square" rtlCol="0">
            <a:spAutoFit/>
          </a:bodyPr>
          <a:lstStyle/>
          <a:p>
            <a:pPr algn="ctr" defTabSz="326578" rtl="0"/>
            <a:r>
              <a:rPr lang="en-US" sz="1286" kern="1200">
                <a:solidFill>
                  <a:prstClr val="black"/>
                </a:solidFill>
                <a:latin typeface="Arial" panose="020B0604020202020204" pitchFamily="34" charset="0"/>
                <a:ea typeface="+mn-ea"/>
                <a:cs typeface="Arial" panose="020B0604020202020204" pitchFamily="34" charset="0"/>
              </a:rPr>
              <a:t>Graduation</a:t>
            </a:r>
          </a:p>
        </p:txBody>
      </p:sp>
      <p:sp>
        <p:nvSpPr>
          <p:cNvPr id="199" name="TextBox 198">
            <a:extLst>
              <a:ext uri="{FF2B5EF4-FFF2-40B4-BE49-F238E27FC236}">
                <a16:creationId xmlns:a16="http://schemas.microsoft.com/office/drawing/2014/main" id="{FE4C99CC-FDFB-3131-5031-FEFC8F23FC8D}"/>
              </a:ext>
            </a:extLst>
          </p:cNvPr>
          <p:cNvSpPr txBox="1"/>
          <p:nvPr/>
        </p:nvSpPr>
        <p:spPr>
          <a:xfrm>
            <a:off x="6796638" y="4094677"/>
            <a:ext cx="1928571" cy="290208"/>
          </a:xfrm>
          <a:prstGeom prst="rect">
            <a:avLst/>
          </a:prstGeom>
          <a:noFill/>
        </p:spPr>
        <p:txBody>
          <a:bodyPr wrap="square" rtlCol="0">
            <a:spAutoFit/>
          </a:bodyPr>
          <a:lstStyle/>
          <a:p>
            <a:pPr algn="ctr" defTabSz="326578" rtl="0"/>
            <a:r>
              <a:rPr lang="en-US" sz="1286" kern="1200">
                <a:solidFill>
                  <a:prstClr val="black"/>
                </a:solidFill>
                <a:latin typeface="Arial" panose="020B0604020202020204" pitchFamily="34" charset="0"/>
                <a:ea typeface="+mn-ea"/>
                <a:cs typeface="Arial" panose="020B0604020202020204" pitchFamily="34" charset="0"/>
              </a:rPr>
              <a:t>Japanese Learning</a:t>
            </a:r>
          </a:p>
        </p:txBody>
      </p:sp>
      <p:pic>
        <p:nvPicPr>
          <p:cNvPr id="201" name="Picture 200" descr="A group of people working in a factory&#10;&#10;Description automatically generated">
            <a:extLst>
              <a:ext uri="{FF2B5EF4-FFF2-40B4-BE49-F238E27FC236}">
                <a16:creationId xmlns:a16="http://schemas.microsoft.com/office/drawing/2014/main" id="{D474352E-7F22-6934-D627-6D91441240AB}"/>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6796637" y="2889685"/>
            <a:ext cx="1928571" cy="1172386"/>
          </a:xfrm>
          <a:prstGeom prst="rect">
            <a:avLst/>
          </a:prstGeom>
          <a:effectLst>
            <a:outerShdw blurRad="50800" dist="38100" dir="8100000" algn="tr" rotWithShape="0">
              <a:prstClr val="black">
                <a:alpha val="40000"/>
              </a:prstClr>
            </a:outerShdw>
          </a:effectLst>
        </p:spPr>
      </p:pic>
    </p:spTree>
    <p:extLst>
      <p:ext uri="{BB962C8B-B14F-4D97-AF65-F5344CB8AC3E}">
        <p14:creationId xmlns:p14="http://schemas.microsoft.com/office/powerpoint/2010/main" val="35762855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Shape 2079"/>
        <p:cNvGrpSpPr/>
        <p:nvPr/>
      </p:nvGrpSpPr>
      <p:grpSpPr>
        <a:xfrm>
          <a:off x="0" y="0"/>
          <a:ext cx="0" cy="0"/>
          <a:chOff x="0" y="0"/>
          <a:chExt cx="0" cy="0"/>
        </a:xfrm>
      </p:grpSpPr>
      <p:grpSp>
        <p:nvGrpSpPr>
          <p:cNvPr id="41" name="Group 40"/>
          <p:cNvGrpSpPr/>
          <p:nvPr/>
        </p:nvGrpSpPr>
        <p:grpSpPr>
          <a:xfrm>
            <a:off x="145143" y="6109830"/>
            <a:ext cx="9388929" cy="641151"/>
            <a:chOff x="158438" y="8637964"/>
            <a:chExt cx="9588184" cy="566738"/>
          </a:xfrm>
        </p:grpSpPr>
        <p:cxnSp>
          <p:nvCxnSpPr>
            <p:cNvPr id="42" name="Straight Connector 41"/>
            <p:cNvCxnSpPr>
              <a:cxnSpLocks/>
            </p:cNvCxnSpPr>
            <p:nvPr/>
          </p:nvCxnSpPr>
          <p:spPr>
            <a:xfrm>
              <a:off x="1682857" y="8742189"/>
              <a:ext cx="8063765" cy="0"/>
            </a:xfrm>
            <a:prstGeom prst="line">
              <a:avLst/>
            </a:prstGeom>
            <a:ln>
              <a:solidFill>
                <a:srgbClr val="D22745"/>
              </a:solidFill>
            </a:ln>
          </p:spPr>
          <p:style>
            <a:lnRef idx="1">
              <a:schemeClr val="accent1"/>
            </a:lnRef>
            <a:fillRef idx="0">
              <a:schemeClr val="accent1"/>
            </a:fillRef>
            <a:effectRef idx="0">
              <a:schemeClr val="accent1"/>
            </a:effectRef>
            <a:fontRef idx="minor">
              <a:schemeClr val="tx1"/>
            </a:fontRef>
          </p:style>
        </p:cxnSp>
        <p:grpSp>
          <p:nvGrpSpPr>
            <p:cNvPr id="43" name="Group 42"/>
            <p:cNvGrpSpPr/>
            <p:nvPr/>
          </p:nvGrpSpPr>
          <p:grpSpPr>
            <a:xfrm>
              <a:off x="158438" y="8637964"/>
              <a:ext cx="4787832" cy="566738"/>
              <a:chOff x="-1156098" y="8491512"/>
              <a:chExt cx="6239329" cy="738552"/>
            </a:xfrm>
          </p:grpSpPr>
          <p:pic>
            <p:nvPicPr>
              <p:cNvPr id="44" name="図 7"/>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56098" y="8611628"/>
                <a:ext cx="1459229" cy="556316"/>
              </a:xfrm>
              <a:prstGeom prst="rect">
                <a:avLst/>
              </a:prstGeom>
            </p:spPr>
          </p:pic>
          <p:pic>
            <p:nvPicPr>
              <p:cNvPr id="45" name="Picture 4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01882" y="8491512"/>
                <a:ext cx="267384" cy="738552"/>
              </a:xfrm>
              <a:prstGeom prst="rect">
                <a:avLst/>
              </a:prstGeom>
            </p:spPr>
          </p:pic>
          <p:sp>
            <p:nvSpPr>
              <p:cNvPr id="46" name="TextBox 45"/>
              <p:cNvSpPr txBox="1"/>
              <p:nvPr/>
            </p:nvSpPr>
            <p:spPr>
              <a:xfrm>
                <a:off x="754903" y="8657057"/>
                <a:ext cx="4328328" cy="239457"/>
              </a:xfrm>
              <a:prstGeom prst="rect">
                <a:avLst/>
              </a:prstGeom>
              <a:noFill/>
            </p:spPr>
            <p:txBody>
              <a:bodyPr wrap="square" rtlCol="0">
                <a:spAutoFit/>
              </a:bodyPr>
              <a:lstStyle/>
              <a:p>
                <a:pPr algn="l" defTabSz="326578" rtl="0"/>
                <a:r>
                  <a:rPr lang="en-US" sz="751" kern="1200">
                    <a:solidFill>
                      <a:prstClr val="white">
                        <a:lumMod val="50000"/>
                      </a:prstClr>
                    </a:solidFill>
                    <a:latin typeface="Times New Roman" panose="02020603050405020304" pitchFamily="18" charset="0"/>
                    <a:ea typeface="+mn-ea"/>
                    <a:cs typeface="Times New Roman" panose="02020603050405020304" pitchFamily="18" charset="0"/>
                  </a:rPr>
                  <a:t>PT. DENSO MANUFACTURING INDONESIA</a:t>
                </a:r>
              </a:p>
            </p:txBody>
          </p:sp>
        </p:grpSp>
      </p:grpSp>
      <p:sp>
        <p:nvSpPr>
          <p:cNvPr id="14" name="TextBox 13">
            <a:extLst>
              <a:ext uri="{FF2B5EF4-FFF2-40B4-BE49-F238E27FC236}">
                <a16:creationId xmlns:a16="http://schemas.microsoft.com/office/drawing/2014/main" id="{387CA08A-9275-2474-6886-97B2BBA17D14}"/>
              </a:ext>
            </a:extLst>
          </p:cNvPr>
          <p:cNvSpPr txBox="1"/>
          <p:nvPr/>
        </p:nvSpPr>
        <p:spPr>
          <a:xfrm>
            <a:off x="145142" y="161875"/>
            <a:ext cx="4493381" cy="487954"/>
          </a:xfrm>
          <a:prstGeom prst="rect">
            <a:avLst/>
          </a:prstGeom>
          <a:noFill/>
        </p:spPr>
        <p:txBody>
          <a:bodyPr wrap="square" rtlCol="0">
            <a:spAutoFit/>
          </a:bodyPr>
          <a:lstStyle/>
          <a:p>
            <a:pPr algn="l" defTabSz="326578" rtl="0"/>
            <a:r>
              <a:rPr lang="en-US" sz="2571" kern="1200" spc="214">
                <a:solidFill>
                  <a:prstClr val="black"/>
                </a:solidFill>
                <a:latin typeface="Arial Black" panose="020B0A04020102020204" pitchFamily="34" charset="0"/>
                <a:ea typeface="+mn-ea"/>
                <a:cs typeface="+mn-cs"/>
              </a:rPr>
              <a:t>EXPERIENCE</a:t>
            </a:r>
            <a:endParaRPr lang="en-US" sz="2571" kern="1200" spc="214">
              <a:solidFill>
                <a:srgbClr val="0070C0"/>
              </a:solidFill>
              <a:latin typeface="Arial Black" panose="020B0A04020102020204" pitchFamily="34" charset="0"/>
              <a:ea typeface="+mn-ea"/>
              <a:cs typeface="+mn-cs"/>
            </a:endParaRPr>
          </a:p>
        </p:txBody>
      </p:sp>
      <p:sp>
        <p:nvSpPr>
          <p:cNvPr id="16" name="TextBox 15">
            <a:extLst>
              <a:ext uri="{FF2B5EF4-FFF2-40B4-BE49-F238E27FC236}">
                <a16:creationId xmlns:a16="http://schemas.microsoft.com/office/drawing/2014/main" id="{36B77201-80DF-5B36-AF93-9AC33F54DC89}"/>
              </a:ext>
            </a:extLst>
          </p:cNvPr>
          <p:cNvSpPr txBox="1"/>
          <p:nvPr/>
        </p:nvSpPr>
        <p:spPr>
          <a:xfrm>
            <a:off x="8545287" y="72345"/>
            <a:ext cx="725714" cy="400110"/>
          </a:xfrm>
          <a:prstGeom prst="rect">
            <a:avLst/>
          </a:prstGeom>
          <a:noFill/>
        </p:spPr>
        <p:txBody>
          <a:bodyPr wrap="square" rtlCol="0">
            <a:spAutoFit/>
          </a:bodyPr>
          <a:lstStyle/>
          <a:p>
            <a:pPr algn="l" defTabSz="326578" rtl="0"/>
            <a:r>
              <a:rPr lang="en-US" sz="2000" kern="1200">
                <a:solidFill>
                  <a:prstClr val="black"/>
                </a:solidFill>
                <a:latin typeface="Arial" panose="020B0604020202020204" pitchFamily="34" charset="0"/>
                <a:ea typeface="+mn-ea"/>
                <a:cs typeface="Arial" panose="020B0604020202020204" pitchFamily="34" charset="0"/>
              </a:rPr>
              <a:t>1/X</a:t>
            </a:r>
          </a:p>
        </p:txBody>
      </p:sp>
      <p:sp>
        <p:nvSpPr>
          <p:cNvPr id="2" name="Rectangle: Rounded Corners 1">
            <a:extLst>
              <a:ext uri="{FF2B5EF4-FFF2-40B4-BE49-F238E27FC236}">
                <a16:creationId xmlns:a16="http://schemas.microsoft.com/office/drawing/2014/main" id="{7B56576B-B9C4-DB0F-B432-3A82417386D6}"/>
              </a:ext>
            </a:extLst>
          </p:cNvPr>
          <p:cNvSpPr/>
          <p:nvPr/>
        </p:nvSpPr>
        <p:spPr>
          <a:xfrm>
            <a:off x="145143" y="934358"/>
            <a:ext cx="8835571" cy="5115916"/>
          </a:xfrm>
          <a:prstGeom prst="roundRect">
            <a:avLst>
              <a:gd name="adj" fmla="val 4364"/>
            </a:avLst>
          </a:prstGeom>
          <a:no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326578" rtl="0"/>
            <a:endParaRPr lang="en-US" sz="1286" kern="1200">
              <a:solidFill>
                <a:prstClr val="white"/>
              </a:solidFill>
              <a:latin typeface="Calibri" panose="020F0502020204030204"/>
            </a:endParaRPr>
          </a:p>
        </p:txBody>
      </p:sp>
      <p:sp>
        <p:nvSpPr>
          <p:cNvPr id="4" name="Parallelogram 3">
            <a:extLst>
              <a:ext uri="{FF2B5EF4-FFF2-40B4-BE49-F238E27FC236}">
                <a16:creationId xmlns:a16="http://schemas.microsoft.com/office/drawing/2014/main" id="{1F952391-78A6-DE6D-E073-E320858F199D}"/>
              </a:ext>
            </a:extLst>
          </p:cNvPr>
          <p:cNvSpPr/>
          <p:nvPr/>
        </p:nvSpPr>
        <p:spPr>
          <a:xfrm>
            <a:off x="163286" y="961323"/>
            <a:ext cx="2432223" cy="211832"/>
          </a:xfrm>
          <a:prstGeom prst="parallelogram">
            <a:avLst/>
          </a:prstGeom>
          <a:solidFill>
            <a:srgbClr val="B5D2E4"/>
          </a:solidFill>
          <a:ln>
            <a:solidFill>
              <a:srgbClr val="B5D2E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326578" rtl="0"/>
            <a:endParaRPr lang="en-US" sz="1286" kern="1200">
              <a:solidFill>
                <a:prstClr val="white"/>
              </a:solidFill>
              <a:latin typeface="Calibri" panose="020F0502020204030204"/>
            </a:endParaRPr>
          </a:p>
        </p:txBody>
      </p:sp>
      <p:sp>
        <p:nvSpPr>
          <p:cNvPr id="3" name="Parallelogram 2">
            <a:extLst>
              <a:ext uri="{FF2B5EF4-FFF2-40B4-BE49-F238E27FC236}">
                <a16:creationId xmlns:a16="http://schemas.microsoft.com/office/drawing/2014/main" id="{622087CB-1306-98D6-B184-507EEB4AC6E5}"/>
              </a:ext>
            </a:extLst>
          </p:cNvPr>
          <p:cNvSpPr/>
          <p:nvPr/>
        </p:nvSpPr>
        <p:spPr>
          <a:xfrm>
            <a:off x="163286" y="780143"/>
            <a:ext cx="2178223" cy="211832"/>
          </a:xfrm>
          <a:prstGeom prst="parallelogram">
            <a:avLst/>
          </a:prstGeom>
          <a:solidFill>
            <a:srgbClr val="D22745"/>
          </a:solidFill>
          <a:ln>
            <a:solidFill>
              <a:srgbClr val="D2274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326578" rtl="0"/>
            <a:endParaRPr lang="en-US" sz="1286" kern="1200">
              <a:solidFill>
                <a:prstClr val="white"/>
              </a:solidFill>
              <a:latin typeface="Calibri" panose="020F0502020204030204"/>
            </a:endParaRPr>
          </a:p>
        </p:txBody>
      </p:sp>
      <p:sp>
        <p:nvSpPr>
          <p:cNvPr id="5" name="TextBox 4">
            <a:extLst>
              <a:ext uri="{FF2B5EF4-FFF2-40B4-BE49-F238E27FC236}">
                <a16:creationId xmlns:a16="http://schemas.microsoft.com/office/drawing/2014/main" id="{3D505187-5879-CDD9-848E-E7CB5A56649A}"/>
              </a:ext>
            </a:extLst>
          </p:cNvPr>
          <p:cNvSpPr txBox="1"/>
          <p:nvPr/>
        </p:nvSpPr>
        <p:spPr>
          <a:xfrm>
            <a:off x="223410" y="755087"/>
            <a:ext cx="2921000" cy="290208"/>
          </a:xfrm>
          <a:prstGeom prst="rect">
            <a:avLst/>
          </a:prstGeom>
          <a:noFill/>
        </p:spPr>
        <p:txBody>
          <a:bodyPr wrap="square" rtlCol="0">
            <a:spAutoFit/>
          </a:bodyPr>
          <a:lstStyle/>
          <a:p>
            <a:pPr algn="l" defTabSz="326578" rtl="0"/>
            <a:r>
              <a:rPr lang="en-US" sz="1286" kern="1200">
                <a:solidFill>
                  <a:prstClr val="white"/>
                </a:solidFill>
                <a:latin typeface="Arial Black" panose="020B0A04020102020204" pitchFamily="34" charset="0"/>
                <a:ea typeface="+mn-ea"/>
                <a:cs typeface="Arial" panose="020B0604020202020204" pitchFamily="34" charset="0"/>
              </a:rPr>
              <a:t>FINAL </a:t>
            </a:r>
          </a:p>
        </p:txBody>
      </p:sp>
      <p:sp>
        <p:nvSpPr>
          <p:cNvPr id="6" name="TextBox 5">
            <a:extLst>
              <a:ext uri="{FF2B5EF4-FFF2-40B4-BE49-F238E27FC236}">
                <a16:creationId xmlns:a16="http://schemas.microsoft.com/office/drawing/2014/main" id="{AF50114D-7E18-F0AA-77DA-8455AFDB5DA6}"/>
              </a:ext>
            </a:extLst>
          </p:cNvPr>
          <p:cNvSpPr txBox="1"/>
          <p:nvPr/>
        </p:nvSpPr>
        <p:spPr>
          <a:xfrm>
            <a:off x="234884" y="958356"/>
            <a:ext cx="2921000" cy="290208"/>
          </a:xfrm>
          <a:prstGeom prst="rect">
            <a:avLst/>
          </a:prstGeom>
          <a:noFill/>
        </p:spPr>
        <p:txBody>
          <a:bodyPr wrap="square" rtlCol="0">
            <a:spAutoFit/>
          </a:bodyPr>
          <a:lstStyle/>
          <a:p>
            <a:pPr algn="l" defTabSz="326578" rtl="0"/>
            <a:r>
              <a:rPr lang="en-US" sz="1286" kern="1200">
                <a:solidFill>
                  <a:prstClr val="black"/>
                </a:solidFill>
                <a:latin typeface="Arial Black" panose="020B0A04020102020204" pitchFamily="34" charset="0"/>
                <a:ea typeface="+mn-ea"/>
                <a:cs typeface="Arial" panose="020B0604020202020204" pitchFamily="34" charset="0"/>
              </a:rPr>
              <a:t>PROJECT</a:t>
            </a:r>
          </a:p>
        </p:txBody>
      </p:sp>
      <p:sp>
        <p:nvSpPr>
          <p:cNvPr id="7" name="Rectangle 6">
            <a:extLst>
              <a:ext uri="{FF2B5EF4-FFF2-40B4-BE49-F238E27FC236}">
                <a16:creationId xmlns:a16="http://schemas.microsoft.com/office/drawing/2014/main" id="{AA02C1AB-C41A-2081-F839-FEA23286E86F}"/>
              </a:ext>
            </a:extLst>
          </p:cNvPr>
          <p:cNvSpPr/>
          <p:nvPr/>
        </p:nvSpPr>
        <p:spPr>
          <a:xfrm>
            <a:off x="234884" y="1281721"/>
            <a:ext cx="2717866" cy="602869"/>
          </a:xfrm>
          <a:prstGeom prst="rect">
            <a:avLst/>
          </a:prstGeom>
          <a:solidFill>
            <a:srgbClr val="B5D2E4"/>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326578" rtl="0"/>
            <a:endParaRPr lang="en-US" sz="1286" kern="1200">
              <a:solidFill>
                <a:prstClr val="white"/>
              </a:solidFill>
              <a:latin typeface="Calibri" panose="020F0502020204030204"/>
            </a:endParaRPr>
          </a:p>
        </p:txBody>
      </p:sp>
      <p:sp>
        <p:nvSpPr>
          <p:cNvPr id="8" name="TextBox 7">
            <a:extLst>
              <a:ext uri="{FF2B5EF4-FFF2-40B4-BE49-F238E27FC236}">
                <a16:creationId xmlns:a16="http://schemas.microsoft.com/office/drawing/2014/main" id="{01839CE6-61E5-C450-6E3C-18D345FD3D42}"/>
              </a:ext>
            </a:extLst>
          </p:cNvPr>
          <p:cNvSpPr txBox="1"/>
          <p:nvPr/>
        </p:nvSpPr>
        <p:spPr>
          <a:xfrm>
            <a:off x="250751" y="1239793"/>
            <a:ext cx="2660698" cy="532197"/>
          </a:xfrm>
          <a:prstGeom prst="rect">
            <a:avLst/>
          </a:prstGeom>
          <a:noFill/>
        </p:spPr>
        <p:txBody>
          <a:bodyPr wrap="square" rtlCol="0">
            <a:spAutoFit/>
          </a:bodyPr>
          <a:lstStyle/>
          <a:p>
            <a:pPr algn="ctr" defTabSz="326578" rtl="0"/>
            <a:r>
              <a:rPr lang="en-US" sz="1429" kern="1200" dirty="0">
                <a:solidFill>
                  <a:prstClr val="black"/>
                </a:solidFill>
                <a:latin typeface="Arial Black" panose="020B0A04020102020204" pitchFamily="34" charset="0"/>
                <a:ea typeface="+mn-ea"/>
                <a:cs typeface="Arial" panose="020B0604020202020204" pitchFamily="34" charset="0"/>
              </a:rPr>
              <a:t>CREATIVE </a:t>
            </a:r>
            <a:r>
              <a:rPr lang="en-US" sz="1429" kern="1200" dirty="0">
                <a:solidFill>
                  <a:prstClr val="white"/>
                </a:solidFill>
                <a:latin typeface="Arial Black" panose="020B0A04020102020204" pitchFamily="34" charset="0"/>
                <a:ea typeface="+mn-ea"/>
                <a:cs typeface="Arial" panose="020B0604020202020204" pitchFamily="34" charset="0"/>
              </a:rPr>
              <a:t>ENGINEERING</a:t>
            </a:r>
          </a:p>
        </p:txBody>
      </p:sp>
      <p:sp>
        <p:nvSpPr>
          <p:cNvPr id="9" name="TextBox 8">
            <a:extLst>
              <a:ext uri="{FF2B5EF4-FFF2-40B4-BE49-F238E27FC236}">
                <a16:creationId xmlns:a16="http://schemas.microsoft.com/office/drawing/2014/main" id="{07E87AB4-BB56-65DD-4755-F56CE1DFB48E}"/>
              </a:ext>
            </a:extLst>
          </p:cNvPr>
          <p:cNvSpPr txBox="1"/>
          <p:nvPr/>
        </p:nvSpPr>
        <p:spPr>
          <a:xfrm>
            <a:off x="617468" y="1653902"/>
            <a:ext cx="2660698" cy="290208"/>
          </a:xfrm>
          <a:prstGeom prst="rect">
            <a:avLst/>
          </a:prstGeom>
          <a:noFill/>
        </p:spPr>
        <p:txBody>
          <a:bodyPr wrap="square" rtlCol="0">
            <a:spAutoFit/>
          </a:bodyPr>
          <a:lstStyle/>
          <a:p>
            <a:pPr algn="l" defTabSz="326578" rtl="0"/>
            <a:r>
              <a:rPr lang="en-US" sz="1286" b="1" kern="1200" dirty="0">
                <a:solidFill>
                  <a:srgbClr val="0070C0"/>
                </a:solidFill>
                <a:latin typeface="Calibri" panose="020F0502020204030204"/>
                <a:ea typeface="+mn-ea"/>
                <a:cs typeface="+mn-cs"/>
              </a:rPr>
              <a:t>GCE</a:t>
            </a:r>
            <a:r>
              <a:rPr lang="en-US" sz="1286" kern="1200" dirty="0">
                <a:solidFill>
                  <a:prstClr val="black"/>
                </a:solidFill>
                <a:latin typeface="Calibri" panose="020F0502020204030204"/>
                <a:ea typeface="+mn-ea"/>
                <a:cs typeface="+mn-cs"/>
              </a:rPr>
              <a:t> Management System</a:t>
            </a:r>
          </a:p>
        </p:txBody>
      </p:sp>
      <p:pic>
        <p:nvPicPr>
          <p:cNvPr id="13" name="Picture 12">
            <a:extLst>
              <a:ext uri="{FF2B5EF4-FFF2-40B4-BE49-F238E27FC236}">
                <a16:creationId xmlns:a16="http://schemas.microsoft.com/office/drawing/2014/main" id="{BA601A70-A165-24DE-D1E3-55061B77C21A}"/>
              </a:ext>
            </a:extLst>
          </p:cNvPr>
          <p:cNvPicPr>
            <a:picLocks noChangeAspect="1"/>
          </p:cNvPicPr>
          <p:nvPr/>
        </p:nvPicPr>
        <p:blipFill rotWithShape="1">
          <a:blip r:embed="rId5">
            <a:extLst>
              <a:ext uri="{BEBA8EAE-BF5A-486C-A8C5-ECC9F3942E4B}">
                <a14:imgProps xmlns:a14="http://schemas.microsoft.com/office/drawing/2010/main">
                  <a14:imgLayer r:embed="rId6">
                    <a14:imgEffect>
                      <a14:saturation sat="0"/>
                    </a14:imgEffect>
                  </a14:imgLayer>
                </a14:imgProps>
              </a:ext>
            </a:extLst>
          </a:blip>
          <a:srcRect t="29280" b="15582"/>
          <a:stretch/>
        </p:blipFill>
        <p:spPr>
          <a:xfrm>
            <a:off x="184100" y="2011040"/>
            <a:ext cx="3358723" cy="1853245"/>
          </a:xfrm>
          <a:prstGeom prst="rect">
            <a:avLst/>
          </a:prstGeom>
        </p:spPr>
      </p:pic>
      <p:pic>
        <p:nvPicPr>
          <p:cNvPr id="15" name="Picture 14">
            <a:extLst>
              <a:ext uri="{FF2B5EF4-FFF2-40B4-BE49-F238E27FC236}">
                <a16:creationId xmlns:a16="http://schemas.microsoft.com/office/drawing/2014/main" id="{CF2F062F-9FAF-8DA2-A865-ED2CAF1551D8}"/>
              </a:ext>
            </a:extLst>
          </p:cNvPr>
          <p:cNvPicPr>
            <a:picLocks noChangeAspect="1"/>
          </p:cNvPicPr>
          <p:nvPr/>
        </p:nvPicPr>
        <p:blipFill rotWithShape="1">
          <a:blip r:embed="rId7"/>
          <a:srcRect t="29280" b="15582"/>
          <a:stretch/>
        </p:blipFill>
        <p:spPr>
          <a:xfrm>
            <a:off x="346739" y="2173208"/>
            <a:ext cx="3104804" cy="1713140"/>
          </a:xfrm>
          <a:prstGeom prst="rect">
            <a:avLst/>
          </a:prstGeom>
        </p:spPr>
      </p:pic>
      <p:sp>
        <p:nvSpPr>
          <p:cNvPr id="17" name="TextBox 16">
            <a:extLst>
              <a:ext uri="{FF2B5EF4-FFF2-40B4-BE49-F238E27FC236}">
                <a16:creationId xmlns:a16="http://schemas.microsoft.com/office/drawing/2014/main" id="{9397FEFD-87B5-27C3-F12E-A9FB1EE8A7FF}"/>
              </a:ext>
            </a:extLst>
          </p:cNvPr>
          <p:cNvSpPr txBox="1"/>
          <p:nvPr/>
        </p:nvSpPr>
        <p:spPr>
          <a:xfrm>
            <a:off x="267730" y="4184133"/>
            <a:ext cx="1641929" cy="312265"/>
          </a:xfrm>
          <a:prstGeom prst="rect">
            <a:avLst/>
          </a:prstGeom>
          <a:noFill/>
        </p:spPr>
        <p:txBody>
          <a:bodyPr wrap="square" rtlCol="0">
            <a:spAutoFit/>
          </a:bodyPr>
          <a:lstStyle/>
          <a:p>
            <a:pPr algn="l" defTabSz="326578" rtl="0"/>
            <a:r>
              <a:rPr lang="en-US" sz="1429" kern="1200">
                <a:solidFill>
                  <a:prstClr val="black"/>
                </a:solidFill>
                <a:highlight>
                  <a:srgbClr val="C0C0C0"/>
                </a:highlight>
                <a:latin typeface="Arial Black" panose="020B0A04020102020204" pitchFamily="34" charset="0"/>
                <a:ea typeface="+mn-ea"/>
                <a:cs typeface="+mn-cs"/>
              </a:rPr>
              <a:t>FEATURES</a:t>
            </a:r>
          </a:p>
        </p:txBody>
      </p:sp>
      <p:sp>
        <p:nvSpPr>
          <p:cNvPr id="257" name="Freeform: Shape 256">
            <a:extLst>
              <a:ext uri="{FF2B5EF4-FFF2-40B4-BE49-F238E27FC236}">
                <a16:creationId xmlns:a16="http://schemas.microsoft.com/office/drawing/2014/main" id="{D34F3AD1-4AB4-03F1-EB37-968D2CC63D77}"/>
              </a:ext>
            </a:extLst>
          </p:cNvPr>
          <p:cNvSpPr/>
          <p:nvPr/>
        </p:nvSpPr>
        <p:spPr>
          <a:xfrm>
            <a:off x="3747481" y="2532337"/>
            <a:ext cx="262504" cy="264088"/>
          </a:xfrm>
          <a:custGeom>
            <a:avLst/>
            <a:gdLst>
              <a:gd name="connsiteX0" fmla="*/ 791 w 1842290"/>
              <a:gd name="connsiteY0" fmla="*/ 0 h 1853408"/>
              <a:gd name="connsiteX1" fmla="*/ 1842290 w 1842290"/>
              <a:gd name="connsiteY1" fmla="*/ 1841499 h 1853408"/>
              <a:gd name="connsiteX2" fmla="*/ 1841689 w 1842290"/>
              <a:gd name="connsiteY2" fmla="*/ 1853408 h 1853408"/>
              <a:gd name="connsiteX3" fmla="*/ 0 w 1842290"/>
              <a:gd name="connsiteY3" fmla="*/ 1853408 h 1853408"/>
              <a:gd name="connsiteX4" fmla="*/ 0 w 1842290"/>
              <a:gd name="connsiteY4" fmla="*/ 40 h 18534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2290" h="1853408">
                <a:moveTo>
                  <a:pt x="791" y="0"/>
                </a:moveTo>
                <a:cubicBezTo>
                  <a:pt x="1017823" y="0"/>
                  <a:pt x="1842290" y="824467"/>
                  <a:pt x="1842290" y="1841499"/>
                </a:cubicBezTo>
                <a:lnTo>
                  <a:pt x="1841689" y="1853408"/>
                </a:lnTo>
                <a:lnTo>
                  <a:pt x="0" y="1853408"/>
                </a:lnTo>
                <a:lnTo>
                  <a:pt x="0" y="40"/>
                </a:lnTo>
                <a:close/>
              </a:path>
            </a:pathLst>
          </a:custGeom>
          <a:solidFill>
            <a:srgbClr val="BFEFBF"/>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defTabSz="326578" rtl="0"/>
            <a:endParaRPr lang="en-US" sz="1286" kern="1200">
              <a:solidFill>
                <a:prstClr val="white"/>
              </a:solidFill>
              <a:latin typeface="Calibri" panose="020F0502020204030204"/>
            </a:endParaRPr>
          </a:p>
        </p:txBody>
      </p:sp>
      <p:sp>
        <p:nvSpPr>
          <p:cNvPr id="258" name="TextBox 257">
            <a:extLst>
              <a:ext uri="{FF2B5EF4-FFF2-40B4-BE49-F238E27FC236}">
                <a16:creationId xmlns:a16="http://schemas.microsoft.com/office/drawing/2014/main" id="{37E5936C-3EBC-93C8-8181-391B2361CC20}"/>
              </a:ext>
            </a:extLst>
          </p:cNvPr>
          <p:cNvSpPr txBox="1"/>
          <p:nvPr/>
        </p:nvSpPr>
        <p:spPr>
          <a:xfrm>
            <a:off x="3659078" y="2159818"/>
            <a:ext cx="1641929" cy="312265"/>
          </a:xfrm>
          <a:prstGeom prst="rect">
            <a:avLst/>
          </a:prstGeom>
          <a:noFill/>
        </p:spPr>
        <p:txBody>
          <a:bodyPr wrap="square" rtlCol="0">
            <a:spAutoFit/>
          </a:bodyPr>
          <a:lstStyle/>
          <a:p>
            <a:pPr algn="l" defTabSz="326578" rtl="0"/>
            <a:r>
              <a:rPr lang="en-US" sz="1429" kern="1200">
                <a:solidFill>
                  <a:prstClr val="black"/>
                </a:solidFill>
                <a:highlight>
                  <a:srgbClr val="C0C0C0"/>
                </a:highlight>
                <a:latin typeface="Arial Black" panose="020B0A04020102020204" pitchFamily="34" charset="0"/>
                <a:ea typeface="+mn-ea"/>
                <a:cs typeface="+mn-cs"/>
              </a:rPr>
              <a:t>MATRIX SKILL</a:t>
            </a:r>
          </a:p>
        </p:txBody>
      </p:sp>
      <p:grpSp>
        <p:nvGrpSpPr>
          <p:cNvPr id="269" name="Group 268">
            <a:extLst>
              <a:ext uri="{FF2B5EF4-FFF2-40B4-BE49-F238E27FC236}">
                <a16:creationId xmlns:a16="http://schemas.microsoft.com/office/drawing/2014/main" id="{2F1B6190-AFC1-A3CE-E3E4-3E6075CC6685}"/>
              </a:ext>
            </a:extLst>
          </p:cNvPr>
          <p:cNvGrpSpPr/>
          <p:nvPr/>
        </p:nvGrpSpPr>
        <p:grpSpPr>
          <a:xfrm>
            <a:off x="6782717" y="3030143"/>
            <a:ext cx="529603" cy="529603"/>
            <a:chOff x="9499382" y="277383"/>
            <a:chExt cx="2743200" cy="2743200"/>
          </a:xfrm>
        </p:grpSpPr>
        <p:sp>
          <p:nvSpPr>
            <p:cNvPr id="270" name="Oval 269">
              <a:extLst>
                <a:ext uri="{FF2B5EF4-FFF2-40B4-BE49-F238E27FC236}">
                  <a16:creationId xmlns:a16="http://schemas.microsoft.com/office/drawing/2014/main" id="{63A1738C-3183-8F7C-550F-034DBF804EFC}"/>
                </a:ext>
              </a:extLst>
            </p:cNvPr>
            <p:cNvSpPr/>
            <p:nvPr/>
          </p:nvSpPr>
          <p:spPr>
            <a:xfrm>
              <a:off x="9499382" y="277383"/>
              <a:ext cx="2743200" cy="27432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26578" rtl="0"/>
              <a:endParaRPr lang="en-US" sz="1286" kern="1200">
                <a:solidFill>
                  <a:prstClr val="white"/>
                </a:solidFill>
                <a:latin typeface="Calibri" panose="020F0502020204030204"/>
              </a:endParaRPr>
            </a:p>
          </p:txBody>
        </p:sp>
        <p:cxnSp>
          <p:nvCxnSpPr>
            <p:cNvPr id="271" name="Straight Connector 270">
              <a:extLst>
                <a:ext uri="{FF2B5EF4-FFF2-40B4-BE49-F238E27FC236}">
                  <a16:creationId xmlns:a16="http://schemas.microsoft.com/office/drawing/2014/main" id="{3726A8CD-A70A-C7C9-9105-551AF9362993}"/>
                </a:ext>
              </a:extLst>
            </p:cNvPr>
            <p:cNvCxnSpPr>
              <a:stCxn id="270" idx="0"/>
              <a:endCxn id="270" idx="4"/>
            </p:cNvCxnSpPr>
            <p:nvPr/>
          </p:nvCxnSpPr>
          <p:spPr>
            <a:xfrm>
              <a:off x="10870982" y="277383"/>
              <a:ext cx="0" cy="27432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2" name="Straight Connector 271">
              <a:extLst>
                <a:ext uri="{FF2B5EF4-FFF2-40B4-BE49-F238E27FC236}">
                  <a16:creationId xmlns:a16="http://schemas.microsoft.com/office/drawing/2014/main" id="{6DB94189-4033-3EC6-F9CF-D338A7C85F47}"/>
                </a:ext>
              </a:extLst>
            </p:cNvPr>
            <p:cNvCxnSpPr>
              <a:stCxn id="270" idx="2"/>
              <a:endCxn id="270" idx="6"/>
            </p:cNvCxnSpPr>
            <p:nvPr/>
          </p:nvCxnSpPr>
          <p:spPr>
            <a:xfrm>
              <a:off x="9499382" y="1648983"/>
              <a:ext cx="27432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73" name="Freeform 136">
              <a:extLst>
                <a:ext uri="{FF2B5EF4-FFF2-40B4-BE49-F238E27FC236}">
                  <a16:creationId xmlns:a16="http://schemas.microsoft.com/office/drawing/2014/main" id="{A8E4BBC4-68A2-8222-BA71-EE60F125838A}"/>
                </a:ext>
              </a:extLst>
            </p:cNvPr>
            <p:cNvSpPr/>
            <p:nvPr/>
          </p:nvSpPr>
          <p:spPr>
            <a:xfrm>
              <a:off x="10870981" y="286236"/>
              <a:ext cx="1359701" cy="1362746"/>
            </a:xfrm>
            <a:custGeom>
              <a:avLst/>
              <a:gdLst>
                <a:gd name="connsiteX0" fmla="*/ 5364 w 1376351"/>
                <a:gd name="connsiteY0" fmla="*/ 0 h 1359463"/>
                <a:gd name="connsiteX1" fmla="*/ 1369883 w 1376351"/>
                <a:gd name="connsiteY1" fmla="*/ 1231362 h 1359463"/>
                <a:gd name="connsiteX2" fmla="*/ 1376351 w 1376351"/>
                <a:gd name="connsiteY2" fmla="*/ 1359463 h 1359463"/>
                <a:gd name="connsiteX3" fmla="*/ 0 w 1376351"/>
                <a:gd name="connsiteY3" fmla="*/ 1359463 h 1359463"/>
                <a:gd name="connsiteX4" fmla="*/ 0 w 1376351"/>
                <a:gd name="connsiteY4" fmla="*/ 271 h 13594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6351" h="1359463">
                  <a:moveTo>
                    <a:pt x="5364" y="0"/>
                  </a:moveTo>
                  <a:cubicBezTo>
                    <a:pt x="715533" y="0"/>
                    <a:pt x="1299643" y="539724"/>
                    <a:pt x="1369883" y="1231362"/>
                  </a:cubicBezTo>
                  <a:lnTo>
                    <a:pt x="1376351" y="1359463"/>
                  </a:lnTo>
                  <a:lnTo>
                    <a:pt x="0" y="1359463"/>
                  </a:lnTo>
                  <a:lnTo>
                    <a:pt x="0" y="271"/>
                  </a:lnTo>
                  <a:close/>
                </a:path>
              </a:pathLst>
            </a:custGeom>
            <a:solidFill>
              <a:srgbClr val="BFEFB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26578" rtl="0"/>
              <a:endParaRPr lang="en-US" sz="1286" kern="1200">
                <a:solidFill>
                  <a:prstClr val="white"/>
                </a:solidFill>
                <a:latin typeface="Calibri" panose="020F0502020204030204"/>
              </a:endParaRPr>
            </a:p>
          </p:txBody>
        </p:sp>
      </p:grpSp>
      <p:sp>
        <p:nvSpPr>
          <p:cNvPr id="274" name="TextBox 273">
            <a:extLst>
              <a:ext uri="{FF2B5EF4-FFF2-40B4-BE49-F238E27FC236}">
                <a16:creationId xmlns:a16="http://schemas.microsoft.com/office/drawing/2014/main" id="{A1F33D5B-1EF6-0D22-BF45-7B911381B92F}"/>
              </a:ext>
            </a:extLst>
          </p:cNvPr>
          <p:cNvSpPr txBox="1"/>
          <p:nvPr/>
        </p:nvSpPr>
        <p:spPr>
          <a:xfrm>
            <a:off x="3194558" y="3737173"/>
            <a:ext cx="1641929" cy="268215"/>
          </a:xfrm>
          <a:prstGeom prst="rect">
            <a:avLst/>
          </a:prstGeom>
          <a:noFill/>
        </p:spPr>
        <p:txBody>
          <a:bodyPr wrap="square" rtlCol="0">
            <a:spAutoFit/>
          </a:bodyPr>
          <a:lstStyle/>
          <a:p>
            <a:pPr algn="ctr" defTabSz="326578" rtl="0"/>
            <a:r>
              <a:rPr lang="en-US" sz="1143" b="1" kern="1200">
                <a:solidFill>
                  <a:prstClr val="black"/>
                </a:solidFill>
                <a:latin typeface="Arial" panose="020B0604020202020204" pitchFamily="34" charset="0"/>
                <a:ea typeface="+mn-ea"/>
                <a:cs typeface="Arial" panose="020B0604020202020204" pitchFamily="34" charset="0"/>
              </a:rPr>
              <a:t>Front End</a:t>
            </a:r>
          </a:p>
        </p:txBody>
      </p:sp>
      <p:sp>
        <p:nvSpPr>
          <p:cNvPr id="275" name="TextBox 274">
            <a:extLst>
              <a:ext uri="{FF2B5EF4-FFF2-40B4-BE49-F238E27FC236}">
                <a16:creationId xmlns:a16="http://schemas.microsoft.com/office/drawing/2014/main" id="{B88E7969-344E-D2A0-738C-C58BCEA524F9}"/>
              </a:ext>
            </a:extLst>
          </p:cNvPr>
          <p:cNvSpPr txBox="1"/>
          <p:nvPr/>
        </p:nvSpPr>
        <p:spPr>
          <a:xfrm>
            <a:off x="4206914" y="3737173"/>
            <a:ext cx="1641929" cy="268215"/>
          </a:xfrm>
          <a:prstGeom prst="rect">
            <a:avLst/>
          </a:prstGeom>
          <a:noFill/>
        </p:spPr>
        <p:txBody>
          <a:bodyPr wrap="square" rtlCol="0">
            <a:spAutoFit/>
          </a:bodyPr>
          <a:lstStyle/>
          <a:p>
            <a:pPr algn="ctr" defTabSz="326578" rtl="0"/>
            <a:r>
              <a:rPr lang="en-US" sz="1143" b="1" kern="1200">
                <a:solidFill>
                  <a:prstClr val="black"/>
                </a:solidFill>
                <a:latin typeface="Arial" panose="020B0604020202020204" pitchFamily="34" charset="0"/>
                <a:ea typeface="+mn-ea"/>
                <a:cs typeface="Arial" panose="020B0604020202020204" pitchFamily="34" charset="0"/>
              </a:rPr>
              <a:t>Back End</a:t>
            </a:r>
          </a:p>
        </p:txBody>
      </p:sp>
      <p:sp>
        <p:nvSpPr>
          <p:cNvPr id="276" name="TextBox 275">
            <a:extLst>
              <a:ext uri="{FF2B5EF4-FFF2-40B4-BE49-F238E27FC236}">
                <a16:creationId xmlns:a16="http://schemas.microsoft.com/office/drawing/2014/main" id="{FD9BB271-DB4F-A6BD-3CDF-309150209CCE}"/>
              </a:ext>
            </a:extLst>
          </p:cNvPr>
          <p:cNvSpPr txBox="1"/>
          <p:nvPr/>
        </p:nvSpPr>
        <p:spPr>
          <a:xfrm>
            <a:off x="5219270" y="3737173"/>
            <a:ext cx="1641929" cy="268215"/>
          </a:xfrm>
          <a:prstGeom prst="rect">
            <a:avLst/>
          </a:prstGeom>
          <a:noFill/>
        </p:spPr>
        <p:txBody>
          <a:bodyPr wrap="square" rtlCol="0">
            <a:spAutoFit/>
          </a:bodyPr>
          <a:lstStyle/>
          <a:p>
            <a:pPr algn="ctr" defTabSz="326578" rtl="0"/>
            <a:r>
              <a:rPr lang="en-US" sz="1143" b="1" kern="1200">
                <a:solidFill>
                  <a:prstClr val="black"/>
                </a:solidFill>
                <a:latin typeface="Arial" panose="020B0604020202020204" pitchFamily="34" charset="0"/>
                <a:ea typeface="+mn-ea"/>
                <a:cs typeface="Arial" panose="020B0604020202020204" pitchFamily="34" charset="0"/>
              </a:rPr>
              <a:t>Database</a:t>
            </a:r>
          </a:p>
        </p:txBody>
      </p:sp>
      <p:sp>
        <p:nvSpPr>
          <p:cNvPr id="277" name="TextBox 276">
            <a:extLst>
              <a:ext uri="{FF2B5EF4-FFF2-40B4-BE49-F238E27FC236}">
                <a16:creationId xmlns:a16="http://schemas.microsoft.com/office/drawing/2014/main" id="{3410D191-FBBE-7857-6C35-7FBA6FCEB6A8}"/>
              </a:ext>
            </a:extLst>
          </p:cNvPr>
          <p:cNvSpPr txBox="1"/>
          <p:nvPr/>
        </p:nvSpPr>
        <p:spPr>
          <a:xfrm>
            <a:off x="6231626" y="3737173"/>
            <a:ext cx="1641929" cy="268215"/>
          </a:xfrm>
          <a:prstGeom prst="rect">
            <a:avLst/>
          </a:prstGeom>
          <a:noFill/>
        </p:spPr>
        <p:txBody>
          <a:bodyPr wrap="square" rtlCol="0">
            <a:spAutoFit/>
          </a:bodyPr>
          <a:lstStyle/>
          <a:p>
            <a:pPr algn="ctr" defTabSz="326578" rtl="0"/>
            <a:r>
              <a:rPr lang="en-US" sz="1143" b="1" kern="1200">
                <a:solidFill>
                  <a:prstClr val="black"/>
                </a:solidFill>
                <a:latin typeface="Arial" panose="020B0604020202020204" pitchFamily="34" charset="0"/>
                <a:ea typeface="+mn-ea"/>
                <a:cs typeface="Arial" panose="020B0604020202020204" pitchFamily="34" charset="0"/>
              </a:rPr>
              <a:t>Concept</a:t>
            </a:r>
          </a:p>
        </p:txBody>
      </p:sp>
      <p:grpSp>
        <p:nvGrpSpPr>
          <p:cNvPr id="280" name="Group 279">
            <a:extLst>
              <a:ext uri="{FF2B5EF4-FFF2-40B4-BE49-F238E27FC236}">
                <a16:creationId xmlns:a16="http://schemas.microsoft.com/office/drawing/2014/main" id="{46D6574B-F77B-0039-DC82-6E8A866F35B9}"/>
              </a:ext>
            </a:extLst>
          </p:cNvPr>
          <p:cNvGrpSpPr/>
          <p:nvPr/>
        </p:nvGrpSpPr>
        <p:grpSpPr>
          <a:xfrm>
            <a:off x="4758006" y="3029949"/>
            <a:ext cx="532376" cy="529757"/>
            <a:chOff x="5665094" y="3560636"/>
            <a:chExt cx="934162" cy="929566"/>
          </a:xfrm>
        </p:grpSpPr>
        <p:grpSp>
          <p:nvGrpSpPr>
            <p:cNvPr id="281" name="Group 280">
              <a:extLst>
                <a:ext uri="{FF2B5EF4-FFF2-40B4-BE49-F238E27FC236}">
                  <a16:creationId xmlns:a16="http://schemas.microsoft.com/office/drawing/2014/main" id="{EB409FA6-ECD8-ABA1-1EBE-42EBBF64A3DF}"/>
                </a:ext>
              </a:extLst>
            </p:cNvPr>
            <p:cNvGrpSpPr/>
            <p:nvPr/>
          </p:nvGrpSpPr>
          <p:grpSpPr>
            <a:xfrm>
              <a:off x="5665094" y="3560907"/>
              <a:ext cx="929295" cy="929295"/>
              <a:chOff x="9499382" y="277383"/>
              <a:chExt cx="2743200" cy="2743200"/>
            </a:xfrm>
          </p:grpSpPr>
          <p:sp>
            <p:nvSpPr>
              <p:cNvPr id="283" name="Oval 282">
                <a:extLst>
                  <a:ext uri="{FF2B5EF4-FFF2-40B4-BE49-F238E27FC236}">
                    <a16:creationId xmlns:a16="http://schemas.microsoft.com/office/drawing/2014/main" id="{D3249250-C35F-8EF7-D86B-0C8D2F88DF52}"/>
                  </a:ext>
                </a:extLst>
              </p:cNvPr>
              <p:cNvSpPr/>
              <p:nvPr/>
            </p:nvSpPr>
            <p:spPr>
              <a:xfrm>
                <a:off x="9499382" y="277383"/>
                <a:ext cx="2743200" cy="27432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26578" rtl="0"/>
                <a:endParaRPr lang="en-US" sz="1286" kern="1200">
                  <a:solidFill>
                    <a:prstClr val="white"/>
                  </a:solidFill>
                  <a:latin typeface="Calibri" panose="020F0502020204030204"/>
                </a:endParaRPr>
              </a:p>
            </p:txBody>
          </p:sp>
          <p:cxnSp>
            <p:nvCxnSpPr>
              <p:cNvPr id="284" name="Straight Connector 283">
                <a:extLst>
                  <a:ext uri="{FF2B5EF4-FFF2-40B4-BE49-F238E27FC236}">
                    <a16:creationId xmlns:a16="http://schemas.microsoft.com/office/drawing/2014/main" id="{DB4C8DA6-05B6-E3C2-40B2-E47305E8F02B}"/>
                  </a:ext>
                </a:extLst>
              </p:cNvPr>
              <p:cNvCxnSpPr>
                <a:stCxn id="283" idx="0"/>
                <a:endCxn id="283" idx="4"/>
              </p:cNvCxnSpPr>
              <p:nvPr/>
            </p:nvCxnSpPr>
            <p:spPr>
              <a:xfrm>
                <a:off x="10870982" y="277383"/>
                <a:ext cx="0" cy="27432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5" name="Straight Connector 284">
                <a:extLst>
                  <a:ext uri="{FF2B5EF4-FFF2-40B4-BE49-F238E27FC236}">
                    <a16:creationId xmlns:a16="http://schemas.microsoft.com/office/drawing/2014/main" id="{C4A644AC-F5E2-F1B1-E6BC-76D97061E123}"/>
                  </a:ext>
                </a:extLst>
              </p:cNvPr>
              <p:cNvCxnSpPr>
                <a:stCxn id="283" idx="2"/>
                <a:endCxn id="283" idx="6"/>
              </p:cNvCxnSpPr>
              <p:nvPr/>
            </p:nvCxnSpPr>
            <p:spPr>
              <a:xfrm>
                <a:off x="9499382" y="1648983"/>
                <a:ext cx="27432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86" name="Freeform 136">
                <a:extLst>
                  <a:ext uri="{FF2B5EF4-FFF2-40B4-BE49-F238E27FC236}">
                    <a16:creationId xmlns:a16="http://schemas.microsoft.com/office/drawing/2014/main" id="{EBF4F8A9-02ED-7303-769D-6BEAF151B38A}"/>
                  </a:ext>
                </a:extLst>
              </p:cNvPr>
              <p:cNvSpPr/>
              <p:nvPr/>
            </p:nvSpPr>
            <p:spPr>
              <a:xfrm>
                <a:off x="10870981" y="286236"/>
                <a:ext cx="1359701" cy="1362746"/>
              </a:xfrm>
              <a:custGeom>
                <a:avLst/>
                <a:gdLst>
                  <a:gd name="connsiteX0" fmla="*/ 5364 w 1376351"/>
                  <a:gd name="connsiteY0" fmla="*/ 0 h 1359463"/>
                  <a:gd name="connsiteX1" fmla="*/ 1369883 w 1376351"/>
                  <a:gd name="connsiteY1" fmla="*/ 1231362 h 1359463"/>
                  <a:gd name="connsiteX2" fmla="*/ 1376351 w 1376351"/>
                  <a:gd name="connsiteY2" fmla="*/ 1359463 h 1359463"/>
                  <a:gd name="connsiteX3" fmla="*/ 0 w 1376351"/>
                  <a:gd name="connsiteY3" fmla="*/ 1359463 h 1359463"/>
                  <a:gd name="connsiteX4" fmla="*/ 0 w 1376351"/>
                  <a:gd name="connsiteY4" fmla="*/ 271 h 13594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6351" h="1359463">
                    <a:moveTo>
                      <a:pt x="5364" y="0"/>
                    </a:moveTo>
                    <a:cubicBezTo>
                      <a:pt x="715533" y="0"/>
                      <a:pt x="1299643" y="539724"/>
                      <a:pt x="1369883" y="1231362"/>
                    </a:cubicBezTo>
                    <a:lnTo>
                      <a:pt x="1376351" y="1359463"/>
                    </a:lnTo>
                    <a:lnTo>
                      <a:pt x="0" y="1359463"/>
                    </a:lnTo>
                    <a:lnTo>
                      <a:pt x="0" y="271"/>
                    </a:lnTo>
                    <a:close/>
                  </a:path>
                </a:pathLst>
              </a:custGeom>
              <a:solidFill>
                <a:srgbClr val="BFEFB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26578" rtl="0"/>
                <a:endParaRPr lang="en-US" sz="1286" kern="1200">
                  <a:solidFill>
                    <a:prstClr val="white"/>
                  </a:solidFill>
                  <a:latin typeface="Calibri" panose="020F0502020204030204"/>
                </a:endParaRPr>
              </a:p>
            </p:txBody>
          </p:sp>
        </p:grpSp>
        <p:sp>
          <p:nvSpPr>
            <p:cNvPr id="282" name="Freeform: Shape 281">
              <a:extLst>
                <a:ext uri="{FF2B5EF4-FFF2-40B4-BE49-F238E27FC236}">
                  <a16:creationId xmlns:a16="http://schemas.microsoft.com/office/drawing/2014/main" id="{68C5AB47-3683-E261-A5D4-82F0C0F5AE38}"/>
                </a:ext>
              </a:extLst>
            </p:cNvPr>
            <p:cNvSpPr/>
            <p:nvPr/>
          </p:nvSpPr>
          <p:spPr>
            <a:xfrm>
              <a:off x="6138640" y="3560636"/>
              <a:ext cx="460616" cy="461648"/>
            </a:xfrm>
            <a:custGeom>
              <a:avLst/>
              <a:gdLst>
                <a:gd name="connsiteX0" fmla="*/ 791 w 1842290"/>
                <a:gd name="connsiteY0" fmla="*/ 0 h 1853408"/>
                <a:gd name="connsiteX1" fmla="*/ 1842290 w 1842290"/>
                <a:gd name="connsiteY1" fmla="*/ 1841499 h 1853408"/>
                <a:gd name="connsiteX2" fmla="*/ 1841689 w 1842290"/>
                <a:gd name="connsiteY2" fmla="*/ 1853408 h 1853408"/>
                <a:gd name="connsiteX3" fmla="*/ 0 w 1842290"/>
                <a:gd name="connsiteY3" fmla="*/ 1853408 h 1853408"/>
                <a:gd name="connsiteX4" fmla="*/ 0 w 1842290"/>
                <a:gd name="connsiteY4" fmla="*/ 40 h 18534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2290" h="1853408">
                  <a:moveTo>
                    <a:pt x="791" y="0"/>
                  </a:moveTo>
                  <a:cubicBezTo>
                    <a:pt x="1017823" y="0"/>
                    <a:pt x="1842290" y="824467"/>
                    <a:pt x="1842290" y="1841499"/>
                  </a:cubicBezTo>
                  <a:lnTo>
                    <a:pt x="1841689" y="1853408"/>
                  </a:lnTo>
                  <a:lnTo>
                    <a:pt x="0" y="1853408"/>
                  </a:lnTo>
                  <a:lnTo>
                    <a:pt x="0" y="40"/>
                  </a:lnTo>
                  <a:close/>
                </a:path>
              </a:pathLst>
            </a:custGeom>
            <a:solidFill>
              <a:schemeClr val="accent1"/>
            </a:solid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defTabSz="326578" rtl="0"/>
              <a:endParaRPr lang="en-US" sz="1286" kern="1200">
                <a:solidFill>
                  <a:prstClr val="white"/>
                </a:solidFill>
                <a:latin typeface="Calibri" panose="020F0502020204030204"/>
              </a:endParaRPr>
            </a:p>
          </p:txBody>
        </p:sp>
      </p:grpSp>
      <p:grpSp>
        <p:nvGrpSpPr>
          <p:cNvPr id="287" name="Group 286">
            <a:extLst>
              <a:ext uri="{FF2B5EF4-FFF2-40B4-BE49-F238E27FC236}">
                <a16:creationId xmlns:a16="http://schemas.microsoft.com/office/drawing/2014/main" id="{B80E1CB8-18EB-ECB2-E79B-598DAAA84059}"/>
              </a:ext>
            </a:extLst>
          </p:cNvPr>
          <p:cNvGrpSpPr/>
          <p:nvPr/>
        </p:nvGrpSpPr>
        <p:grpSpPr>
          <a:xfrm>
            <a:off x="5770362" y="3029949"/>
            <a:ext cx="532376" cy="529757"/>
            <a:chOff x="5665094" y="3560636"/>
            <a:chExt cx="934162" cy="929566"/>
          </a:xfrm>
        </p:grpSpPr>
        <p:grpSp>
          <p:nvGrpSpPr>
            <p:cNvPr id="288" name="Group 287">
              <a:extLst>
                <a:ext uri="{FF2B5EF4-FFF2-40B4-BE49-F238E27FC236}">
                  <a16:creationId xmlns:a16="http://schemas.microsoft.com/office/drawing/2014/main" id="{67675D2D-308B-E9BA-1CF7-8686FC8D58AD}"/>
                </a:ext>
              </a:extLst>
            </p:cNvPr>
            <p:cNvGrpSpPr/>
            <p:nvPr/>
          </p:nvGrpSpPr>
          <p:grpSpPr>
            <a:xfrm>
              <a:off x="5665094" y="3560907"/>
              <a:ext cx="929295" cy="929295"/>
              <a:chOff x="9499382" y="277383"/>
              <a:chExt cx="2743200" cy="2743200"/>
            </a:xfrm>
          </p:grpSpPr>
          <p:sp>
            <p:nvSpPr>
              <p:cNvPr id="290" name="Oval 289">
                <a:extLst>
                  <a:ext uri="{FF2B5EF4-FFF2-40B4-BE49-F238E27FC236}">
                    <a16:creationId xmlns:a16="http://schemas.microsoft.com/office/drawing/2014/main" id="{895AEF86-21FB-F0AE-FD72-758989BCC247}"/>
                  </a:ext>
                </a:extLst>
              </p:cNvPr>
              <p:cNvSpPr/>
              <p:nvPr/>
            </p:nvSpPr>
            <p:spPr>
              <a:xfrm>
                <a:off x="9499382" y="277383"/>
                <a:ext cx="2743200" cy="27432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26578" rtl="0"/>
                <a:endParaRPr lang="en-US" sz="1286" kern="1200">
                  <a:solidFill>
                    <a:prstClr val="white"/>
                  </a:solidFill>
                  <a:latin typeface="Calibri" panose="020F0502020204030204"/>
                </a:endParaRPr>
              </a:p>
            </p:txBody>
          </p:sp>
          <p:cxnSp>
            <p:nvCxnSpPr>
              <p:cNvPr id="291" name="Straight Connector 290">
                <a:extLst>
                  <a:ext uri="{FF2B5EF4-FFF2-40B4-BE49-F238E27FC236}">
                    <a16:creationId xmlns:a16="http://schemas.microsoft.com/office/drawing/2014/main" id="{9CE8A85F-D662-8650-024C-46E3C3457CC7}"/>
                  </a:ext>
                </a:extLst>
              </p:cNvPr>
              <p:cNvCxnSpPr>
                <a:stCxn id="290" idx="0"/>
                <a:endCxn id="290" idx="4"/>
              </p:cNvCxnSpPr>
              <p:nvPr/>
            </p:nvCxnSpPr>
            <p:spPr>
              <a:xfrm>
                <a:off x="10870982" y="277383"/>
                <a:ext cx="0" cy="27432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2" name="Straight Connector 291">
                <a:extLst>
                  <a:ext uri="{FF2B5EF4-FFF2-40B4-BE49-F238E27FC236}">
                    <a16:creationId xmlns:a16="http://schemas.microsoft.com/office/drawing/2014/main" id="{AF11DBBC-23DD-0F19-EF0F-98E0FECE819C}"/>
                  </a:ext>
                </a:extLst>
              </p:cNvPr>
              <p:cNvCxnSpPr>
                <a:stCxn id="290" idx="2"/>
                <a:endCxn id="290" idx="6"/>
              </p:cNvCxnSpPr>
              <p:nvPr/>
            </p:nvCxnSpPr>
            <p:spPr>
              <a:xfrm>
                <a:off x="9499382" y="1648983"/>
                <a:ext cx="27432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93" name="Freeform 136">
                <a:extLst>
                  <a:ext uri="{FF2B5EF4-FFF2-40B4-BE49-F238E27FC236}">
                    <a16:creationId xmlns:a16="http://schemas.microsoft.com/office/drawing/2014/main" id="{ADC9759B-8DA0-F887-357D-CEE98631864B}"/>
                  </a:ext>
                </a:extLst>
              </p:cNvPr>
              <p:cNvSpPr/>
              <p:nvPr/>
            </p:nvSpPr>
            <p:spPr>
              <a:xfrm>
                <a:off x="10870981" y="286236"/>
                <a:ext cx="1359701" cy="1362746"/>
              </a:xfrm>
              <a:custGeom>
                <a:avLst/>
                <a:gdLst>
                  <a:gd name="connsiteX0" fmla="*/ 5364 w 1376351"/>
                  <a:gd name="connsiteY0" fmla="*/ 0 h 1359463"/>
                  <a:gd name="connsiteX1" fmla="*/ 1369883 w 1376351"/>
                  <a:gd name="connsiteY1" fmla="*/ 1231362 h 1359463"/>
                  <a:gd name="connsiteX2" fmla="*/ 1376351 w 1376351"/>
                  <a:gd name="connsiteY2" fmla="*/ 1359463 h 1359463"/>
                  <a:gd name="connsiteX3" fmla="*/ 0 w 1376351"/>
                  <a:gd name="connsiteY3" fmla="*/ 1359463 h 1359463"/>
                  <a:gd name="connsiteX4" fmla="*/ 0 w 1376351"/>
                  <a:gd name="connsiteY4" fmla="*/ 271 h 13594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6351" h="1359463">
                    <a:moveTo>
                      <a:pt x="5364" y="0"/>
                    </a:moveTo>
                    <a:cubicBezTo>
                      <a:pt x="715533" y="0"/>
                      <a:pt x="1299643" y="539724"/>
                      <a:pt x="1369883" y="1231362"/>
                    </a:cubicBezTo>
                    <a:lnTo>
                      <a:pt x="1376351" y="1359463"/>
                    </a:lnTo>
                    <a:lnTo>
                      <a:pt x="0" y="1359463"/>
                    </a:lnTo>
                    <a:lnTo>
                      <a:pt x="0" y="271"/>
                    </a:lnTo>
                    <a:close/>
                  </a:path>
                </a:pathLst>
              </a:custGeom>
              <a:solidFill>
                <a:srgbClr val="BFEFB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26578" rtl="0"/>
                <a:endParaRPr lang="en-US" sz="1286" kern="1200">
                  <a:solidFill>
                    <a:prstClr val="white"/>
                  </a:solidFill>
                  <a:latin typeface="Calibri" panose="020F0502020204030204"/>
                </a:endParaRPr>
              </a:p>
            </p:txBody>
          </p:sp>
        </p:grpSp>
        <p:sp>
          <p:nvSpPr>
            <p:cNvPr id="289" name="Freeform: Shape 288">
              <a:extLst>
                <a:ext uri="{FF2B5EF4-FFF2-40B4-BE49-F238E27FC236}">
                  <a16:creationId xmlns:a16="http://schemas.microsoft.com/office/drawing/2014/main" id="{9D256FD4-C7A6-8DC1-61C0-BBA347670D97}"/>
                </a:ext>
              </a:extLst>
            </p:cNvPr>
            <p:cNvSpPr/>
            <p:nvPr/>
          </p:nvSpPr>
          <p:spPr>
            <a:xfrm>
              <a:off x="6138640" y="3560636"/>
              <a:ext cx="460616" cy="461648"/>
            </a:xfrm>
            <a:custGeom>
              <a:avLst/>
              <a:gdLst>
                <a:gd name="connsiteX0" fmla="*/ 791 w 1842290"/>
                <a:gd name="connsiteY0" fmla="*/ 0 h 1853408"/>
                <a:gd name="connsiteX1" fmla="*/ 1842290 w 1842290"/>
                <a:gd name="connsiteY1" fmla="*/ 1841499 h 1853408"/>
                <a:gd name="connsiteX2" fmla="*/ 1841689 w 1842290"/>
                <a:gd name="connsiteY2" fmla="*/ 1853408 h 1853408"/>
                <a:gd name="connsiteX3" fmla="*/ 0 w 1842290"/>
                <a:gd name="connsiteY3" fmla="*/ 1853408 h 1853408"/>
                <a:gd name="connsiteX4" fmla="*/ 0 w 1842290"/>
                <a:gd name="connsiteY4" fmla="*/ 40 h 18534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2290" h="1853408">
                  <a:moveTo>
                    <a:pt x="791" y="0"/>
                  </a:moveTo>
                  <a:cubicBezTo>
                    <a:pt x="1017823" y="0"/>
                    <a:pt x="1842290" y="824467"/>
                    <a:pt x="1842290" y="1841499"/>
                  </a:cubicBezTo>
                  <a:lnTo>
                    <a:pt x="1841689" y="1853408"/>
                  </a:lnTo>
                  <a:lnTo>
                    <a:pt x="0" y="1853408"/>
                  </a:lnTo>
                  <a:lnTo>
                    <a:pt x="0" y="40"/>
                  </a:lnTo>
                  <a:close/>
                </a:path>
              </a:pathLst>
            </a:custGeom>
            <a:solidFill>
              <a:schemeClr val="accent1"/>
            </a:solid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defTabSz="326578" rtl="0"/>
              <a:endParaRPr lang="en-US" sz="1286" kern="1200">
                <a:solidFill>
                  <a:prstClr val="white"/>
                </a:solidFill>
                <a:latin typeface="Calibri" panose="020F0502020204030204"/>
              </a:endParaRPr>
            </a:p>
          </p:txBody>
        </p:sp>
      </p:grpSp>
      <p:grpSp>
        <p:nvGrpSpPr>
          <p:cNvPr id="294" name="Group 293">
            <a:extLst>
              <a:ext uri="{FF2B5EF4-FFF2-40B4-BE49-F238E27FC236}">
                <a16:creationId xmlns:a16="http://schemas.microsoft.com/office/drawing/2014/main" id="{7DCAE100-9819-DA66-B913-C8D8FCEB7A3F}"/>
              </a:ext>
            </a:extLst>
          </p:cNvPr>
          <p:cNvGrpSpPr/>
          <p:nvPr/>
        </p:nvGrpSpPr>
        <p:grpSpPr>
          <a:xfrm>
            <a:off x="7792301" y="3030143"/>
            <a:ext cx="529603" cy="529603"/>
            <a:chOff x="9499382" y="277383"/>
            <a:chExt cx="2743200" cy="2743200"/>
          </a:xfrm>
        </p:grpSpPr>
        <p:sp>
          <p:nvSpPr>
            <p:cNvPr id="295" name="Oval 294">
              <a:extLst>
                <a:ext uri="{FF2B5EF4-FFF2-40B4-BE49-F238E27FC236}">
                  <a16:creationId xmlns:a16="http://schemas.microsoft.com/office/drawing/2014/main" id="{072F2B8A-A493-1158-C2F4-AA732CFAE3C1}"/>
                </a:ext>
              </a:extLst>
            </p:cNvPr>
            <p:cNvSpPr/>
            <p:nvPr/>
          </p:nvSpPr>
          <p:spPr>
            <a:xfrm>
              <a:off x="9499382" y="277383"/>
              <a:ext cx="2743200" cy="27432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26578" rtl="0"/>
              <a:endParaRPr lang="en-US" sz="1286" kern="1200">
                <a:solidFill>
                  <a:prstClr val="white"/>
                </a:solidFill>
                <a:latin typeface="Calibri" panose="020F0502020204030204"/>
              </a:endParaRPr>
            </a:p>
          </p:txBody>
        </p:sp>
        <p:cxnSp>
          <p:nvCxnSpPr>
            <p:cNvPr id="296" name="Straight Connector 295">
              <a:extLst>
                <a:ext uri="{FF2B5EF4-FFF2-40B4-BE49-F238E27FC236}">
                  <a16:creationId xmlns:a16="http://schemas.microsoft.com/office/drawing/2014/main" id="{36F17524-BB14-0F4F-5375-8404E81EBEE6}"/>
                </a:ext>
              </a:extLst>
            </p:cNvPr>
            <p:cNvCxnSpPr>
              <a:stCxn id="295" idx="0"/>
              <a:endCxn id="295" idx="4"/>
            </p:cNvCxnSpPr>
            <p:nvPr/>
          </p:nvCxnSpPr>
          <p:spPr>
            <a:xfrm>
              <a:off x="10870982" y="277383"/>
              <a:ext cx="0" cy="27432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7" name="Straight Connector 296">
              <a:extLst>
                <a:ext uri="{FF2B5EF4-FFF2-40B4-BE49-F238E27FC236}">
                  <a16:creationId xmlns:a16="http://schemas.microsoft.com/office/drawing/2014/main" id="{4823C7BE-EE12-7211-4F28-726EC52D957F}"/>
                </a:ext>
              </a:extLst>
            </p:cNvPr>
            <p:cNvCxnSpPr>
              <a:stCxn id="295" idx="2"/>
              <a:endCxn id="295" idx="6"/>
            </p:cNvCxnSpPr>
            <p:nvPr/>
          </p:nvCxnSpPr>
          <p:spPr>
            <a:xfrm>
              <a:off x="9499382" y="1648983"/>
              <a:ext cx="27432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98" name="Freeform 136">
              <a:extLst>
                <a:ext uri="{FF2B5EF4-FFF2-40B4-BE49-F238E27FC236}">
                  <a16:creationId xmlns:a16="http://schemas.microsoft.com/office/drawing/2014/main" id="{82669552-4E8A-99C5-E4DC-7FD81AEBA8C6}"/>
                </a:ext>
              </a:extLst>
            </p:cNvPr>
            <p:cNvSpPr/>
            <p:nvPr/>
          </p:nvSpPr>
          <p:spPr>
            <a:xfrm>
              <a:off x="10870981" y="286236"/>
              <a:ext cx="1359701" cy="1362746"/>
            </a:xfrm>
            <a:custGeom>
              <a:avLst/>
              <a:gdLst>
                <a:gd name="connsiteX0" fmla="*/ 5364 w 1376351"/>
                <a:gd name="connsiteY0" fmla="*/ 0 h 1359463"/>
                <a:gd name="connsiteX1" fmla="*/ 1369883 w 1376351"/>
                <a:gd name="connsiteY1" fmla="*/ 1231362 h 1359463"/>
                <a:gd name="connsiteX2" fmla="*/ 1376351 w 1376351"/>
                <a:gd name="connsiteY2" fmla="*/ 1359463 h 1359463"/>
                <a:gd name="connsiteX3" fmla="*/ 0 w 1376351"/>
                <a:gd name="connsiteY3" fmla="*/ 1359463 h 1359463"/>
                <a:gd name="connsiteX4" fmla="*/ 0 w 1376351"/>
                <a:gd name="connsiteY4" fmla="*/ 271 h 13594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6351" h="1359463">
                  <a:moveTo>
                    <a:pt x="5364" y="0"/>
                  </a:moveTo>
                  <a:cubicBezTo>
                    <a:pt x="715533" y="0"/>
                    <a:pt x="1299643" y="539724"/>
                    <a:pt x="1369883" y="1231362"/>
                  </a:cubicBezTo>
                  <a:lnTo>
                    <a:pt x="1376351" y="1359463"/>
                  </a:lnTo>
                  <a:lnTo>
                    <a:pt x="0" y="1359463"/>
                  </a:lnTo>
                  <a:lnTo>
                    <a:pt x="0" y="271"/>
                  </a:lnTo>
                  <a:close/>
                </a:path>
              </a:pathLst>
            </a:custGeom>
            <a:solidFill>
              <a:srgbClr val="BFEFB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26578" rtl="0"/>
              <a:endParaRPr lang="en-US" sz="1286" kern="1200">
                <a:solidFill>
                  <a:prstClr val="white"/>
                </a:solidFill>
                <a:latin typeface="Calibri" panose="020F0502020204030204"/>
              </a:endParaRPr>
            </a:p>
          </p:txBody>
        </p:sp>
      </p:grpSp>
      <p:sp>
        <p:nvSpPr>
          <p:cNvPr id="299" name="TextBox 298">
            <a:extLst>
              <a:ext uri="{FF2B5EF4-FFF2-40B4-BE49-F238E27FC236}">
                <a16:creationId xmlns:a16="http://schemas.microsoft.com/office/drawing/2014/main" id="{A59F4330-ECF8-2CD7-3B13-F395785E5FEB}"/>
              </a:ext>
            </a:extLst>
          </p:cNvPr>
          <p:cNvSpPr txBox="1"/>
          <p:nvPr/>
        </p:nvSpPr>
        <p:spPr>
          <a:xfrm>
            <a:off x="7236138" y="3737172"/>
            <a:ext cx="1641929" cy="444096"/>
          </a:xfrm>
          <a:prstGeom prst="rect">
            <a:avLst/>
          </a:prstGeom>
          <a:noFill/>
        </p:spPr>
        <p:txBody>
          <a:bodyPr wrap="square" rtlCol="0">
            <a:spAutoFit/>
          </a:bodyPr>
          <a:lstStyle/>
          <a:p>
            <a:pPr algn="ctr" defTabSz="326578" rtl="0"/>
            <a:r>
              <a:rPr lang="en-US" sz="1143" b="1" kern="1200">
                <a:solidFill>
                  <a:prstClr val="black"/>
                </a:solidFill>
                <a:latin typeface="Arial" panose="020B0604020202020204" pitchFamily="34" charset="0"/>
                <a:ea typeface="+mn-ea"/>
                <a:cs typeface="Arial" panose="020B0604020202020204" pitchFamily="34" charset="0"/>
              </a:rPr>
              <a:t>Communication</a:t>
            </a:r>
          </a:p>
          <a:p>
            <a:pPr algn="ctr" defTabSz="326578" rtl="0"/>
            <a:r>
              <a:rPr lang="en-US" sz="1143" b="1" kern="1200">
                <a:solidFill>
                  <a:prstClr val="black"/>
                </a:solidFill>
                <a:latin typeface="Arial" panose="020B0604020202020204" pitchFamily="34" charset="0"/>
                <a:ea typeface="+mn-ea"/>
                <a:cs typeface="Arial" panose="020B0604020202020204" pitchFamily="34" charset="0"/>
              </a:rPr>
              <a:t>Skill</a:t>
            </a:r>
          </a:p>
        </p:txBody>
      </p:sp>
      <p:sp>
        <p:nvSpPr>
          <p:cNvPr id="256" name="Freeform: Shape 255">
            <a:extLst>
              <a:ext uri="{FF2B5EF4-FFF2-40B4-BE49-F238E27FC236}">
                <a16:creationId xmlns:a16="http://schemas.microsoft.com/office/drawing/2014/main" id="{FB490CCD-7C58-444A-F0EF-CC0F90F75E6E}"/>
              </a:ext>
            </a:extLst>
          </p:cNvPr>
          <p:cNvSpPr/>
          <p:nvPr/>
        </p:nvSpPr>
        <p:spPr>
          <a:xfrm>
            <a:off x="4883468" y="2532337"/>
            <a:ext cx="262286" cy="264857"/>
          </a:xfrm>
          <a:custGeom>
            <a:avLst/>
            <a:gdLst>
              <a:gd name="connsiteX0" fmla="*/ 791 w 1842290"/>
              <a:gd name="connsiteY0" fmla="*/ 0 h 1853408"/>
              <a:gd name="connsiteX1" fmla="*/ 1842290 w 1842290"/>
              <a:gd name="connsiteY1" fmla="*/ 1841499 h 1853408"/>
              <a:gd name="connsiteX2" fmla="*/ 1841689 w 1842290"/>
              <a:gd name="connsiteY2" fmla="*/ 1853408 h 1853408"/>
              <a:gd name="connsiteX3" fmla="*/ 0 w 1842290"/>
              <a:gd name="connsiteY3" fmla="*/ 1853408 h 1853408"/>
              <a:gd name="connsiteX4" fmla="*/ 0 w 1842290"/>
              <a:gd name="connsiteY4" fmla="*/ 40 h 18534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2290" h="1853408">
                <a:moveTo>
                  <a:pt x="791" y="0"/>
                </a:moveTo>
                <a:cubicBezTo>
                  <a:pt x="1017823" y="0"/>
                  <a:pt x="1842290" y="824467"/>
                  <a:pt x="1842290" y="1841499"/>
                </a:cubicBezTo>
                <a:lnTo>
                  <a:pt x="1841689" y="1853408"/>
                </a:lnTo>
                <a:lnTo>
                  <a:pt x="0" y="1853408"/>
                </a:lnTo>
                <a:lnTo>
                  <a:pt x="0" y="40"/>
                </a:lnTo>
                <a:close/>
              </a:path>
            </a:pathLst>
          </a:custGeom>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defTabSz="326578" rtl="0"/>
            <a:endParaRPr lang="en-US" sz="1286" kern="1200">
              <a:solidFill>
                <a:prstClr val="white"/>
              </a:solidFill>
              <a:latin typeface="Calibri" panose="020F0502020204030204"/>
            </a:endParaRPr>
          </a:p>
        </p:txBody>
      </p:sp>
      <p:grpSp>
        <p:nvGrpSpPr>
          <p:cNvPr id="304" name="Group 303">
            <a:extLst>
              <a:ext uri="{FF2B5EF4-FFF2-40B4-BE49-F238E27FC236}">
                <a16:creationId xmlns:a16="http://schemas.microsoft.com/office/drawing/2014/main" id="{D4B57D53-FE32-00FB-46F8-D301F82B417D}"/>
              </a:ext>
            </a:extLst>
          </p:cNvPr>
          <p:cNvGrpSpPr/>
          <p:nvPr/>
        </p:nvGrpSpPr>
        <p:grpSpPr>
          <a:xfrm>
            <a:off x="3745650" y="3029949"/>
            <a:ext cx="534674" cy="529757"/>
            <a:chOff x="5243910" y="2790812"/>
            <a:chExt cx="748544" cy="741660"/>
          </a:xfrm>
        </p:grpSpPr>
        <p:grpSp>
          <p:nvGrpSpPr>
            <p:cNvPr id="279" name="Group 278">
              <a:extLst>
                <a:ext uri="{FF2B5EF4-FFF2-40B4-BE49-F238E27FC236}">
                  <a16:creationId xmlns:a16="http://schemas.microsoft.com/office/drawing/2014/main" id="{923825E1-B710-842E-36F8-DE8536901DF7}"/>
                </a:ext>
              </a:extLst>
            </p:cNvPr>
            <p:cNvGrpSpPr/>
            <p:nvPr/>
          </p:nvGrpSpPr>
          <p:grpSpPr>
            <a:xfrm>
              <a:off x="5243910" y="2790812"/>
              <a:ext cx="745327" cy="741660"/>
              <a:chOff x="5665094" y="3560636"/>
              <a:chExt cx="934162" cy="929566"/>
            </a:xfrm>
          </p:grpSpPr>
          <p:grpSp>
            <p:nvGrpSpPr>
              <p:cNvPr id="222" name="Group 221">
                <a:extLst>
                  <a:ext uri="{FF2B5EF4-FFF2-40B4-BE49-F238E27FC236}">
                    <a16:creationId xmlns:a16="http://schemas.microsoft.com/office/drawing/2014/main" id="{060BE69D-59DB-620F-07F0-FB0E574B6D75}"/>
                  </a:ext>
                </a:extLst>
              </p:cNvPr>
              <p:cNvGrpSpPr/>
              <p:nvPr/>
            </p:nvGrpSpPr>
            <p:grpSpPr>
              <a:xfrm>
                <a:off x="5665094" y="3560907"/>
                <a:ext cx="929295" cy="929295"/>
                <a:chOff x="9499382" y="277383"/>
                <a:chExt cx="2743200" cy="2743200"/>
              </a:xfrm>
            </p:grpSpPr>
            <p:sp>
              <p:nvSpPr>
                <p:cNvPr id="223" name="Oval 222">
                  <a:extLst>
                    <a:ext uri="{FF2B5EF4-FFF2-40B4-BE49-F238E27FC236}">
                      <a16:creationId xmlns:a16="http://schemas.microsoft.com/office/drawing/2014/main" id="{9A63FD3F-C6C0-AE7C-83F9-D0A8BB3C489B}"/>
                    </a:ext>
                  </a:extLst>
                </p:cNvPr>
                <p:cNvSpPr/>
                <p:nvPr/>
              </p:nvSpPr>
              <p:spPr>
                <a:xfrm>
                  <a:off x="9499382" y="277383"/>
                  <a:ext cx="2743200" cy="27432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26578" rtl="0"/>
                  <a:endParaRPr lang="en-US" sz="1286" kern="1200">
                    <a:solidFill>
                      <a:prstClr val="white"/>
                    </a:solidFill>
                    <a:latin typeface="Calibri" panose="020F0502020204030204"/>
                  </a:endParaRPr>
                </a:p>
              </p:txBody>
            </p:sp>
            <p:cxnSp>
              <p:nvCxnSpPr>
                <p:cNvPr id="224" name="Straight Connector 223">
                  <a:extLst>
                    <a:ext uri="{FF2B5EF4-FFF2-40B4-BE49-F238E27FC236}">
                      <a16:creationId xmlns:a16="http://schemas.microsoft.com/office/drawing/2014/main" id="{390EA00B-4368-DAB2-B538-779ADAA0C202}"/>
                    </a:ext>
                  </a:extLst>
                </p:cNvPr>
                <p:cNvCxnSpPr>
                  <a:stCxn id="223" idx="0"/>
                  <a:endCxn id="223" idx="4"/>
                </p:cNvCxnSpPr>
                <p:nvPr/>
              </p:nvCxnSpPr>
              <p:spPr>
                <a:xfrm>
                  <a:off x="10870982" y="277383"/>
                  <a:ext cx="0" cy="27432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5" name="Straight Connector 224">
                  <a:extLst>
                    <a:ext uri="{FF2B5EF4-FFF2-40B4-BE49-F238E27FC236}">
                      <a16:creationId xmlns:a16="http://schemas.microsoft.com/office/drawing/2014/main" id="{C1691CA1-8125-4C5E-2462-DA58439D60F0}"/>
                    </a:ext>
                  </a:extLst>
                </p:cNvPr>
                <p:cNvCxnSpPr>
                  <a:stCxn id="223" idx="2"/>
                  <a:endCxn id="223" idx="6"/>
                </p:cNvCxnSpPr>
                <p:nvPr/>
              </p:nvCxnSpPr>
              <p:spPr>
                <a:xfrm>
                  <a:off x="9499382" y="1648983"/>
                  <a:ext cx="27432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26" name="Freeform 136">
                  <a:extLst>
                    <a:ext uri="{FF2B5EF4-FFF2-40B4-BE49-F238E27FC236}">
                      <a16:creationId xmlns:a16="http://schemas.microsoft.com/office/drawing/2014/main" id="{B773B926-EAAA-B197-3757-98BDF7356E0D}"/>
                    </a:ext>
                  </a:extLst>
                </p:cNvPr>
                <p:cNvSpPr/>
                <p:nvPr/>
              </p:nvSpPr>
              <p:spPr>
                <a:xfrm>
                  <a:off x="10870981" y="286236"/>
                  <a:ext cx="1359701" cy="1362746"/>
                </a:xfrm>
                <a:custGeom>
                  <a:avLst/>
                  <a:gdLst>
                    <a:gd name="connsiteX0" fmla="*/ 5364 w 1376351"/>
                    <a:gd name="connsiteY0" fmla="*/ 0 h 1359463"/>
                    <a:gd name="connsiteX1" fmla="*/ 1369883 w 1376351"/>
                    <a:gd name="connsiteY1" fmla="*/ 1231362 h 1359463"/>
                    <a:gd name="connsiteX2" fmla="*/ 1376351 w 1376351"/>
                    <a:gd name="connsiteY2" fmla="*/ 1359463 h 1359463"/>
                    <a:gd name="connsiteX3" fmla="*/ 0 w 1376351"/>
                    <a:gd name="connsiteY3" fmla="*/ 1359463 h 1359463"/>
                    <a:gd name="connsiteX4" fmla="*/ 0 w 1376351"/>
                    <a:gd name="connsiteY4" fmla="*/ 271 h 13594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6351" h="1359463">
                      <a:moveTo>
                        <a:pt x="5364" y="0"/>
                      </a:moveTo>
                      <a:cubicBezTo>
                        <a:pt x="715533" y="0"/>
                        <a:pt x="1299643" y="539724"/>
                        <a:pt x="1369883" y="1231362"/>
                      </a:cubicBezTo>
                      <a:lnTo>
                        <a:pt x="1376351" y="1359463"/>
                      </a:lnTo>
                      <a:lnTo>
                        <a:pt x="0" y="1359463"/>
                      </a:lnTo>
                      <a:lnTo>
                        <a:pt x="0" y="271"/>
                      </a:lnTo>
                      <a:close/>
                    </a:path>
                  </a:pathLst>
                </a:custGeom>
                <a:solidFill>
                  <a:srgbClr val="BFEFB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26578" rtl="0"/>
                  <a:endParaRPr lang="en-US" sz="1286" kern="1200">
                    <a:solidFill>
                      <a:prstClr val="white"/>
                    </a:solidFill>
                    <a:latin typeface="Calibri" panose="020F0502020204030204"/>
                  </a:endParaRPr>
                </a:p>
              </p:txBody>
            </p:sp>
          </p:grpSp>
          <p:sp>
            <p:nvSpPr>
              <p:cNvPr id="278" name="Freeform: Shape 277">
                <a:extLst>
                  <a:ext uri="{FF2B5EF4-FFF2-40B4-BE49-F238E27FC236}">
                    <a16:creationId xmlns:a16="http://schemas.microsoft.com/office/drawing/2014/main" id="{A83FA311-1B22-735D-BF4D-A43F27A8A910}"/>
                  </a:ext>
                </a:extLst>
              </p:cNvPr>
              <p:cNvSpPr/>
              <p:nvPr/>
            </p:nvSpPr>
            <p:spPr>
              <a:xfrm>
                <a:off x="6138640" y="3560636"/>
                <a:ext cx="460616" cy="461648"/>
              </a:xfrm>
              <a:custGeom>
                <a:avLst/>
                <a:gdLst>
                  <a:gd name="connsiteX0" fmla="*/ 791 w 1842290"/>
                  <a:gd name="connsiteY0" fmla="*/ 0 h 1853408"/>
                  <a:gd name="connsiteX1" fmla="*/ 1842290 w 1842290"/>
                  <a:gd name="connsiteY1" fmla="*/ 1841499 h 1853408"/>
                  <a:gd name="connsiteX2" fmla="*/ 1841689 w 1842290"/>
                  <a:gd name="connsiteY2" fmla="*/ 1853408 h 1853408"/>
                  <a:gd name="connsiteX3" fmla="*/ 0 w 1842290"/>
                  <a:gd name="connsiteY3" fmla="*/ 1853408 h 1853408"/>
                  <a:gd name="connsiteX4" fmla="*/ 0 w 1842290"/>
                  <a:gd name="connsiteY4" fmla="*/ 40 h 18534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2290" h="1853408">
                    <a:moveTo>
                      <a:pt x="791" y="0"/>
                    </a:moveTo>
                    <a:cubicBezTo>
                      <a:pt x="1017823" y="0"/>
                      <a:pt x="1842290" y="824467"/>
                      <a:pt x="1842290" y="1841499"/>
                    </a:cubicBezTo>
                    <a:lnTo>
                      <a:pt x="1841689" y="1853408"/>
                    </a:lnTo>
                    <a:lnTo>
                      <a:pt x="0" y="1853408"/>
                    </a:lnTo>
                    <a:lnTo>
                      <a:pt x="0" y="40"/>
                    </a:lnTo>
                    <a:close/>
                  </a:path>
                </a:pathLst>
              </a:custGeom>
              <a:solidFill>
                <a:schemeClr val="accent1"/>
              </a:solid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defTabSz="326578" rtl="0"/>
                <a:endParaRPr lang="en-US" sz="1286" kern="1200">
                  <a:solidFill>
                    <a:prstClr val="white"/>
                  </a:solidFill>
                  <a:latin typeface="Calibri" panose="020F0502020204030204"/>
                </a:endParaRPr>
              </a:p>
            </p:txBody>
          </p:sp>
        </p:grpSp>
        <p:sp>
          <p:nvSpPr>
            <p:cNvPr id="300" name="Freeform: Shape 299">
              <a:extLst>
                <a:ext uri="{FF2B5EF4-FFF2-40B4-BE49-F238E27FC236}">
                  <a16:creationId xmlns:a16="http://schemas.microsoft.com/office/drawing/2014/main" id="{264B09EF-D945-8D28-D4E0-0BA48EE5EF3D}"/>
                </a:ext>
              </a:extLst>
            </p:cNvPr>
            <p:cNvSpPr/>
            <p:nvPr/>
          </p:nvSpPr>
          <p:spPr>
            <a:xfrm rot="5400000">
              <a:off x="5625254" y="3159141"/>
              <a:ext cx="367200" cy="367200"/>
            </a:xfrm>
            <a:custGeom>
              <a:avLst/>
              <a:gdLst>
                <a:gd name="connsiteX0" fmla="*/ 791 w 1842290"/>
                <a:gd name="connsiteY0" fmla="*/ 0 h 1853408"/>
                <a:gd name="connsiteX1" fmla="*/ 1842290 w 1842290"/>
                <a:gd name="connsiteY1" fmla="*/ 1841499 h 1853408"/>
                <a:gd name="connsiteX2" fmla="*/ 1841689 w 1842290"/>
                <a:gd name="connsiteY2" fmla="*/ 1853408 h 1853408"/>
                <a:gd name="connsiteX3" fmla="*/ 0 w 1842290"/>
                <a:gd name="connsiteY3" fmla="*/ 1853408 h 1853408"/>
                <a:gd name="connsiteX4" fmla="*/ 0 w 1842290"/>
                <a:gd name="connsiteY4" fmla="*/ 40 h 18534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2290" h="1853408">
                  <a:moveTo>
                    <a:pt x="791" y="0"/>
                  </a:moveTo>
                  <a:cubicBezTo>
                    <a:pt x="1017823" y="0"/>
                    <a:pt x="1842290" y="824467"/>
                    <a:pt x="1842290" y="1841499"/>
                  </a:cubicBezTo>
                  <a:lnTo>
                    <a:pt x="1841689" y="1853408"/>
                  </a:lnTo>
                  <a:lnTo>
                    <a:pt x="0" y="1853408"/>
                  </a:lnTo>
                  <a:lnTo>
                    <a:pt x="0" y="40"/>
                  </a:lnTo>
                  <a:close/>
                </a:path>
              </a:pathLst>
            </a:custGeom>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defTabSz="326578" rtl="0"/>
              <a:endParaRPr lang="en-US" sz="1286" kern="1200">
                <a:solidFill>
                  <a:prstClr val="white"/>
                </a:solidFill>
                <a:latin typeface="Calibri" panose="020F0502020204030204"/>
              </a:endParaRPr>
            </a:p>
          </p:txBody>
        </p:sp>
        <p:sp>
          <p:nvSpPr>
            <p:cNvPr id="301" name="Freeform: Shape 300">
              <a:extLst>
                <a:ext uri="{FF2B5EF4-FFF2-40B4-BE49-F238E27FC236}">
                  <a16:creationId xmlns:a16="http://schemas.microsoft.com/office/drawing/2014/main" id="{0B14765D-2F04-75B1-A532-6D18836FFB07}"/>
                </a:ext>
              </a:extLst>
            </p:cNvPr>
            <p:cNvSpPr/>
            <p:nvPr/>
          </p:nvSpPr>
          <p:spPr>
            <a:xfrm rot="10800000">
              <a:off x="5245277" y="3159141"/>
              <a:ext cx="367200" cy="367200"/>
            </a:xfrm>
            <a:custGeom>
              <a:avLst/>
              <a:gdLst>
                <a:gd name="connsiteX0" fmla="*/ 791 w 1842290"/>
                <a:gd name="connsiteY0" fmla="*/ 0 h 1853408"/>
                <a:gd name="connsiteX1" fmla="*/ 1842290 w 1842290"/>
                <a:gd name="connsiteY1" fmla="*/ 1841499 h 1853408"/>
                <a:gd name="connsiteX2" fmla="*/ 1841689 w 1842290"/>
                <a:gd name="connsiteY2" fmla="*/ 1853408 h 1853408"/>
                <a:gd name="connsiteX3" fmla="*/ 0 w 1842290"/>
                <a:gd name="connsiteY3" fmla="*/ 1853408 h 1853408"/>
                <a:gd name="connsiteX4" fmla="*/ 0 w 1842290"/>
                <a:gd name="connsiteY4" fmla="*/ 40 h 18534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2290" h="1853408">
                  <a:moveTo>
                    <a:pt x="791" y="0"/>
                  </a:moveTo>
                  <a:cubicBezTo>
                    <a:pt x="1017823" y="0"/>
                    <a:pt x="1842290" y="824467"/>
                    <a:pt x="1842290" y="1841499"/>
                  </a:cubicBezTo>
                  <a:lnTo>
                    <a:pt x="1841689" y="1853408"/>
                  </a:lnTo>
                  <a:lnTo>
                    <a:pt x="0" y="1853408"/>
                  </a:lnTo>
                  <a:lnTo>
                    <a:pt x="0" y="40"/>
                  </a:lnTo>
                  <a:close/>
                </a:path>
              </a:pathLst>
            </a:custGeom>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defTabSz="326578" rtl="0"/>
              <a:endParaRPr lang="en-US" sz="1286" kern="1200">
                <a:solidFill>
                  <a:prstClr val="white"/>
                </a:solidFill>
                <a:latin typeface="Calibri" panose="020F0502020204030204"/>
              </a:endParaRPr>
            </a:p>
          </p:txBody>
        </p:sp>
      </p:grpSp>
      <p:sp>
        <p:nvSpPr>
          <p:cNvPr id="302" name="Freeform: Shape 301">
            <a:extLst>
              <a:ext uri="{FF2B5EF4-FFF2-40B4-BE49-F238E27FC236}">
                <a16:creationId xmlns:a16="http://schemas.microsoft.com/office/drawing/2014/main" id="{19F7F991-C0D8-FB0F-ACCA-25AA0BC85D4A}"/>
              </a:ext>
            </a:extLst>
          </p:cNvPr>
          <p:cNvSpPr/>
          <p:nvPr/>
        </p:nvSpPr>
        <p:spPr>
          <a:xfrm rot="5400000">
            <a:off x="5030144" y="3293041"/>
            <a:ext cx="262286" cy="262286"/>
          </a:xfrm>
          <a:custGeom>
            <a:avLst/>
            <a:gdLst>
              <a:gd name="connsiteX0" fmla="*/ 791 w 1842290"/>
              <a:gd name="connsiteY0" fmla="*/ 0 h 1853408"/>
              <a:gd name="connsiteX1" fmla="*/ 1842290 w 1842290"/>
              <a:gd name="connsiteY1" fmla="*/ 1841499 h 1853408"/>
              <a:gd name="connsiteX2" fmla="*/ 1841689 w 1842290"/>
              <a:gd name="connsiteY2" fmla="*/ 1853408 h 1853408"/>
              <a:gd name="connsiteX3" fmla="*/ 0 w 1842290"/>
              <a:gd name="connsiteY3" fmla="*/ 1853408 h 1853408"/>
              <a:gd name="connsiteX4" fmla="*/ 0 w 1842290"/>
              <a:gd name="connsiteY4" fmla="*/ 40 h 18534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2290" h="1853408">
                <a:moveTo>
                  <a:pt x="791" y="0"/>
                </a:moveTo>
                <a:cubicBezTo>
                  <a:pt x="1017823" y="0"/>
                  <a:pt x="1842290" y="824467"/>
                  <a:pt x="1842290" y="1841499"/>
                </a:cubicBezTo>
                <a:lnTo>
                  <a:pt x="1841689" y="1853408"/>
                </a:lnTo>
                <a:lnTo>
                  <a:pt x="0" y="1853408"/>
                </a:lnTo>
                <a:lnTo>
                  <a:pt x="0" y="40"/>
                </a:lnTo>
                <a:close/>
              </a:path>
            </a:pathLst>
          </a:custGeom>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defTabSz="326578" rtl="0"/>
            <a:endParaRPr lang="en-US" sz="1286" kern="1200">
              <a:solidFill>
                <a:prstClr val="white"/>
              </a:solidFill>
              <a:latin typeface="Calibri" panose="020F0502020204030204"/>
            </a:endParaRPr>
          </a:p>
        </p:txBody>
      </p:sp>
      <p:sp>
        <p:nvSpPr>
          <p:cNvPr id="307" name="Freeform: Shape 306">
            <a:extLst>
              <a:ext uri="{FF2B5EF4-FFF2-40B4-BE49-F238E27FC236}">
                <a16:creationId xmlns:a16="http://schemas.microsoft.com/office/drawing/2014/main" id="{2F21EE08-9BC0-5887-01CF-61F985ADDE40}"/>
              </a:ext>
            </a:extLst>
          </p:cNvPr>
          <p:cNvSpPr/>
          <p:nvPr/>
        </p:nvSpPr>
        <p:spPr>
          <a:xfrm rot="5400000">
            <a:off x="6043114" y="3300778"/>
            <a:ext cx="256650" cy="252449"/>
          </a:xfrm>
          <a:custGeom>
            <a:avLst/>
            <a:gdLst>
              <a:gd name="connsiteX0" fmla="*/ 791 w 1842290"/>
              <a:gd name="connsiteY0" fmla="*/ 0 h 1853408"/>
              <a:gd name="connsiteX1" fmla="*/ 1842290 w 1842290"/>
              <a:gd name="connsiteY1" fmla="*/ 1841499 h 1853408"/>
              <a:gd name="connsiteX2" fmla="*/ 1841689 w 1842290"/>
              <a:gd name="connsiteY2" fmla="*/ 1853408 h 1853408"/>
              <a:gd name="connsiteX3" fmla="*/ 0 w 1842290"/>
              <a:gd name="connsiteY3" fmla="*/ 1853408 h 1853408"/>
              <a:gd name="connsiteX4" fmla="*/ 0 w 1842290"/>
              <a:gd name="connsiteY4" fmla="*/ 40 h 18534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2290" h="1853408">
                <a:moveTo>
                  <a:pt x="791" y="0"/>
                </a:moveTo>
                <a:cubicBezTo>
                  <a:pt x="1017823" y="0"/>
                  <a:pt x="1842290" y="824467"/>
                  <a:pt x="1842290" y="1841499"/>
                </a:cubicBezTo>
                <a:lnTo>
                  <a:pt x="1841689" y="1853408"/>
                </a:lnTo>
                <a:lnTo>
                  <a:pt x="0" y="1853408"/>
                </a:lnTo>
                <a:lnTo>
                  <a:pt x="0" y="40"/>
                </a:lnTo>
                <a:close/>
              </a:path>
            </a:pathLst>
          </a:custGeom>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defTabSz="326578" rtl="0"/>
            <a:endParaRPr lang="en-US" sz="1286" kern="1200">
              <a:solidFill>
                <a:prstClr val="white"/>
              </a:solidFill>
              <a:latin typeface="Calibri" panose="020F0502020204030204"/>
            </a:endParaRPr>
          </a:p>
        </p:txBody>
      </p:sp>
      <p:sp>
        <p:nvSpPr>
          <p:cNvPr id="308" name="Freeform: Shape 307">
            <a:extLst>
              <a:ext uri="{FF2B5EF4-FFF2-40B4-BE49-F238E27FC236}">
                <a16:creationId xmlns:a16="http://schemas.microsoft.com/office/drawing/2014/main" id="{A4A53A00-EBB3-5D36-5FEF-842884BBDB93}"/>
              </a:ext>
            </a:extLst>
          </p:cNvPr>
          <p:cNvSpPr/>
          <p:nvPr/>
        </p:nvSpPr>
        <p:spPr>
          <a:xfrm rot="10800000">
            <a:off x="5773803" y="3298677"/>
            <a:ext cx="262286" cy="262286"/>
          </a:xfrm>
          <a:custGeom>
            <a:avLst/>
            <a:gdLst>
              <a:gd name="connsiteX0" fmla="*/ 791 w 1842290"/>
              <a:gd name="connsiteY0" fmla="*/ 0 h 1853408"/>
              <a:gd name="connsiteX1" fmla="*/ 1842290 w 1842290"/>
              <a:gd name="connsiteY1" fmla="*/ 1841499 h 1853408"/>
              <a:gd name="connsiteX2" fmla="*/ 1841689 w 1842290"/>
              <a:gd name="connsiteY2" fmla="*/ 1853408 h 1853408"/>
              <a:gd name="connsiteX3" fmla="*/ 0 w 1842290"/>
              <a:gd name="connsiteY3" fmla="*/ 1853408 h 1853408"/>
              <a:gd name="connsiteX4" fmla="*/ 0 w 1842290"/>
              <a:gd name="connsiteY4" fmla="*/ 40 h 18534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2290" h="1853408">
                <a:moveTo>
                  <a:pt x="791" y="0"/>
                </a:moveTo>
                <a:cubicBezTo>
                  <a:pt x="1017823" y="0"/>
                  <a:pt x="1842290" y="824467"/>
                  <a:pt x="1842290" y="1841499"/>
                </a:cubicBezTo>
                <a:lnTo>
                  <a:pt x="1841689" y="1853408"/>
                </a:lnTo>
                <a:lnTo>
                  <a:pt x="0" y="1853408"/>
                </a:lnTo>
                <a:lnTo>
                  <a:pt x="0" y="40"/>
                </a:lnTo>
                <a:close/>
              </a:path>
            </a:pathLst>
          </a:custGeom>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defTabSz="326578" rtl="0"/>
            <a:endParaRPr lang="en-US" sz="1286" kern="1200">
              <a:solidFill>
                <a:prstClr val="white"/>
              </a:solidFill>
              <a:latin typeface="Calibri" panose="020F0502020204030204"/>
            </a:endParaRPr>
          </a:p>
        </p:txBody>
      </p:sp>
      <p:sp>
        <p:nvSpPr>
          <p:cNvPr id="309" name="Freeform: Shape 308">
            <a:extLst>
              <a:ext uri="{FF2B5EF4-FFF2-40B4-BE49-F238E27FC236}">
                <a16:creationId xmlns:a16="http://schemas.microsoft.com/office/drawing/2014/main" id="{474F3B1E-AAA5-5F8E-0C70-F3C6FEA0CF50}"/>
              </a:ext>
            </a:extLst>
          </p:cNvPr>
          <p:cNvSpPr/>
          <p:nvPr/>
        </p:nvSpPr>
        <p:spPr>
          <a:xfrm rot="5400000">
            <a:off x="7052025" y="3303972"/>
            <a:ext cx="256649" cy="246058"/>
          </a:xfrm>
          <a:custGeom>
            <a:avLst/>
            <a:gdLst>
              <a:gd name="connsiteX0" fmla="*/ 791 w 1842290"/>
              <a:gd name="connsiteY0" fmla="*/ 0 h 1853408"/>
              <a:gd name="connsiteX1" fmla="*/ 1842290 w 1842290"/>
              <a:gd name="connsiteY1" fmla="*/ 1841499 h 1853408"/>
              <a:gd name="connsiteX2" fmla="*/ 1841689 w 1842290"/>
              <a:gd name="connsiteY2" fmla="*/ 1853408 h 1853408"/>
              <a:gd name="connsiteX3" fmla="*/ 0 w 1842290"/>
              <a:gd name="connsiteY3" fmla="*/ 1853408 h 1853408"/>
              <a:gd name="connsiteX4" fmla="*/ 0 w 1842290"/>
              <a:gd name="connsiteY4" fmla="*/ 40 h 18534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2290" h="1853408">
                <a:moveTo>
                  <a:pt x="791" y="0"/>
                </a:moveTo>
                <a:cubicBezTo>
                  <a:pt x="1017823" y="0"/>
                  <a:pt x="1842290" y="824467"/>
                  <a:pt x="1842290" y="1841499"/>
                </a:cubicBezTo>
                <a:lnTo>
                  <a:pt x="1841689" y="1853408"/>
                </a:lnTo>
                <a:lnTo>
                  <a:pt x="0" y="1853408"/>
                </a:lnTo>
                <a:lnTo>
                  <a:pt x="0" y="40"/>
                </a:lnTo>
                <a:close/>
              </a:path>
            </a:pathLst>
          </a:custGeom>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defTabSz="326578" rtl="0"/>
            <a:endParaRPr lang="en-US" sz="1286" kern="1200">
              <a:solidFill>
                <a:prstClr val="white"/>
              </a:solidFill>
              <a:latin typeface="Calibri" panose="020F0502020204030204"/>
            </a:endParaRPr>
          </a:p>
        </p:txBody>
      </p:sp>
      <p:sp>
        <p:nvSpPr>
          <p:cNvPr id="310" name="Freeform: Shape 309">
            <a:extLst>
              <a:ext uri="{FF2B5EF4-FFF2-40B4-BE49-F238E27FC236}">
                <a16:creationId xmlns:a16="http://schemas.microsoft.com/office/drawing/2014/main" id="{61809EDE-9F76-4EF2-363C-73F5A93732FA}"/>
              </a:ext>
            </a:extLst>
          </p:cNvPr>
          <p:cNvSpPr/>
          <p:nvPr/>
        </p:nvSpPr>
        <p:spPr>
          <a:xfrm rot="10800000">
            <a:off x="6786011" y="3298677"/>
            <a:ext cx="260442" cy="256648"/>
          </a:xfrm>
          <a:custGeom>
            <a:avLst/>
            <a:gdLst>
              <a:gd name="connsiteX0" fmla="*/ 791 w 1842290"/>
              <a:gd name="connsiteY0" fmla="*/ 0 h 1853408"/>
              <a:gd name="connsiteX1" fmla="*/ 1842290 w 1842290"/>
              <a:gd name="connsiteY1" fmla="*/ 1841499 h 1853408"/>
              <a:gd name="connsiteX2" fmla="*/ 1841689 w 1842290"/>
              <a:gd name="connsiteY2" fmla="*/ 1853408 h 1853408"/>
              <a:gd name="connsiteX3" fmla="*/ 0 w 1842290"/>
              <a:gd name="connsiteY3" fmla="*/ 1853408 h 1853408"/>
              <a:gd name="connsiteX4" fmla="*/ 0 w 1842290"/>
              <a:gd name="connsiteY4" fmla="*/ 40 h 18534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2290" h="1853408">
                <a:moveTo>
                  <a:pt x="791" y="0"/>
                </a:moveTo>
                <a:cubicBezTo>
                  <a:pt x="1017823" y="0"/>
                  <a:pt x="1842290" y="824467"/>
                  <a:pt x="1842290" y="1841499"/>
                </a:cubicBezTo>
                <a:lnTo>
                  <a:pt x="1841689" y="1853408"/>
                </a:lnTo>
                <a:lnTo>
                  <a:pt x="0" y="1853408"/>
                </a:lnTo>
                <a:lnTo>
                  <a:pt x="0" y="40"/>
                </a:lnTo>
                <a:close/>
              </a:path>
            </a:pathLst>
          </a:custGeom>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defTabSz="326578" rtl="0"/>
            <a:endParaRPr lang="en-US" sz="1286" kern="1200">
              <a:solidFill>
                <a:prstClr val="white"/>
              </a:solidFill>
              <a:latin typeface="Calibri" panose="020F0502020204030204"/>
            </a:endParaRPr>
          </a:p>
        </p:txBody>
      </p:sp>
      <p:sp>
        <p:nvSpPr>
          <p:cNvPr id="311" name="Freeform: Shape 310">
            <a:extLst>
              <a:ext uri="{FF2B5EF4-FFF2-40B4-BE49-F238E27FC236}">
                <a16:creationId xmlns:a16="http://schemas.microsoft.com/office/drawing/2014/main" id="{294A8B1A-8EF1-68C7-1AE1-B0F446FF4814}"/>
              </a:ext>
            </a:extLst>
          </p:cNvPr>
          <p:cNvSpPr/>
          <p:nvPr/>
        </p:nvSpPr>
        <p:spPr>
          <a:xfrm rot="5400000">
            <a:off x="8065004" y="3302992"/>
            <a:ext cx="256649" cy="248018"/>
          </a:xfrm>
          <a:custGeom>
            <a:avLst/>
            <a:gdLst>
              <a:gd name="connsiteX0" fmla="*/ 791 w 1842290"/>
              <a:gd name="connsiteY0" fmla="*/ 0 h 1853408"/>
              <a:gd name="connsiteX1" fmla="*/ 1842290 w 1842290"/>
              <a:gd name="connsiteY1" fmla="*/ 1841499 h 1853408"/>
              <a:gd name="connsiteX2" fmla="*/ 1841689 w 1842290"/>
              <a:gd name="connsiteY2" fmla="*/ 1853408 h 1853408"/>
              <a:gd name="connsiteX3" fmla="*/ 0 w 1842290"/>
              <a:gd name="connsiteY3" fmla="*/ 1853408 h 1853408"/>
              <a:gd name="connsiteX4" fmla="*/ 0 w 1842290"/>
              <a:gd name="connsiteY4" fmla="*/ 40 h 18534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2290" h="1853408">
                <a:moveTo>
                  <a:pt x="791" y="0"/>
                </a:moveTo>
                <a:cubicBezTo>
                  <a:pt x="1017823" y="0"/>
                  <a:pt x="1842290" y="824467"/>
                  <a:pt x="1842290" y="1841499"/>
                </a:cubicBezTo>
                <a:lnTo>
                  <a:pt x="1841689" y="1853408"/>
                </a:lnTo>
                <a:lnTo>
                  <a:pt x="0" y="1853408"/>
                </a:lnTo>
                <a:lnTo>
                  <a:pt x="0" y="40"/>
                </a:lnTo>
                <a:close/>
              </a:path>
            </a:pathLst>
          </a:custGeom>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defTabSz="326578" rtl="0"/>
            <a:endParaRPr lang="en-US" sz="1286" kern="1200">
              <a:solidFill>
                <a:prstClr val="white"/>
              </a:solidFill>
              <a:latin typeface="Calibri" panose="020F0502020204030204"/>
            </a:endParaRPr>
          </a:p>
        </p:txBody>
      </p:sp>
      <p:sp>
        <p:nvSpPr>
          <p:cNvPr id="312" name="Freeform: Shape 311">
            <a:extLst>
              <a:ext uri="{FF2B5EF4-FFF2-40B4-BE49-F238E27FC236}">
                <a16:creationId xmlns:a16="http://schemas.microsoft.com/office/drawing/2014/main" id="{67D8E774-98CF-BE63-88A2-32DC35E47748}"/>
              </a:ext>
            </a:extLst>
          </p:cNvPr>
          <p:cNvSpPr/>
          <p:nvPr/>
        </p:nvSpPr>
        <p:spPr>
          <a:xfrm rot="10800000">
            <a:off x="7797908" y="3298677"/>
            <a:ext cx="262286" cy="256648"/>
          </a:xfrm>
          <a:custGeom>
            <a:avLst/>
            <a:gdLst>
              <a:gd name="connsiteX0" fmla="*/ 791 w 1842290"/>
              <a:gd name="connsiteY0" fmla="*/ 0 h 1853408"/>
              <a:gd name="connsiteX1" fmla="*/ 1842290 w 1842290"/>
              <a:gd name="connsiteY1" fmla="*/ 1841499 h 1853408"/>
              <a:gd name="connsiteX2" fmla="*/ 1841689 w 1842290"/>
              <a:gd name="connsiteY2" fmla="*/ 1853408 h 1853408"/>
              <a:gd name="connsiteX3" fmla="*/ 0 w 1842290"/>
              <a:gd name="connsiteY3" fmla="*/ 1853408 h 1853408"/>
              <a:gd name="connsiteX4" fmla="*/ 0 w 1842290"/>
              <a:gd name="connsiteY4" fmla="*/ 40 h 18534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2290" h="1853408">
                <a:moveTo>
                  <a:pt x="791" y="0"/>
                </a:moveTo>
                <a:cubicBezTo>
                  <a:pt x="1017823" y="0"/>
                  <a:pt x="1842290" y="824467"/>
                  <a:pt x="1842290" y="1841499"/>
                </a:cubicBezTo>
                <a:lnTo>
                  <a:pt x="1841689" y="1853408"/>
                </a:lnTo>
                <a:lnTo>
                  <a:pt x="0" y="1853408"/>
                </a:lnTo>
                <a:lnTo>
                  <a:pt x="0" y="40"/>
                </a:lnTo>
                <a:close/>
              </a:path>
            </a:pathLst>
          </a:custGeom>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defTabSz="326578" rtl="0"/>
            <a:endParaRPr lang="en-US" sz="1286" kern="1200">
              <a:solidFill>
                <a:prstClr val="white"/>
              </a:solidFill>
              <a:latin typeface="Calibri" panose="020F0502020204030204"/>
            </a:endParaRPr>
          </a:p>
        </p:txBody>
      </p:sp>
      <p:sp>
        <p:nvSpPr>
          <p:cNvPr id="313" name="TextBox 312">
            <a:extLst>
              <a:ext uri="{FF2B5EF4-FFF2-40B4-BE49-F238E27FC236}">
                <a16:creationId xmlns:a16="http://schemas.microsoft.com/office/drawing/2014/main" id="{53FCDF20-3E50-5757-0544-38B3657F47A8}"/>
              </a:ext>
            </a:extLst>
          </p:cNvPr>
          <p:cNvSpPr txBox="1"/>
          <p:nvPr/>
        </p:nvSpPr>
        <p:spPr>
          <a:xfrm>
            <a:off x="3986837" y="2556310"/>
            <a:ext cx="788419" cy="268215"/>
          </a:xfrm>
          <a:prstGeom prst="rect">
            <a:avLst/>
          </a:prstGeom>
          <a:noFill/>
        </p:spPr>
        <p:txBody>
          <a:bodyPr wrap="square" rtlCol="0">
            <a:spAutoFit/>
          </a:bodyPr>
          <a:lstStyle/>
          <a:p>
            <a:pPr algn="ctr" defTabSz="326578" rtl="0"/>
            <a:r>
              <a:rPr lang="en-US" sz="1143" b="1" kern="1200">
                <a:solidFill>
                  <a:prstClr val="black"/>
                </a:solidFill>
                <a:latin typeface="Arial" panose="020B0604020202020204" pitchFamily="34" charset="0"/>
                <a:ea typeface="+mn-ea"/>
                <a:cs typeface="Arial" panose="020B0604020202020204" pitchFamily="34" charset="0"/>
              </a:rPr>
              <a:t>= Before</a:t>
            </a:r>
          </a:p>
        </p:txBody>
      </p:sp>
      <p:sp>
        <p:nvSpPr>
          <p:cNvPr id="314" name="TextBox 313">
            <a:extLst>
              <a:ext uri="{FF2B5EF4-FFF2-40B4-BE49-F238E27FC236}">
                <a16:creationId xmlns:a16="http://schemas.microsoft.com/office/drawing/2014/main" id="{B81ABC26-7FD4-C109-F973-E4D434E35823}"/>
              </a:ext>
            </a:extLst>
          </p:cNvPr>
          <p:cNvSpPr txBox="1"/>
          <p:nvPr/>
        </p:nvSpPr>
        <p:spPr>
          <a:xfrm>
            <a:off x="5171103" y="2556310"/>
            <a:ext cx="599259" cy="444096"/>
          </a:xfrm>
          <a:prstGeom prst="rect">
            <a:avLst/>
          </a:prstGeom>
          <a:noFill/>
        </p:spPr>
        <p:txBody>
          <a:bodyPr wrap="square" rtlCol="0">
            <a:spAutoFit/>
          </a:bodyPr>
          <a:lstStyle/>
          <a:p>
            <a:pPr algn="ctr" defTabSz="326578" rtl="0"/>
            <a:r>
              <a:rPr lang="en-US" sz="1143" b="1" kern="1200">
                <a:solidFill>
                  <a:prstClr val="black"/>
                </a:solidFill>
                <a:latin typeface="Arial" panose="020B0604020202020204" pitchFamily="34" charset="0"/>
                <a:ea typeface="+mn-ea"/>
                <a:cs typeface="Arial" panose="020B0604020202020204" pitchFamily="34" charset="0"/>
              </a:rPr>
              <a:t>= After</a:t>
            </a:r>
          </a:p>
        </p:txBody>
      </p:sp>
      <p:sp>
        <p:nvSpPr>
          <p:cNvPr id="315" name="TextBox 314">
            <a:extLst>
              <a:ext uri="{FF2B5EF4-FFF2-40B4-BE49-F238E27FC236}">
                <a16:creationId xmlns:a16="http://schemas.microsoft.com/office/drawing/2014/main" id="{9C0ED03A-C95F-7C2E-12C6-BC5A5E499140}"/>
              </a:ext>
            </a:extLst>
          </p:cNvPr>
          <p:cNvSpPr txBox="1"/>
          <p:nvPr/>
        </p:nvSpPr>
        <p:spPr>
          <a:xfrm>
            <a:off x="520272" y="3740128"/>
            <a:ext cx="835785" cy="246221"/>
          </a:xfrm>
          <a:prstGeom prst="rect">
            <a:avLst/>
          </a:prstGeom>
          <a:noFill/>
        </p:spPr>
        <p:txBody>
          <a:bodyPr wrap="square" rtlCol="0">
            <a:spAutoFit/>
          </a:bodyPr>
          <a:lstStyle/>
          <a:p>
            <a:pPr algn="ctr" defTabSz="326578" rtl="0"/>
            <a:r>
              <a:rPr lang="en-US" sz="1000" b="1" kern="1200">
                <a:solidFill>
                  <a:prstClr val="black"/>
                </a:solidFill>
                <a:latin typeface="Arial" panose="020B0604020202020204" pitchFamily="34" charset="0"/>
                <a:ea typeface="+mn-ea"/>
                <a:cs typeface="Arial" panose="020B0604020202020204" pitchFamily="34" charset="0"/>
              </a:rPr>
              <a:t>Alvany M.</a:t>
            </a:r>
          </a:p>
        </p:txBody>
      </p:sp>
      <p:sp>
        <p:nvSpPr>
          <p:cNvPr id="316" name="TextBox 315">
            <a:extLst>
              <a:ext uri="{FF2B5EF4-FFF2-40B4-BE49-F238E27FC236}">
                <a16:creationId xmlns:a16="http://schemas.microsoft.com/office/drawing/2014/main" id="{65C65920-F465-A4AB-3797-9578821733B8}"/>
              </a:ext>
            </a:extLst>
          </p:cNvPr>
          <p:cNvSpPr txBox="1"/>
          <p:nvPr/>
        </p:nvSpPr>
        <p:spPr>
          <a:xfrm>
            <a:off x="1200380" y="3740128"/>
            <a:ext cx="835785" cy="246221"/>
          </a:xfrm>
          <a:prstGeom prst="rect">
            <a:avLst/>
          </a:prstGeom>
          <a:noFill/>
        </p:spPr>
        <p:txBody>
          <a:bodyPr wrap="square" rtlCol="0">
            <a:spAutoFit/>
          </a:bodyPr>
          <a:lstStyle/>
          <a:p>
            <a:pPr algn="ctr" defTabSz="326578" rtl="0"/>
            <a:r>
              <a:rPr lang="en-US" sz="1000" b="1" kern="1200">
                <a:solidFill>
                  <a:prstClr val="black"/>
                </a:solidFill>
                <a:latin typeface="Arial" panose="020B0604020202020204" pitchFamily="34" charset="0"/>
                <a:ea typeface="+mn-ea"/>
                <a:cs typeface="Arial" panose="020B0604020202020204" pitchFamily="34" charset="0"/>
              </a:rPr>
              <a:t>Sissy M.</a:t>
            </a:r>
          </a:p>
        </p:txBody>
      </p:sp>
      <p:sp>
        <p:nvSpPr>
          <p:cNvPr id="317" name="TextBox 316">
            <a:extLst>
              <a:ext uri="{FF2B5EF4-FFF2-40B4-BE49-F238E27FC236}">
                <a16:creationId xmlns:a16="http://schemas.microsoft.com/office/drawing/2014/main" id="{CBE78B63-6D59-C06D-3679-01B62BF3D760}"/>
              </a:ext>
            </a:extLst>
          </p:cNvPr>
          <p:cNvSpPr txBox="1"/>
          <p:nvPr/>
        </p:nvSpPr>
        <p:spPr>
          <a:xfrm>
            <a:off x="1880488" y="3740128"/>
            <a:ext cx="835785" cy="246221"/>
          </a:xfrm>
          <a:prstGeom prst="rect">
            <a:avLst/>
          </a:prstGeom>
          <a:noFill/>
        </p:spPr>
        <p:txBody>
          <a:bodyPr wrap="square" rtlCol="0">
            <a:spAutoFit/>
          </a:bodyPr>
          <a:lstStyle/>
          <a:p>
            <a:pPr algn="ctr" defTabSz="326578" rtl="0"/>
            <a:r>
              <a:rPr lang="en-US" sz="1000" b="1" kern="1200">
                <a:solidFill>
                  <a:prstClr val="black"/>
                </a:solidFill>
                <a:latin typeface="Arial" panose="020B0604020202020204" pitchFamily="34" charset="0"/>
                <a:ea typeface="+mn-ea"/>
                <a:cs typeface="Arial" panose="020B0604020202020204" pitchFamily="34" charset="0"/>
              </a:rPr>
              <a:t>Abith A.</a:t>
            </a:r>
          </a:p>
        </p:txBody>
      </p:sp>
      <p:sp>
        <p:nvSpPr>
          <p:cNvPr id="318" name="TextBox 317">
            <a:extLst>
              <a:ext uri="{FF2B5EF4-FFF2-40B4-BE49-F238E27FC236}">
                <a16:creationId xmlns:a16="http://schemas.microsoft.com/office/drawing/2014/main" id="{2129D11A-6A32-18C9-7B9D-0CBA4DF2FC60}"/>
              </a:ext>
            </a:extLst>
          </p:cNvPr>
          <p:cNvSpPr txBox="1"/>
          <p:nvPr/>
        </p:nvSpPr>
        <p:spPr>
          <a:xfrm>
            <a:off x="2560595" y="3740128"/>
            <a:ext cx="835785" cy="246221"/>
          </a:xfrm>
          <a:prstGeom prst="rect">
            <a:avLst/>
          </a:prstGeom>
          <a:noFill/>
        </p:spPr>
        <p:txBody>
          <a:bodyPr wrap="square" rtlCol="0">
            <a:spAutoFit/>
          </a:bodyPr>
          <a:lstStyle/>
          <a:p>
            <a:pPr algn="ctr" defTabSz="326578" rtl="0"/>
            <a:r>
              <a:rPr lang="en-US" sz="1000" b="1" kern="1200">
                <a:solidFill>
                  <a:prstClr val="black"/>
                </a:solidFill>
                <a:latin typeface="Arial" panose="020B0604020202020204" pitchFamily="34" charset="0"/>
                <a:ea typeface="+mn-ea"/>
                <a:cs typeface="Arial" panose="020B0604020202020204" pitchFamily="34" charset="0"/>
              </a:rPr>
              <a:t>Ahmad A.</a:t>
            </a:r>
          </a:p>
        </p:txBody>
      </p:sp>
      <p:sp>
        <p:nvSpPr>
          <p:cNvPr id="319" name="TextBox 318">
            <a:extLst>
              <a:ext uri="{FF2B5EF4-FFF2-40B4-BE49-F238E27FC236}">
                <a16:creationId xmlns:a16="http://schemas.microsoft.com/office/drawing/2014/main" id="{DC943984-659F-81E0-4D42-2237DD7C59BB}"/>
              </a:ext>
            </a:extLst>
          </p:cNvPr>
          <p:cNvSpPr txBox="1"/>
          <p:nvPr/>
        </p:nvSpPr>
        <p:spPr>
          <a:xfrm>
            <a:off x="522949" y="3918825"/>
            <a:ext cx="835785" cy="169277"/>
          </a:xfrm>
          <a:prstGeom prst="rect">
            <a:avLst/>
          </a:prstGeom>
          <a:noFill/>
        </p:spPr>
        <p:txBody>
          <a:bodyPr wrap="square" rtlCol="0">
            <a:spAutoFit/>
          </a:bodyPr>
          <a:lstStyle/>
          <a:p>
            <a:pPr algn="ctr" defTabSz="326578" rtl="0"/>
            <a:r>
              <a:rPr lang="en-US" sz="500" kern="1200">
                <a:solidFill>
                  <a:prstClr val="black"/>
                </a:solidFill>
                <a:highlight>
                  <a:srgbClr val="C0C0C0"/>
                </a:highlight>
                <a:latin typeface="Arial" panose="020B0604020202020204" pitchFamily="34" charset="0"/>
                <a:ea typeface="+mn-ea"/>
                <a:cs typeface="Arial" panose="020B0604020202020204" pitchFamily="34" charset="0"/>
              </a:rPr>
              <a:t>Back End Developer</a:t>
            </a:r>
          </a:p>
        </p:txBody>
      </p:sp>
      <p:sp>
        <p:nvSpPr>
          <p:cNvPr id="320" name="TextBox 319">
            <a:extLst>
              <a:ext uri="{FF2B5EF4-FFF2-40B4-BE49-F238E27FC236}">
                <a16:creationId xmlns:a16="http://schemas.microsoft.com/office/drawing/2014/main" id="{2AB3C9DB-6C13-495C-6E3E-5BF9A46D538B}"/>
              </a:ext>
            </a:extLst>
          </p:cNvPr>
          <p:cNvSpPr txBox="1"/>
          <p:nvPr/>
        </p:nvSpPr>
        <p:spPr>
          <a:xfrm>
            <a:off x="2557918" y="3918825"/>
            <a:ext cx="835785" cy="169277"/>
          </a:xfrm>
          <a:prstGeom prst="rect">
            <a:avLst/>
          </a:prstGeom>
          <a:noFill/>
        </p:spPr>
        <p:txBody>
          <a:bodyPr wrap="square" rtlCol="0">
            <a:spAutoFit/>
          </a:bodyPr>
          <a:lstStyle/>
          <a:p>
            <a:pPr algn="ctr" defTabSz="326578" rtl="0"/>
            <a:r>
              <a:rPr lang="en-US" sz="500" kern="1200">
                <a:solidFill>
                  <a:prstClr val="black"/>
                </a:solidFill>
                <a:highlight>
                  <a:srgbClr val="C0C0C0"/>
                </a:highlight>
                <a:latin typeface="Arial" panose="020B0604020202020204" pitchFamily="34" charset="0"/>
                <a:ea typeface="+mn-ea"/>
                <a:cs typeface="Arial" panose="020B0604020202020204" pitchFamily="34" charset="0"/>
              </a:rPr>
              <a:t>Back End Developer</a:t>
            </a:r>
          </a:p>
        </p:txBody>
      </p:sp>
      <p:sp>
        <p:nvSpPr>
          <p:cNvPr id="321" name="TextBox 320">
            <a:extLst>
              <a:ext uri="{FF2B5EF4-FFF2-40B4-BE49-F238E27FC236}">
                <a16:creationId xmlns:a16="http://schemas.microsoft.com/office/drawing/2014/main" id="{9D8E8195-E2E5-66FC-3803-B4457F63A56E}"/>
              </a:ext>
            </a:extLst>
          </p:cNvPr>
          <p:cNvSpPr txBox="1"/>
          <p:nvPr/>
        </p:nvSpPr>
        <p:spPr>
          <a:xfrm>
            <a:off x="1173463" y="3918825"/>
            <a:ext cx="835785" cy="169277"/>
          </a:xfrm>
          <a:prstGeom prst="rect">
            <a:avLst/>
          </a:prstGeom>
          <a:noFill/>
        </p:spPr>
        <p:txBody>
          <a:bodyPr wrap="square" rtlCol="0">
            <a:spAutoFit/>
          </a:bodyPr>
          <a:lstStyle/>
          <a:p>
            <a:pPr algn="ctr" defTabSz="326578" rtl="0"/>
            <a:r>
              <a:rPr lang="en-US" sz="500" kern="1200">
                <a:solidFill>
                  <a:prstClr val="black"/>
                </a:solidFill>
                <a:highlight>
                  <a:srgbClr val="C0C0C0"/>
                </a:highlight>
                <a:latin typeface="Arial" panose="020B0604020202020204" pitchFamily="34" charset="0"/>
                <a:ea typeface="+mn-ea"/>
                <a:cs typeface="Arial" panose="020B0604020202020204" pitchFamily="34" charset="0"/>
              </a:rPr>
              <a:t>Front End Developer</a:t>
            </a:r>
          </a:p>
        </p:txBody>
      </p:sp>
      <p:sp>
        <p:nvSpPr>
          <p:cNvPr id="322" name="TextBox 321">
            <a:extLst>
              <a:ext uri="{FF2B5EF4-FFF2-40B4-BE49-F238E27FC236}">
                <a16:creationId xmlns:a16="http://schemas.microsoft.com/office/drawing/2014/main" id="{81283C4B-89E1-F758-A833-2E313E439B5A}"/>
              </a:ext>
            </a:extLst>
          </p:cNvPr>
          <p:cNvSpPr txBox="1"/>
          <p:nvPr/>
        </p:nvSpPr>
        <p:spPr>
          <a:xfrm>
            <a:off x="1903704" y="3918825"/>
            <a:ext cx="835785" cy="169277"/>
          </a:xfrm>
          <a:prstGeom prst="rect">
            <a:avLst/>
          </a:prstGeom>
          <a:noFill/>
        </p:spPr>
        <p:txBody>
          <a:bodyPr wrap="square" rtlCol="0">
            <a:spAutoFit/>
          </a:bodyPr>
          <a:lstStyle/>
          <a:p>
            <a:pPr algn="ctr" defTabSz="326578" rtl="0"/>
            <a:r>
              <a:rPr lang="en-US" sz="500" kern="1200">
                <a:solidFill>
                  <a:prstClr val="black"/>
                </a:solidFill>
                <a:highlight>
                  <a:srgbClr val="C0C0C0"/>
                </a:highlight>
                <a:latin typeface="Arial" panose="020B0604020202020204" pitchFamily="34" charset="0"/>
                <a:ea typeface="+mn-ea"/>
                <a:cs typeface="Arial" panose="020B0604020202020204" pitchFamily="34" charset="0"/>
              </a:rPr>
              <a:t>Front End Developer</a:t>
            </a:r>
          </a:p>
        </p:txBody>
      </p:sp>
      <p:sp>
        <p:nvSpPr>
          <p:cNvPr id="326" name="Freeform: Shape 325">
            <a:extLst>
              <a:ext uri="{FF2B5EF4-FFF2-40B4-BE49-F238E27FC236}">
                <a16:creationId xmlns:a16="http://schemas.microsoft.com/office/drawing/2014/main" id="{147582A1-F7B7-6FE3-55DE-B5FECB9B073A}"/>
              </a:ext>
            </a:extLst>
          </p:cNvPr>
          <p:cNvSpPr/>
          <p:nvPr/>
        </p:nvSpPr>
        <p:spPr>
          <a:xfrm>
            <a:off x="156635" y="4793501"/>
            <a:ext cx="1005622" cy="1249898"/>
          </a:xfrm>
          <a:custGeom>
            <a:avLst/>
            <a:gdLst>
              <a:gd name="connsiteX0" fmla="*/ 0 w 1407871"/>
              <a:gd name="connsiteY0" fmla="*/ 0 h 1749857"/>
              <a:gd name="connsiteX1" fmla="*/ 1407871 w 1407871"/>
              <a:gd name="connsiteY1" fmla="*/ 1749857 h 1749857"/>
              <a:gd name="connsiteX2" fmla="*/ 312562 w 1407871"/>
              <a:gd name="connsiteY2" fmla="*/ 1749857 h 1749857"/>
              <a:gd name="connsiteX3" fmla="*/ 0 w 1407871"/>
              <a:gd name="connsiteY3" fmla="*/ 1437295 h 1749857"/>
            </a:gdLst>
            <a:ahLst/>
            <a:cxnLst>
              <a:cxn ang="0">
                <a:pos x="connsiteX0" y="connsiteY0"/>
              </a:cxn>
              <a:cxn ang="0">
                <a:pos x="connsiteX1" y="connsiteY1"/>
              </a:cxn>
              <a:cxn ang="0">
                <a:pos x="connsiteX2" y="connsiteY2"/>
              </a:cxn>
              <a:cxn ang="0">
                <a:pos x="connsiteX3" y="connsiteY3"/>
              </a:cxn>
            </a:cxnLst>
            <a:rect l="l" t="t" r="r" b="b"/>
            <a:pathLst>
              <a:path w="1407871" h="1749857">
                <a:moveTo>
                  <a:pt x="0" y="0"/>
                </a:moveTo>
                <a:lnTo>
                  <a:pt x="1407871" y="1749857"/>
                </a:lnTo>
                <a:lnTo>
                  <a:pt x="312562" y="1749857"/>
                </a:lnTo>
                <a:cubicBezTo>
                  <a:pt x="139939" y="1749857"/>
                  <a:pt x="0" y="1609918"/>
                  <a:pt x="0" y="1437295"/>
                </a:cubicBezTo>
                <a:close/>
              </a:path>
            </a:pathLst>
          </a:custGeom>
          <a:solidFill>
            <a:schemeClr val="bg1">
              <a:lumMod val="95000"/>
            </a:schemeClr>
          </a:solidFill>
          <a:ln w="12700">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defTabSz="326578" rtl="0"/>
            <a:endParaRPr lang="en-US" sz="1286" kern="1200">
              <a:solidFill>
                <a:prstClr val="white"/>
              </a:solidFill>
              <a:latin typeface="Calibri" panose="020F0502020204030204"/>
            </a:endParaRPr>
          </a:p>
        </p:txBody>
      </p:sp>
      <p:sp>
        <p:nvSpPr>
          <p:cNvPr id="327" name="Freeform: Shape 326">
            <a:extLst>
              <a:ext uri="{FF2B5EF4-FFF2-40B4-BE49-F238E27FC236}">
                <a16:creationId xmlns:a16="http://schemas.microsoft.com/office/drawing/2014/main" id="{DDC32B68-D785-897C-F206-DA1C12B4CF10}"/>
              </a:ext>
            </a:extLst>
          </p:cNvPr>
          <p:cNvSpPr/>
          <p:nvPr/>
        </p:nvSpPr>
        <p:spPr>
          <a:xfrm rot="10800000">
            <a:off x="7966875" y="958207"/>
            <a:ext cx="1005622" cy="1249898"/>
          </a:xfrm>
          <a:custGeom>
            <a:avLst/>
            <a:gdLst>
              <a:gd name="connsiteX0" fmla="*/ 0 w 1407871"/>
              <a:gd name="connsiteY0" fmla="*/ 0 h 1749857"/>
              <a:gd name="connsiteX1" fmla="*/ 1407871 w 1407871"/>
              <a:gd name="connsiteY1" fmla="*/ 1749857 h 1749857"/>
              <a:gd name="connsiteX2" fmla="*/ 312562 w 1407871"/>
              <a:gd name="connsiteY2" fmla="*/ 1749857 h 1749857"/>
              <a:gd name="connsiteX3" fmla="*/ 0 w 1407871"/>
              <a:gd name="connsiteY3" fmla="*/ 1437295 h 1749857"/>
            </a:gdLst>
            <a:ahLst/>
            <a:cxnLst>
              <a:cxn ang="0">
                <a:pos x="connsiteX0" y="connsiteY0"/>
              </a:cxn>
              <a:cxn ang="0">
                <a:pos x="connsiteX1" y="connsiteY1"/>
              </a:cxn>
              <a:cxn ang="0">
                <a:pos x="connsiteX2" y="connsiteY2"/>
              </a:cxn>
              <a:cxn ang="0">
                <a:pos x="connsiteX3" y="connsiteY3"/>
              </a:cxn>
            </a:cxnLst>
            <a:rect l="l" t="t" r="r" b="b"/>
            <a:pathLst>
              <a:path w="1407871" h="1749857">
                <a:moveTo>
                  <a:pt x="0" y="0"/>
                </a:moveTo>
                <a:lnTo>
                  <a:pt x="1407871" y="1749857"/>
                </a:lnTo>
                <a:lnTo>
                  <a:pt x="312562" y="1749857"/>
                </a:lnTo>
                <a:cubicBezTo>
                  <a:pt x="139939" y="1749857"/>
                  <a:pt x="0" y="1609918"/>
                  <a:pt x="0" y="1437295"/>
                </a:cubicBezTo>
                <a:close/>
              </a:path>
            </a:pathLst>
          </a:custGeom>
          <a:solidFill>
            <a:schemeClr val="bg1">
              <a:lumMod val="95000"/>
            </a:schemeClr>
          </a:solidFill>
          <a:ln w="12700">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defTabSz="326578" rtl="0"/>
            <a:endParaRPr lang="en-US" sz="1286" kern="1200">
              <a:solidFill>
                <a:prstClr val="white"/>
              </a:solidFill>
              <a:latin typeface="Calibri" panose="020F0502020204030204"/>
            </a:endParaRPr>
          </a:p>
        </p:txBody>
      </p:sp>
      <p:sp>
        <p:nvSpPr>
          <p:cNvPr id="328" name="Rectangle 327">
            <a:extLst>
              <a:ext uri="{FF2B5EF4-FFF2-40B4-BE49-F238E27FC236}">
                <a16:creationId xmlns:a16="http://schemas.microsoft.com/office/drawing/2014/main" id="{DAD21A6D-77C1-32AB-2DE6-25DEC8A34AC7}"/>
              </a:ext>
            </a:extLst>
          </p:cNvPr>
          <p:cNvSpPr/>
          <p:nvPr/>
        </p:nvSpPr>
        <p:spPr>
          <a:xfrm>
            <a:off x="3427228" y="2026467"/>
            <a:ext cx="58532" cy="2015284"/>
          </a:xfrm>
          <a:prstGeom prst="rect">
            <a:avLst/>
          </a:prstGeom>
          <a:gradFill>
            <a:gsLst>
              <a:gs pos="0">
                <a:schemeClr val="accent1">
                  <a:lumMod val="5000"/>
                  <a:lumOff val="95000"/>
                </a:schemeClr>
              </a:gs>
              <a:gs pos="40000">
                <a:schemeClr val="accent1">
                  <a:lumMod val="45000"/>
                  <a:lumOff val="55000"/>
                  <a:alpha val="39000"/>
                </a:schemeClr>
              </a:gs>
              <a:gs pos="74000">
                <a:schemeClr val="accent1">
                  <a:lumMod val="45000"/>
                  <a:lumOff val="55000"/>
                  <a:alpha val="35000"/>
                </a:schemeClr>
              </a:gs>
              <a:gs pos="100000">
                <a:schemeClr val="accent1">
                  <a:lumMod val="30000"/>
                  <a:lumOff val="70000"/>
                </a:schemeClr>
              </a:gs>
            </a:gsLst>
            <a:lin ang="5400000" scaled="1"/>
          </a:gra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326578" rtl="0"/>
            <a:endParaRPr lang="en-US" sz="1286" kern="1200">
              <a:solidFill>
                <a:prstClr val="white"/>
              </a:solidFill>
              <a:latin typeface="Calibri" panose="020F0502020204030204"/>
            </a:endParaRPr>
          </a:p>
        </p:txBody>
      </p:sp>
      <p:sp>
        <p:nvSpPr>
          <p:cNvPr id="330" name="TextBox 329">
            <a:extLst>
              <a:ext uri="{FF2B5EF4-FFF2-40B4-BE49-F238E27FC236}">
                <a16:creationId xmlns:a16="http://schemas.microsoft.com/office/drawing/2014/main" id="{5EE83643-917A-17B6-F2CB-6D119297EBBE}"/>
              </a:ext>
            </a:extLst>
          </p:cNvPr>
          <p:cNvSpPr txBox="1"/>
          <p:nvPr/>
        </p:nvSpPr>
        <p:spPr>
          <a:xfrm>
            <a:off x="1241631" y="4551550"/>
            <a:ext cx="2152061" cy="268215"/>
          </a:xfrm>
          <a:prstGeom prst="rect">
            <a:avLst/>
          </a:prstGeom>
          <a:noFill/>
        </p:spPr>
        <p:txBody>
          <a:bodyPr wrap="square" rtlCol="0">
            <a:spAutoFit/>
          </a:bodyPr>
          <a:lstStyle/>
          <a:p>
            <a:pPr algn="l" defTabSz="326578" rtl="0"/>
            <a:r>
              <a:rPr lang="en-US" sz="1143" b="1" kern="1200">
                <a:solidFill>
                  <a:srgbClr val="0070C0"/>
                </a:solidFill>
                <a:latin typeface="Arial" panose="020B0604020202020204" pitchFamily="34" charset="0"/>
                <a:ea typeface="+mn-ea"/>
                <a:cs typeface="Arial" panose="020B0604020202020204" pitchFamily="34" charset="0"/>
              </a:rPr>
              <a:t>Easy</a:t>
            </a:r>
            <a:r>
              <a:rPr lang="en-US" sz="1143" kern="1200">
                <a:solidFill>
                  <a:prstClr val="black"/>
                </a:solidFill>
                <a:latin typeface="Arial" panose="020B0604020202020204" pitchFamily="34" charset="0"/>
                <a:ea typeface="+mn-ea"/>
                <a:cs typeface="Arial" panose="020B0604020202020204" pitchFamily="34" charset="0"/>
              </a:rPr>
              <a:t> data input</a:t>
            </a:r>
          </a:p>
        </p:txBody>
      </p:sp>
      <p:sp>
        <p:nvSpPr>
          <p:cNvPr id="331" name="TextBox 330">
            <a:extLst>
              <a:ext uri="{FF2B5EF4-FFF2-40B4-BE49-F238E27FC236}">
                <a16:creationId xmlns:a16="http://schemas.microsoft.com/office/drawing/2014/main" id="{257F45BE-9E40-42D8-3774-A49E7D6601F3}"/>
              </a:ext>
            </a:extLst>
          </p:cNvPr>
          <p:cNvSpPr txBox="1"/>
          <p:nvPr/>
        </p:nvSpPr>
        <p:spPr>
          <a:xfrm>
            <a:off x="1241631" y="4985993"/>
            <a:ext cx="2152061" cy="444096"/>
          </a:xfrm>
          <a:prstGeom prst="rect">
            <a:avLst/>
          </a:prstGeom>
          <a:noFill/>
        </p:spPr>
        <p:txBody>
          <a:bodyPr wrap="square" rtlCol="0">
            <a:spAutoFit/>
          </a:bodyPr>
          <a:lstStyle/>
          <a:p>
            <a:pPr algn="l" defTabSz="326578" rtl="0"/>
            <a:r>
              <a:rPr lang="en-US" sz="1143" kern="1200">
                <a:solidFill>
                  <a:prstClr val="black"/>
                </a:solidFill>
                <a:latin typeface="Arial" panose="020B0604020202020204" pitchFamily="34" charset="0"/>
                <a:ea typeface="+mn-ea"/>
                <a:cs typeface="Arial" panose="020B0604020202020204" pitchFamily="34" charset="0"/>
              </a:rPr>
              <a:t>There is a </a:t>
            </a:r>
            <a:r>
              <a:rPr lang="en-US" sz="1143" b="1" kern="1200">
                <a:solidFill>
                  <a:srgbClr val="0070C0"/>
                </a:solidFill>
                <a:latin typeface="Arial" panose="020B0604020202020204" pitchFamily="34" charset="0"/>
                <a:ea typeface="+mn-ea"/>
                <a:cs typeface="Arial" panose="020B0604020202020204" pitchFamily="34" charset="0"/>
              </a:rPr>
              <a:t>record</a:t>
            </a:r>
            <a:r>
              <a:rPr lang="en-US" sz="1143" kern="1200">
                <a:solidFill>
                  <a:prstClr val="black"/>
                </a:solidFill>
                <a:latin typeface="Arial" panose="020B0604020202020204" pitchFamily="34" charset="0"/>
                <a:ea typeface="+mn-ea"/>
                <a:cs typeface="Arial" panose="020B0604020202020204" pitchFamily="34" charset="0"/>
              </a:rPr>
              <a:t> of training </a:t>
            </a:r>
            <a:r>
              <a:rPr lang="en-US" sz="1143" b="1" kern="1200">
                <a:solidFill>
                  <a:srgbClr val="0070C0"/>
                </a:solidFill>
                <a:latin typeface="Arial" panose="020B0604020202020204" pitchFamily="34" charset="0"/>
                <a:ea typeface="+mn-ea"/>
                <a:cs typeface="Arial" panose="020B0604020202020204" pitchFamily="34" charset="0"/>
              </a:rPr>
              <a:t>results</a:t>
            </a:r>
          </a:p>
        </p:txBody>
      </p:sp>
      <p:sp>
        <p:nvSpPr>
          <p:cNvPr id="332" name="TextBox 331">
            <a:extLst>
              <a:ext uri="{FF2B5EF4-FFF2-40B4-BE49-F238E27FC236}">
                <a16:creationId xmlns:a16="http://schemas.microsoft.com/office/drawing/2014/main" id="{040A0A10-B758-88C9-8847-527DF07F8C1D}"/>
              </a:ext>
            </a:extLst>
          </p:cNvPr>
          <p:cNvSpPr txBox="1"/>
          <p:nvPr/>
        </p:nvSpPr>
        <p:spPr>
          <a:xfrm>
            <a:off x="1241631" y="5514670"/>
            <a:ext cx="2152061" cy="444096"/>
          </a:xfrm>
          <a:prstGeom prst="rect">
            <a:avLst/>
          </a:prstGeom>
          <a:noFill/>
        </p:spPr>
        <p:txBody>
          <a:bodyPr wrap="square" rtlCol="0">
            <a:spAutoFit/>
          </a:bodyPr>
          <a:lstStyle/>
          <a:p>
            <a:pPr algn="l" defTabSz="326578" rtl="0"/>
            <a:r>
              <a:rPr lang="en-US" sz="1143" b="1" kern="1200">
                <a:solidFill>
                  <a:srgbClr val="0070C0"/>
                </a:solidFill>
                <a:latin typeface="Arial" panose="020B0604020202020204" pitchFamily="34" charset="0"/>
                <a:ea typeface="+mn-ea"/>
                <a:cs typeface="Arial" panose="020B0604020202020204" pitchFamily="34" charset="0"/>
              </a:rPr>
              <a:t>Dashboard</a:t>
            </a:r>
            <a:r>
              <a:rPr lang="en-US" sz="1143" kern="1200">
                <a:solidFill>
                  <a:prstClr val="black"/>
                </a:solidFill>
                <a:latin typeface="Arial" panose="020B0604020202020204" pitchFamily="34" charset="0"/>
                <a:ea typeface="+mn-ea"/>
                <a:cs typeface="Arial" panose="020B0604020202020204" pitchFamily="34" charset="0"/>
              </a:rPr>
              <a:t> Visualization of trainee data</a:t>
            </a:r>
          </a:p>
        </p:txBody>
      </p:sp>
      <p:pic>
        <p:nvPicPr>
          <p:cNvPr id="334" name="Picture 333" descr="A hand giving a thumbs up&#10;&#10;Description automatically generated">
            <a:extLst>
              <a:ext uri="{FF2B5EF4-FFF2-40B4-BE49-F238E27FC236}">
                <a16:creationId xmlns:a16="http://schemas.microsoft.com/office/drawing/2014/main" id="{AD5636E5-7A54-195F-1686-D4DFC9B0C98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18822" y="4518177"/>
            <a:ext cx="308571" cy="308571"/>
          </a:xfrm>
          <a:prstGeom prst="rect">
            <a:avLst/>
          </a:prstGeom>
        </p:spPr>
      </p:pic>
      <p:pic>
        <p:nvPicPr>
          <p:cNvPr id="336" name="Picture 335" descr="A computer screen with graphics and arrows&#10;&#10;Description automatically generated">
            <a:extLst>
              <a:ext uri="{FF2B5EF4-FFF2-40B4-BE49-F238E27FC236}">
                <a16:creationId xmlns:a16="http://schemas.microsoft.com/office/drawing/2014/main" id="{9ED9D817-8660-CFC0-D647-E7757D2FAC0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18822" y="5572008"/>
            <a:ext cx="308571" cy="308571"/>
          </a:xfrm>
          <a:prstGeom prst="rect">
            <a:avLst/>
          </a:prstGeom>
        </p:spPr>
      </p:pic>
      <p:pic>
        <p:nvPicPr>
          <p:cNvPr id="338" name="Picture 337" descr="A yellow folder with papers on it&#10;&#10;Description automatically generated">
            <a:extLst>
              <a:ext uri="{FF2B5EF4-FFF2-40B4-BE49-F238E27FC236}">
                <a16:creationId xmlns:a16="http://schemas.microsoft.com/office/drawing/2014/main" id="{A0D85670-1751-D28D-D7CE-C73781E55EA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18822" y="5040555"/>
            <a:ext cx="308571" cy="308571"/>
          </a:xfrm>
          <a:prstGeom prst="rect">
            <a:avLst/>
          </a:prstGeom>
        </p:spPr>
      </p:pic>
      <p:pic>
        <p:nvPicPr>
          <p:cNvPr id="339" name="Picture 338">
            <a:extLst>
              <a:ext uri="{FF2B5EF4-FFF2-40B4-BE49-F238E27FC236}">
                <a16:creationId xmlns:a16="http://schemas.microsoft.com/office/drawing/2014/main" id="{E667EE61-0E9B-2172-2A81-5FE7F936FECD}"/>
              </a:ext>
            </a:extLst>
          </p:cNvPr>
          <p:cNvPicPr>
            <a:picLocks noChangeAspect="1"/>
          </p:cNvPicPr>
          <p:nvPr/>
        </p:nvPicPr>
        <p:blipFill rotWithShape="1">
          <a:blip r:embed="rId11" cstate="print">
            <a:extLst>
              <a:ext uri="{28A0092B-C50C-407E-A947-70E740481C1C}">
                <a14:useLocalDpi xmlns:a14="http://schemas.microsoft.com/office/drawing/2010/main" val="0"/>
              </a:ext>
            </a:extLst>
          </a:blip>
          <a:srcRect t="9591"/>
          <a:stretch/>
        </p:blipFill>
        <p:spPr>
          <a:xfrm>
            <a:off x="5434797" y="4462385"/>
            <a:ext cx="1542857" cy="1101316"/>
          </a:xfrm>
          <a:prstGeom prst="rect">
            <a:avLst/>
          </a:prstGeom>
          <a:ln>
            <a:noFill/>
          </a:ln>
          <a:effectLst>
            <a:outerShdw blurRad="190500" algn="tl" rotWithShape="0">
              <a:srgbClr val="000000">
                <a:alpha val="70000"/>
              </a:srgbClr>
            </a:outerShdw>
          </a:effectLst>
        </p:spPr>
      </p:pic>
      <p:pic>
        <p:nvPicPr>
          <p:cNvPr id="340" name="Picture 339">
            <a:extLst>
              <a:ext uri="{FF2B5EF4-FFF2-40B4-BE49-F238E27FC236}">
                <a16:creationId xmlns:a16="http://schemas.microsoft.com/office/drawing/2014/main" id="{3D1394F5-3216-44F8-82A9-B90FCC6BDE6E}"/>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207153" y="4462386"/>
            <a:ext cx="1542857" cy="1101316"/>
          </a:xfrm>
          <a:prstGeom prst="rect">
            <a:avLst/>
          </a:prstGeom>
          <a:ln>
            <a:noFill/>
          </a:ln>
          <a:effectLst>
            <a:outerShdw blurRad="190500" algn="tl" rotWithShape="0">
              <a:srgbClr val="000000">
                <a:alpha val="70000"/>
              </a:srgbClr>
            </a:outerShdw>
          </a:effectLst>
        </p:spPr>
      </p:pic>
      <p:pic>
        <p:nvPicPr>
          <p:cNvPr id="341" name="Picture 340">
            <a:extLst>
              <a:ext uri="{FF2B5EF4-FFF2-40B4-BE49-F238E27FC236}">
                <a16:creationId xmlns:a16="http://schemas.microsoft.com/office/drawing/2014/main" id="{CB2484A8-7CB4-E35A-8341-506B9759C91D}"/>
              </a:ext>
            </a:extLst>
          </p:cNvPr>
          <p:cNvPicPr>
            <a:picLocks noChangeAspect="1"/>
          </p:cNvPicPr>
          <p:nvPr/>
        </p:nvPicPr>
        <p:blipFill>
          <a:blip r:embed="rId13"/>
          <a:stretch>
            <a:fillRect/>
          </a:stretch>
        </p:blipFill>
        <p:spPr>
          <a:xfrm>
            <a:off x="3628245" y="4462385"/>
            <a:ext cx="1542857" cy="1109623"/>
          </a:xfrm>
          <a:prstGeom prst="rect">
            <a:avLst/>
          </a:prstGeom>
          <a:ln>
            <a:noFill/>
          </a:ln>
          <a:effectLst>
            <a:outerShdw blurRad="190500" algn="tl" rotWithShape="0">
              <a:srgbClr val="000000">
                <a:alpha val="70000"/>
              </a:srgbClr>
            </a:outerShdw>
          </a:effectLst>
        </p:spPr>
      </p:pic>
      <p:sp>
        <p:nvSpPr>
          <p:cNvPr id="342" name="TextBox 341">
            <a:extLst>
              <a:ext uri="{FF2B5EF4-FFF2-40B4-BE49-F238E27FC236}">
                <a16:creationId xmlns:a16="http://schemas.microsoft.com/office/drawing/2014/main" id="{0D4E09D1-0022-DB59-65F9-9A0B331EEC35}"/>
              </a:ext>
            </a:extLst>
          </p:cNvPr>
          <p:cNvSpPr txBox="1"/>
          <p:nvPr/>
        </p:nvSpPr>
        <p:spPr>
          <a:xfrm>
            <a:off x="3686948" y="5654562"/>
            <a:ext cx="1425452" cy="356123"/>
          </a:xfrm>
          <a:prstGeom prst="rect">
            <a:avLst/>
          </a:prstGeom>
          <a:noFill/>
        </p:spPr>
        <p:txBody>
          <a:bodyPr wrap="square" rtlCol="0">
            <a:spAutoFit/>
          </a:bodyPr>
          <a:lstStyle/>
          <a:p>
            <a:pPr algn="ctr" defTabSz="326578" rtl="0"/>
            <a:r>
              <a:rPr lang="en-US" sz="857" kern="1200">
                <a:solidFill>
                  <a:prstClr val="black"/>
                </a:solidFill>
                <a:highlight>
                  <a:srgbClr val="C0C0C0"/>
                </a:highlight>
                <a:latin typeface="Calibri" panose="020F0502020204030204"/>
                <a:ea typeface="+mn-ea"/>
                <a:cs typeface="+mn-cs"/>
              </a:rPr>
              <a:t>IMPORT &amp; EXPORT DOCUMENT</a:t>
            </a:r>
          </a:p>
        </p:txBody>
      </p:sp>
      <p:sp>
        <p:nvSpPr>
          <p:cNvPr id="343" name="TextBox 342">
            <a:extLst>
              <a:ext uri="{FF2B5EF4-FFF2-40B4-BE49-F238E27FC236}">
                <a16:creationId xmlns:a16="http://schemas.microsoft.com/office/drawing/2014/main" id="{74AAEA9B-59BB-C054-34BA-FCF053936DC5}"/>
              </a:ext>
            </a:extLst>
          </p:cNvPr>
          <p:cNvSpPr txBox="1"/>
          <p:nvPr/>
        </p:nvSpPr>
        <p:spPr>
          <a:xfrm>
            <a:off x="5593047" y="5654562"/>
            <a:ext cx="1277157" cy="224229"/>
          </a:xfrm>
          <a:prstGeom prst="rect">
            <a:avLst/>
          </a:prstGeom>
          <a:noFill/>
        </p:spPr>
        <p:txBody>
          <a:bodyPr wrap="square" rtlCol="0">
            <a:spAutoFit/>
          </a:bodyPr>
          <a:lstStyle/>
          <a:p>
            <a:pPr algn="ctr" defTabSz="326578" rtl="0"/>
            <a:r>
              <a:rPr lang="en-US" sz="857" kern="1200">
                <a:solidFill>
                  <a:prstClr val="black"/>
                </a:solidFill>
                <a:highlight>
                  <a:srgbClr val="C0C0C0"/>
                </a:highlight>
                <a:latin typeface="Calibri" panose="020F0502020204030204"/>
                <a:ea typeface="+mn-ea"/>
                <a:cs typeface="+mn-cs"/>
              </a:rPr>
              <a:t>RECORD DATA</a:t>
            </a:r>
          </a:p>
        </p:txBody>
      </p:sp>
      <p:sp>
        <p:nvSpPr>
          <p:cNvPr id="344" name="TextBox 343">
            <a:extLst>
              <a:ext uri="{FF2B5EF4-FFF2-40B4-BE49-F238E27FC236}">
                <a16:creationId xmlns:a16="http://schemas.microsoft.com/office/drawing/2014/main" id="{465C822F-2F61-DC7E-2455-BC11EBF0EC2D}"/>
              </a:ext>
            </a:extLst>
          </p:cNvPr>
          <p:cNvSpPr txBox="1"/>
          <p:nvPr/>
        </p:nvSpPr>
        <p:spPr>
          <a:xfrm>
            <a:off x="7418524" y="5654562"/>
            <a:ext cx="1277157" cy="224229"/>
          </a:xfrm>
          <a:prstGeom prst="rect">
            <a:avLst/>
          </a:prstGeom>
          <a:noFill/>
        </p:spPr>
        <p:txBody>
          <a:bodyPr wrap="square" rtlCol="0">
            <a:spAutoFit/>
          </a:bodyPr>
          <a:lstStyle/>
          <a:p>
            <a:pPr algn="ctr" defTabSz="326578" rtl="0"/>
            <a:r>
              <a:rPr lang="en-US" sz="857" kern="1200">
                <a:solidFill>
                  <a:prstClr val="black"/>
                </a:solidFill>
                <a:highlight>
                  <a:srgbClr val="C0C0C0"/>
                </a:highlight>
                <a:latin typeface="Calibri" panose="020F0502020204030204"/>
                <a:ea typeface="+mn-ea"/>
                <a:cs typeface="+mn-cs"/>
              </a:rPr>
              <a:t>DASHBOARD</a:t>
            </a:r>
          </a:p>
        </p:txBody>
      </p:sp>
      <p:pic>
        <p:nvPicPr>
          <p:cNvPr id="11" name="Picture 10" descr="A group of people posing for a photo&#10;&#10;Description automatically generated">
            <a:extLst>
              <a:ext uri="{FF2B5EF4-FFF2-40B4-BE49-F238E27FC236}">
                <a16:creationId xmlns:a16="http://schemas.microsoft.com/office/drawing/2014/main" id="{8A827098-89F7-4B6F-FBB8-A832F7939615}"/>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6411188" y="1206818"/>
            <a:ext cx="2285714" cy="1285714"/>
          </a:xfrm>
          <a:prstGeom prst="rect">
            <a:avLst/>
          </a:prstGeom>
          <a:effectLst>
            <a:outerShdw blurRad="50800" dist="38100" dir="8100000" algn="tr" rotWithShape="0">
              <a:prstClr val="black">
                <a:alpha val="40000"/>
              </a:prstClr>
            </a:outerShdw>
          </a:effectLst>
        </p:spPr>
      </p:pic>
      <p:sp>
        <p:nvSpPr>
          <p:cNvPr id="12" name="Explosion: 8 Points 11">
            <a:extLst>
              <a:ext uri="{FF2B5EF4-FFF2-40B4-BE49-F238E27FC236}">
                <a16:creationId xmlns:a16="http://schemas.microsoft.com/office/drawing/2014/main" id="{859D0777-6452-4C12-3B6A-678C90301911}"/>
              </a:ext>
            </a:extLst>
          </p:cNvPr>
          <p:cNvSpPr/>
          <p:nvPr/>
        </p:nvSpPr>
        <p:spPr>
          <a:xfrm>
            <a:off x="6054899" y="959883"/>
            <a:ext cx="851095" cy="848543"/>
          </a:xfrm>
          <a:prstGeom prst="irregularSeal1">
            <a:avLst/>
          </a:prstGeom>
          <a:solidFill>
            <a:srgbClr val="FFFF00"/>
          </a:solidFill>
          <a:ln w="127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326578" rtl="0"/>
            <a:endParaRPr lang="en-US" sz="1286" kern="1200">
              <a:solidFill>
                <a:prstClr val="white"/>
              </a:solidFill>
              <a:latin typeface="Calibri" panose="020F0502020204030204"/>
            </a:endParaRPr>
          </a:p>
        </p:txBody>
      </p:sp>
      <p:sp>
        <p:nvSpPr>
          <p:cNvPr id="18" name="TextBox 17">
            <a:extLst>
              <a:ext uri="{FF2B5EF4-FFF2-40B4-BE49-F238E27FC236}">
                <a16:creationId xmlns:a16="http://schemas.microsoft.com/office/drawing/2014/main" id="{7751585C-00CF-EE9F-45B2-F6D55BB4DE5C}"/>
              </a:ext>
            </a:extLst>
          </p:cNvPr>
          <p:cNvSpPr txBox="1"/>
          <p:nvPr/>
        </p:nvSpPr>
        <p:spPr>
          <a:xfrm>
            <a:off x="6111809" y="1147262"/>
            <a:ext cx="679990" cy="422103"/>
          </a:xfrm>
          <a:prstGeom prst="rect">
            <a:avLst/>
          </a:prstGeom>
          <a:noFill/>
        </p:spPr>
        <p:txBody>
          <a:bodyPr wrap="square" rtlCol="0">
            <a:spAutoFit/>
          </a:bodyPr>
          <a:lstStyle/>
          <a:p>
            <a:pPr algn="ctr" defTabSz="326578" rtl="0"/>
            <a:r>
              <a:rPr lang="en-US" sz="1286" b="1" kern="1200">
                <a:solidFill>
                  <a:prstClr val="black"/>
                </a:solidFill>
                <a:latin typeface="Calibri" panose="020F0502020204030204"/>
                <a:ea typeface="+mn-ea"/>
                <a:cs typeface="+mn-cs"/>
              </a:rPr>
              <a:t>2</a:t>
            </a:r>
            <a:r>
              <a:rPr lang="en-US" sz="1286" b="1" kern="1200" baseline="30000">
                <a:solidFill>
                  <a:prstClr val="black"/>
                </a:solidFill>
                <a:latin typeface="Calibri" panose="020F0502020204030204"/>
                <a:ea typeface="+mn-ea"/>
                <a:cs typeface="+mn-cs"/>
              </a:rPr>
              <a:t>nd</a:t>
            </a:r>
            <a:r>
              <a:rPr lang="en-US" sz="1286" kern="1200">
                <a:solidFill>
                  <a:prstClr val="black"/>
                </a:solidFill>
                <a:latin typeface="Calibri" panose="020F0502020204030204"/>
                <a:ea typeface="+mn-ea"/>
                <a:cs typeface="+mn-cs"/>
              </a:rPr>
              <a:t> </a:t>
            </a:r>
            <a:endParaRPr lang="en-US" sz="429" kern="1200">
              <a:solidFill>
                <a:prstClr val="black"/>
              </a:solidFill>
              <a:latin typeface="Calibri" panose="020F0502020204030204"/>
              <a:ea typeface="+mn-ea"/>
              <a:cs typeface="+mn-cs"/>
            </a:endParaRPr>
          </a:p>
          <a:p>
            <a:pPr algn="ctr" defTabSz="326578" rtl="0"/>
            <a:r>
              <a:rPr lang="en-US" sz="857" kern="1200">
                <a:solidFill>
                  <a:prstClr val="black"/>
                </a:solidFill>
                <a:latin typeface="Calibri" panose="020F0502020204030204"/>
                <a:ea typeface="+mn-ea"/>
                <a:cs typeface="+mn-cs"/>
              </a:rPr>
              <a:t>CE Project</a:t>
            </a:r>
          </a:p>
        </p:txBody>
      </p:sp>
    </p:spTree>
    <p:extLst>
      <p:ext uri="{BB962C8B-B14F-4D97-AF65-F5344CB8AC3E}">
        <p14:creationId xmlns:p14="http://schemas.microsoft.com/office/powerpoint/2010/main" val="13513727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2217D7-555A-8B07-07D2-3555F667FFD8}"/>
              </a:ext>
            </a:extLst>
          </p:cNvPr>
          <p:cNvSpPr>
            <a:spLocks noGrp="1"/>
          </p:cNvSpPr>
          <p:nvPr>
            <p:ph type="title"/>
          </p:nvPr>
        </p:nvSpPr>
        <p:spPr>
          <a:xfrm>
            <a:off x="87285" y="95330"/>
            <a:ext cx="437565" cy="366412"/>
          </a:xfrm>
        </p:spPr>
        <p:txBody>
          <a:bodyPr wrap="square">
            <a:normAutofit/>
          </a:bodyPr>
          <a:lstStyle/>
          <a:p>
            <a:r>
              <a:rPr lang="en-US" sz="1800" i="0" dirty="0">
                <a:latin typeface="Arial Unicode MS" panose="020B0604020202020204" pitchFamily="34" charset="-128"/>
                <a:ea typeface="Arial Unicode MS" panose="020B0604020202020204" pitchFamily="34" charset="-128"/>
                <a:cs typeface="Arial Unicode MS" panose="020B0604020202020204" pitchFamily="34" charset="-128"/>
              </a:rPr>
              <a:t>  </a:t>
            </a:r>
            <a:r>
              <a:rPr lang="en-US" sz="2200" i="0" dirty="0">
                <a:latin typeface="Arial Unicode MS" panose="020B0604020202020204" pitchFamily="34" charset="-128"/>
                <a:ea typeface="Arial Unicode MS" panose="020B0604020202020204" pitchFamily="34" charset="-128"/>
                <a:cs typeface="Arial Unicode MS" panose="020B0604020202020204" pitchFamily="34" charset="-128"/>
              </a:rPr>
              <a:t>➀</a:t>
            </a:r>
            <a:endParaRPr lang="en-US" sz="1800" i="0" dirty="0"/>
          </a:p>
        </p:txBody>
      </p:sp>
      <p:grpSp>
        <p:nvGrpSpPr>
          <p:cNvPr id="20" name="Group 19">
            <a:extLst>
              <a:ext uri="{FF2B5EF4-FFF2-40B4-BE49-F238E27FC236}">
                <a16:creationId xmlns:a16="http://schemas.microsoft.com/office/drawing/2014/main" id="{68CB2DC0-3F0D-964C-6075-1FF21FA996A1}"/>
              </a:ext>
            </a:extLst>
          </p:cNvPr>
          <p:cNvGrpSpPr/>
          <p:nvPr/>
        </p:nvGrpSpPr>
        <p:grpSpPr>
          <a:xfrm>
            <a:off x="161179" y="517085"/>
            <a:ext cx="3613266" cy="320811"/>
            <a:chOff x="76200" y="596549"/>
            <a:chExt cx="3831396" cy="363119"/>
          </a:xfrm>
        </p:grpSpPr>
        <p:sp>
          <p:nvSpPr>
            <p:cNvPr id="7" name="Rectangle 6">
              <a:extLst>
                <a:ext uri="{FF2B5EF4-FFF2-40B4-BE49-F238E27FC236}">
                  <a16:creationId xmlns:a16="http://schemas.microsoft.com/office/drawing/2014/main" id="{4DC371F0-78E5-2819-FAD7-DA8FB7AF1159}"/>
                </a:ext>
              </a:extLst>
            </p:cNvPr>
            <p:cNvSpPr/>
            <p:nvPr/>
          </p:nvSpPr>
          <p:spPr>
            <a:xfrm>
              <a:off x="76200" y="621114"/>
              <a:ext cx="3831396" cy="338554"/>
            </a:xfrm>
            <a:prstGeom prst="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pc="300" dirty="0"/>
            </a:p>
          </p:txBody>
        </p:sp>
        <p:sp>
          <p:nvSpPr>
            <p:cNvPr id="25" name="TextBox 24">
              <a:extLst>
                <a:ext uri="{FF2B5EF4-FFF2-40B4-BE49-F238E27FC236}">
                  <a16:creationId xmlns:a16="http://schemas.microsoft.com/office/drawing/2014/main" id="{226C4EAB-5A72-7649-2A75-91C89988EABF}"/>
                </a:ext>
              </a:extLst>
            </p:cNvPr>
            <p:cNvSpPr txBox="1"/>
            <p:nvPr/>
          </p:nvSpPr>
          <p:spPr>
            <a:xfrm>
              <a:off x="231555" y="596549"/>
              <a:ext cx="3573696" cy="338554"/>
            </a:xfrm>
            <a:prstGeom prst="rect">
              <a:avLst/>
            </a:prstGeom>
            <a:noFill/>
          </p:spPr>
          <p:txBody>
            <a:bodyPr wrap="square" rtlCol="0">
              <a:spAutoFit/>
            </a:bodyPr>
            <a:lstStyle/>
            <a:p>
              <a:r>
                <a:rPr lang="en-US" sz="1600" b="1" spc="300" dirty="0">
                  <a:latin typeface="Tahoma" panose="020B0604030504040204" pitchFamily="34" charset="0"/>
                  <a:ea typeface="Tahoma" panose="020B0604030504040204" pitchFamily="34" charset="0"/>
                  <a:cs typeface="Tahoma" panose="020B0604030504040204" pitchFamily="34" charset="0"/>
                </a:rPr>
                <a:t>A. Education</a:t>
              </a:r>
            </a:p>
          </p:txBody>
        </p:sp>
      </p:grpSp>
      <p:sp>
        <p:nvSpPr>
          <p:cNvPr id="29" name="TextBox 28">
            <a:extLst>
              <a:ext uri="{FF2B5EF4-FFF2-40B4-BE49-F238E27FC236}">
                <a16:creationId xmlns:a16="http://schemas.microsoft.com/office/drawing/2014/main" id="{42C2D72E-D9FB-6055-5CE7-E8A2424AF58F}"/>
              </a:ext>
            </a:extLst>
          </p:cNvPr>
          <p:cNvSpPr txBox="1"/>
          <p:nvPr/>
        </p:nvSpPr>
        <p:spPr>
          <a:xfrm>
            <a:off x="445943" y="914400"/>
            <a:ext cx="3975247" cy="1477328"/>
          </a:xfrm>
          <a:prstGeom prst="rect">
            <a:avLst/>
          </a:prstGeom>
          <a:noFill/>
        </p:spPr>
        <p:txBody>
          <a:bodyPr wrap="square" rtlCol="0">
            <a:spAutoFit/>
          </a:bodyPr>
          <a:lstStyle/>
          <a:p>
            <a:pPr>
              <a:spcBef>
                <a:spcPts val="600"/>
              </a:spcBef>
            </a:pPr>
            <a:r>
              <a:rPr lang="en-US" sz="1400" b="1" dirty="0"/>
              <a:t>KOSEN Denso Manufacturing Indonesia</a:t>
            </a:r>
          </a:p>
          <a:p>
            <a:pPr>
              <a:spcBef>
                <a:spcPts val="600"/>
              </a:spcBef>
            </a:pPr>
            <a:r>
              <a:rPr lang="en-US" sz="1400" b="1" dirty="0"/>
              <a:t>Polytechnic STMI Jakarta</a:t>
            </a:r>
          </a:p>
          <a:p>
            <a:pPr>
              <a:spcBef>
                <a:spcPts val="600"/>
              </a:spcBef>
            </a:pPr>
            <a:r>
              <a:rPr lang="en-US" sz="1400" dirty="0"/>
              <a:t>Manufacturing Process</a:t>
            </a:r>
          </a:p>
          <a:p>
            <a:pPr>
              <a:spcBef>
                <a:spcPts val="600"/>
              </a:spcBef>
            </a:pPr>
            <a:r>
              <a:rPr lang="en-US" sz="1400" b="1" dirty="0"/>
              <a:t>SMK Negeri 1 Katapang (Bandung)</a:t>
            </a:r>
            <a:endParaRPr lang="en-US" sz="1200" b="1" dirty="0"/>
          </a:p>
          <a:p>
            <a:pPr>
              <a:spcBef>
                <a:spcPts val="600"/>
              </a:spcBef>
            </a:pPr>
            <a:r>
              <a:rPr lang="en-US" sz="1400" dirty="0"/>
              <a:t>Mechatronics Engineering</a:t>
            </a:r>
          </a:p>
        </p:txBody>
      </p:sp>
      <p:grpSp>
        <p:nvGrpSpPr>
          <p:cNvPr id="12" name="Group 11">
            <a:extLst>
              <a:ext uri="{FF2B5EF4-FFF2-40B4-BE49-F238E27FC236}">
                <a16:creationId xmlns:a16="http://schemas.microsoft.com/office/drawing/2014/main" id="{4E72658F-9932-B4EC-679A-24200E0953BE}"/>
              </a:ext>
            </a:extLst>
          </p:cNvPr>
          <p:cNvGrpSpPr/>
          <p:nvPr/>
        </p:nvGrpSpPr>
        <p:grpSpPr>
          <a:xfrm>
            <a:off x="-4870985" y="2293774"/>
            <a:ext cx="4692719" cy="4917355"/>
            <a:chOff x="3841680" y="-1598371"/>
            <a:chExt cx="4692719" cy="4917355"/>
          </a:xfrm>
        </p:grpSpPr>
        <p:sp>
          <p:nvSpPr>
            <p:cNvPr id="17" name="TextBox 16">
              <a:extLst>
                <a:ext uri="{FF2B5EF4-FFF2-40B4-BE49-F238E27FC236}">
                  <a16:creationId xmlns:a16="http://schemas.microsoft.com/office/drawing/2014/main" id="{25DACC3F-11C9-9DFC-0BDD-4413418F1506}"/>
                </a:ext>
              </a:extLst>
            </p:cNvPr>
            <p:cNvSpPr txBox="1"/>
            <p:nvPr/>
          </p:nvSpPr>
          <p:spPr>
            <a:xfrm>
              <a:off x="3841680" y="543608"/>
              <a:ext cx="2853552" cy="400110"/>
            </a:xfrm>
            <a:prstGeom prst="rect">
              <a:avLst/>
            </a:prstGeom>
            <a:noFill/>
          </p:spPr>
          <p:txBody>
            <a:bodyPr wrap="square" rtlCol="0">
              <a:spAutoFit/>
            </a:bodyPr>
            <a:lstStyle/>
            <a:p>
              <a:endParaRPr lang="en-US" sz="2000" b="1" i="1" dirty="0"/>
            </a:p>
          </p:txBody>
        </p:sp>
        <p:sp>
          <p:nvSpPr>
            <p:cNvPr id="33" name="object 19">
              <a:extLst>
                <a:ext uri="{FF2B5EF4-FFF2-40B4-BE49-F238E27FC236}">
                  <a16:creationId xmlns:a16="http://schemas.microsoft.com/office/drawing/2014/main" id="{6D53328B-078C-3CB3-B10A-95C1C66E9267}"/>
                </a:ext>
              </a:extLst>
            </p:cNvPr>
            <p:cNvSpPr txBox="1"/>
            <p:nvPr/>
          </p:nvSpPr>
          <p:spPr>
            <a:xfrm>
              <a:off x="4457054" y="-1598371"/>
              <a:ext cx="2303145" cy="957313"/>
            </a:xfrm>
            <a:prstGeom prst="rect">
              <a:avLst/>
            </a:prstGeom>
          </p:spPr>
          <p:txBody>
            <a:bodyPr vert="horz" wrap="square" lIns="0" tIns="104775" rIns="0" bIns="0" rtlCol="0">
              <a:spAutoFit/>
            </a:bodyPr>
            <a:lstStyle/>
            <a:p>
              <a:pPr marL="12700">
                <a:lnSpc>
                  <a:spcPct val="100000"/>
                </a:lnSpc>
                <a:spcBef>
                  <a:spcPts val="825"/>
                </a:spcBef>
                <a:tabLst>
                  <a:tab pos="355600" algn="l"/>
                </a:tabLst>
              </a:pPr>
              <a:r>
                <a:rPr sz="1400" b="1" dirty="0">
                  <a:latin typeface="Arial"/>
                  <a:cs typeface="Arial"/>
                </a:rPr>
                <a:t>D1</a:t>
              </a:r>
              <a:r>
                <a:rPr sz="1400" spc="-70" dirty="0">
                  <a:latin typeface="Arial"/>
                  <a:cs typeface="Arial"/>
                </a:rPr>
                <a:t> </a:t>
              </a:r>
              <a:r>
                <a:rPr sz="1400" spc="-10" dirty="0">
                  <a:latin typeface="Arial"/>
                  <a:cs typeface="Arial"/>
                </a:rPr>
                <a:t>Polytechnic</a:t>
              </a:r>
              <a:r>
                <a:rPr sz="1400" spc="75" dirty="0">
                  <a:latin typeface="Arial"/>
                  <a:cs typeface="Arial"/>
                </a:rPr>
                <a:t> </a:t>
              </a:r>
              <a:r>
                <a:rPr lang="en-US" sz="1400" dirty="0">
                  <a:latin typeface="Arial"/>
                  <a:cs typeface="Arial"/>
                </a:rPr>
                <a:t>STMI</a:t>
              </a:r>
              <a:r>
                <a:rPr sz="1400" spc="-10" dirty="0">
                  <a:latin typeface="Arial"/>
                  <a:cs typeface="Arial"/>
                </a:rPr>
                <a:t> Jakarta</a:t>
              </a:r>
              <a:endParaRPr sz="1400" dirty="0">
                <a:latin typeface="Arial"/>
                <a:cs typeface="Arial"/>
              </a:endParaRPr>
            </a:p>
            <a:p>
              <a:pPr marL="12700">
                <a:lnSpc>
                  <a:spcPct val="100000"/>
                </a:lnSpc>
                <a:spcBef>
                  <a:spcPts val="775"/>
                </a:spcBef>
                <a:tabLst>
                  <a:tab pos="355600" algn="l"/>
                </a:tabLst>
              </a:pPr>
              <a:r>
                <a:rPr sz="1400" dirty="0">
                  <a:latin typeface="Arial"/>
                  <a:cs typeface="Arial"/>
                </a:rPr>
                <a:t>IELTS</a:t>
              </a:r>
              <a:r>
                <a:rPr sz="1400" spc="45" dirty="0">
                  <a:latin typeface="Arial"/>
                  <a:cs typeface="Arial"/>
                </a:rPr>
                <a:t> </a:t>
              </a:r>
              <a:r>
                <a:rPr sz="1400" dirty="0">
                  <a:latin typeface="Arial"/>
                  <a:cs typeface="Arial"/>
                </a:rPr>
                <a:t>Band</a:t>
              </a:r>
              <a:r>
                <a:rPr sz="1400" spc="75" dirty="0">
                  <a:latin typeface="Arial"/>
                  <a:cs typeface="Arial"/>
                </a:rPr>
                <a:t> </a:t>
              </a:r>
              <a:r>
                <a:rPr lang="en-US" sz="1400" b="1" spc="-25" dirty="0">
                  <a:latin typeface="Arial"/>
                  <a:cs typeface="Arial"/>
                </a:rPr>
                <a:t>5</a:t>
              </a:r>
              <a:r>
                <a:rPr sz="1400" b="1" spc="-25" dirty="0">
                  <a:latin typeface="Arial"/>
                  <a:cs typeface="Arial"/>
                </a:rPr>
                <a:t>.5</a:t>
              </a:r>
              <a:endParaRPr sz="1400" b="1" dirty="0">
                <a:latin typeface="Arial"/>
                <a:cs typeface="Arial"/>
              </a:endParaRPr>
            </a:p>
            <a:p>
              <a:pPr marL="12700">
                <a:lnSpc>
                  <a:spcPct val="100000"/>
                </a:lnSpc>
                <a:spcBef>
                  <a:spcPts val="780"/>
                </a:spcBef>
                <a:tabLst>
                  <a:tab pos="355600" algn="l"/>
                </a:tabLst>
              </a:pPr>
              <a:r>
                <a:rPr lang="en-US" sz="1400" spc="-20" dirty="0">
                  <a:latin typeface="Arial"/>
                  <a:cs typeface="Arial"/>
                </a:rPr>
                <a:t>JLPT</a:t>
              </a:r>
              <a:r>
                <a:rPr sz="1400" spc="145" dirty="0">
                  <a:latin typeface="Arial"/>
                  <a:cs typeface="Arial"/>
                </a:rPr>
                <a:t> </a:t>
              </a:r>
              <a:r>
                <a:rPr sz="1400" b="1" spc="-25" dirty="0">
                  <a:latin typeface="Arial"/>
                  <a:cs typeface="Arial"/>
                </a:rPr>
                <a:t>N5</a:t>
              </a:r>
              <a:endParaRPr sz="1400" b="1" dirty="0">
                <a:latin typeface="Arial"/>
                <a:cs typeface="Arial"/>
              </a:endParaRPr>
            </a:p>
          </p:txBody>
        </p:sp>
        <p:sp>
          <p:nvSpPr>
            <p:cNvPr id="34" name="object 20">
              <a:extLst>
                <a:ext uri="{FF2B5EF4-FFF2-40B4-BE49-F238E27FC236}">
                  <a16:creationId xmlns:a16="http://schemas.microsoft.com/office/drawing/2014/main" id="{87B83488-109D-0FB5-C184-7C0804A2EDC4}"/>
                </a:ext>
              </a:extLst>
            </p:cNvPr>
            <p:cNvSpPr txBox="1"/>
            <p:nvPr/>
          </p:nvSpPr>
          <p:spPr>
            <a:xfrm>
              <a:off x="4952999" y="2173299"/>
              <a:ext cx="3581400" cy="950901"/>
            </a:xfrm>
            <a:prstGeom prst="rect">
              <a:avLst/>
            </a:prstGeom>
          </p:spPr>
          <p:txBody>
            <a:bodyPr vert="horz" wrap="square" lIns="0" tIns="111125" rIns="0" bIns="0" rtlCol="0">
              <a:spAutoFit/>
            </a:bodyPr>
            <a:lstStyle/>
            <a:p>
              <a:pPr marL="12700">
                <a:lnSpc>
                  <a:spcPct val="100000"/>
                </a:lnSpc>
                <a:spcBef>
                  <a:spcPts val="875"/>
                </a:spcBef>
                <a:tabLst>
                  <a:tab pos="354965" algn="l"/>
                </a:tabLst>
              </a:pPr>
              <a:r>
                <a:rPr sz="1400" dirty="0">
                  <a:latin typeface="Arial"/>
                  <a:cs typeface="Arial"/>
                </a:rPr>
                <a:t>Basic</a:t>
              </a:r>
              <a:r>
                <a:rPr sz="1400" spc="90" dirty="0">
                  <a:latin typeface="Arial"/>
                  <a:cs typeface="Arial"/>
                </a:rPr>
                <a:t> </a:t>
              </a:r>
              <a:r>
                <a:rPr sz="1400" dirty="0">
                  <a:latin typeface="Arial"/>
                  <a:cs typeface="Arial"/>
                </a:rPr>
                <a:t>Mentality</a:t>
              </a:r>
              <a:r>
                <a:rPr sz="1400" spc="170" dirty="0">
                  <a:latin typeface="Arial"/>
                  <a:cs typeface="Arial"/>
                </a:rPr>
                <a:t> </a:t>
              </a:r>
              <a:r>
                <a:rPr sz="1400" dirty="0">
                  <a:latin typeface="Arial"/>
                  <a:cs typeface="Arial"/>
                </a:rPr>
                <a:t>&amp;</a:t>
              </a:r>
              <a:r>
                <a:rPr sz="1400" spc="40" dirty="0">
                  <a:latin typeface="Arial"/>
                  <a:cs typeface="Arial"/>
                </a:rPr>
                <a:t> </a:t>
              </a:r>
              <a:r>
                <a:rPr sz="1400" dirty="0">
                  <a:latin typeface="Arial"/>
                  <a:cs typeface="Arial"/>
                </a:rPr>
                <a:t>Leadership</a:t>
              </a:r>
              <a:r>
                <a:rPr sz="1400" spc="210" dirty="0">
                  <a:latin typeface="Arial"/>
                  <a:cs typeface="Arial"/>
                </a:rPr>
                <a:t> </a:t>
              </a:r>
              <a:r>
                <a:rPr sz="1400" b="1" spc="-10" dirty="0">
                  <a:latin typeface="Arial"/>
                  <a:cs typeface="Arial"/>
                </a:rPr>
                <a:t>(RMBS)</a:t>
              </a:r>
              <a:endParaRPr sz="1400" b="1" dirty="0">
                <a:latin typeface="Arial"/>
                <a:cs typeface="Arial"/>
              </a:endParaRPr>
            </a:p>
            <a:p>
              <a:pPr marL="12700">
                <a:lnSpc>
                  <a:spcPct val="100000"/>
                </a:lnSpc>
                <a:spcBef>
                  <a:spcPts val="780"/>
                </a:spcBef>
                <a:tabLst>
                  <a:tab pos="354965" algn="l"/>
                </a:tabLst>
              </a:pPr>
              <a:r>
                <a:rPr sz="1400" dirty="0">
                  <a:latin typeface="Arial"/>
                  <a:cs typeface="Arial"/>
                </a:rPr>
                <a:t>BNSP</a:t>
              </a:r>
              <a:r>
                <a:rPr sz="1400" spc="50" dirty="0">
                  <a:latin typeface="Arial"/>
                  <a:cs typeface="Arial"/>
                </a:rPr>
                <a:t> </a:t>
              </a:r>
              <a:r>
                <a:rPr sz="1400" b="1" dirty="0">
                  <a:latin typeface="Arial"/>
                  <a:cs typeface="Arial"/>
                </a:rPr>
                <a:t>Mechanical</a:t>
              </a:r>
              <a:r>
                <a:rPr sz="1400" b="1" spc="250" dirty="0">
                  <a:latin typeface="Arial"/>
                  <a:cs typeface="Arial"/>
                </a:rPr>
                <a:t> </a:t>
              </a:r>
              <a:r>
                <a:rPr sz="1400" b="1" spc="-10" dirty="0">
                  <a:latin typeface="Arial"/>
                  <a:cs typeface="Arial"/>
                </a:rPr>
                <a:t>Inspection</a:t>
              </a:r>
              <a:endParaRPr sz="1400" b="1" dirty="0">
                <a:latin typeface="Arial"/>
                <a:cs typeface="Arial"/>
              </a:endParaRPr>
            </a:p>
            <a:p>
              <a:pPr marL="12700">
                <a:lnSpc>
                  <a:spcPct val="100000"/>
                </a:lnSpc>
                <a:spcBef>
                  <a:spcPts val="730"/>
                </a:spcBef>
                <a:tabLst>
                  <a:tab pos="354965" algn="l"/>
                </a:tabLst>
              </a:pPr>
              <a:r>
                <a:rPr sz="1400" dirty="0">
                  <a:latin typeface="Arial"/>
                  <a:cs typeface="Arial"/>
                </a:rPr>
                <a:t>BNSP</a:t>
              </a:r>
              <a:r>
                <a:rPr sz="1400" spc="-80" dirty="0">
                  <a:latin typeface="Arial"/>
                  <a:cs typeface="Arial"/>
                </a:rPr>
                <a:t> </a:t>
              </a:r>
              <a:r>
                <a:rPr sz="1400" b="1" spc="-10" dirty="0">
                  <a:latin typeface="Arial"/>
                  <a:cs typeface="Arial"/>
                </a:rPr>
                <a:t>Equipment</a:t>
              </a:r>
              <a:r>
                <a:rPr sz="1400" b="1" spc="70" dirty="0">
                  <a:latin typeface="Arial"/>
                  <a:cs typeface="Arial"/>
                </a:rPr>
                <a:t> </a:t>
              </a:r>
              <a:r>
                <a:rPr sz="1400" b="1" spc="-10" dirty="0">
                  <a:latin typeface="Arial"/>
                  <a:cs typeface="Arial"/>
                </a:rPr>
                <a:t>Maintenance</a:t>
              </a:r>
              <a:endParaRPr sz="1400" b="1" dirty="0">
                <a:latin typeface="Arial"/>
                <a:cs typeface="Arial"/>
              </a:endParaRPr>
            </a:p>
          </p:txBody>
        </p:sp>
        <p:pic>
          <p:nvPicPr>
            <p:cNvPr id="38" name="Picture 37" descr="A graduation cap and pencil and diploma&#10;&#10;Description automatically generated">
              <a:extLst>
                <a:ext uri="{FF2B5EF4-FFF2-40B4-BE49-F238E27FC236}">
                  <a16:creationId xmlns:a16="http://schemas.microsoft.com/office/drawing/2014/main" id="{573A2033-17EF-E08C-5BF7-CDD587D36D6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72792" y="1136804"/>
              <a:ext cx="865015" cy="865015"/>
            </a:xfrm>
            <a:prstGeom prst="rect">
              <a:avLst/>
            </a:prstGeom>
          </p:spPr>
        </p:pic>
        <p:pic>
          <p:nvPicPr>
            <p:cNvPr id="40" name="Picture 39">
              <a:extLst>
                <a:ext uri="{FF2B5EF4-FFF2-40B4-BE49-F238E27FC236}">
                  <a16:creationId xmlns:a16="http://schemas.microsoft.com/office/drawing/2014/main" id="{E190DA3D-6B23-6184-DD5B-05234A1A1F40}"/>
                </a:ext>
              </a:extLst>
            </p:cNvPr>
            <p:cNvPicPr>
              <a:picLocks noChangeAspect="1"/>
            </p:cNvPicPr>
            <p:nvPr/>
          </p:nvPicPr>
          <p:blipFill>
            <a:blip r:embed="rId4"/>
            <a:stretch>
              <a:fillRect/>
            </a:stretch>
          </p:blipFill>
          <p:spPr>
            <a:xfrm>
              <a:off x="3912674" y="2263072"/>
              <a:ext cx="854528" cy="854528"/>
            </a:xfrm>
            <a:prstGeom prst="rect">
              <a:avLst/>
            </a:prstGeom>
          </p:spPr>
        </p:pic>
        <p:pic>
          <p:nvPicPr>
            <p:cNvPr id="42" name="Picture 41">
              <a:extLst>
                <a:ext uri="{FF2B5EF4-FFF2-40B4-BE49-F238E27FC236}">
                  <a16:creationId xmlns:a16="http://schemas.microsoft.com/office/drawing/2014/main" id="{D457E814-7CEE-B3DC-B8CB-2ED59A3E2820}"/>
                </a:ext>
              </a:extLst>
            </p:cNvPr>
            <p:cNvPicPr>
              <a:picLocks noChangeAspect="1"/>
            </p:cNvPicPr>
            <p:nvPr/>
          </p:nvPicPr>
          <p:blipFill>
            <a:blip r:embed="rId5"/>
            <a:stretch>
              <a:fillRect/>
            </a:stretch>
          </p:blipFill>
          <p:spPr>
            <a:xfrm>
              <a:off x="4353154" y="2719139"/>
              <a:ext cx="599845" cy="599845"/>
            </a:xfrm>
            <a:prstGeom prst="rect">
              <a:avLst/>
            </a:prstGeom>
          </p:spPr>
        </p:pic>
      </p:grpSp>
      <p:grpSp>
        <p:nvGrpSpPr>
          <p:cNvPr id="9" name="Group 8">
            <a:extLst>
              <a:ext uri="{FF2B5EF4-FFF2-40B4-BE49-F238E27FC236}">
                <a16:creationId xmlns:a16="http://schemas.microsoft.com/office/drawing/2014/main" id="{8D5BC0D7-738A-DDDD-A998-A801097AD51A}"/>
              </a:ext>
            </a:extLst>
          </p:cNvPr>
          <p:cNvGrpSpPr/>
          <p:nvPr/>
        </p:nvGrpSpPr>
        <p:grpSpPr>
          <a:xfrm>
            <a:off x="3008102" y="6436974"/>
            <a:ext cx="3841363" cy="408563"/>
            <a:chOff x="2230824" y="6440957"/>
            <a:chExt cx="3841363" cy="408563"/>
          </a:xfrm>
        </p:grpSpPr>
        <p:sp>
          <p:nvSpPr>
            <p:cNvPr id="68" name="TextBox 67">
              <a:extLst>
                <a:ext uri="{FF2B5EF4-FFF2-40B4-BE49-F238E27FC236}">
                  <a16:creationId xmlns:a16="http://schemas.microsoft.com/office/drawing/2014/main" id="{1356B216-FC4B-5D5C-1224-422A6F642A21}"/>
                </a:ext>
              </a:extLst>
            </p:cNvPr>
            <p:cNvSpPr txBox="1"/>
            <p:nvPr/>
          </p:nvSpPr>
          <p:spPr>
            <a:xfrm>
              <a:off x="3271420" y="6440957"/>
              <a:ext cx="2800767" cy="369332"/>
            </a:xfrm>
            <a:prstGeom prst="rect">
              <a:avLst/>
            </a:prstGeom>
            <a:noFill/>
          </p:spPr>
          <p:txBody>
            <a:bodyPr wrap="none" rtlCol="0">
              <a:spAutoFit/>
            </a:bodyPr>
            <a:lstStyle/>
            <a:p>
              <a:r>
                <a:rPr lang="en-US" dirty="0">
                  <a:solidFill>
                    <a:schemeClr val="tx1"/>
                  </a:solidFill>
                  <a:effectLst>
                    <a:outerShdw blurRad="38100" dist="38100" dir="2700000" algn="tl">
                      <a:srgbClr val="000000">
                        <a:alpha val="43137"/>
                      </a:srgbClr>
                    </a:outerShdw>
                  </a:effectLst>
                  <a:highlight>
                    <a:srgbClr val="FFFF00"/>
                  </a:highlight>
                </a:rPr>
                <a:t>Stay Hungry For Success</a:t>
              </a:r>
            </a:p>
          </p:txBody>
        </p:sp>
        <p:sp>
          <p:nvSpPr>
            <p:cNvPr id="3" name="TextBox 2">
              <a:extLst>
                <a:ext uri="{FF2B5EF4-FFF2-40B4-BE49-F238E27FC236}">
                  <a16:creationId xmlns:a16="http://schemas.microsoft.com/office/drawing/2014/main" id="{228C7D5E-1906-E7DD-B511-1E9576A1FD79}"/>
                </a:ext>
              </a:extLst>
            </p:cNvPr>
            <p:cNvSpPr txBox="1"/>
            <p:nvPr/>
          </p:nvSpPr>
          <p:spPr>
            <a:xfrm>
              <a:off x="2230824" y="6449410"/>
              <a:ext cx="1121974" cy="400110"/>
            </a:xfrm>
            <a:prstGeom prst="rect">
              <a:avLst/>
            </a:prstGeom>
            <a:noFill/>
          </p:spPr>
          <p:txBody>
            <a:bodyPr wrap="square" rtlCol="0">
              <a:spAutoFit/>
            </a:bodyPr>
            <a:lstStyle/>
            <a:p>
              <a:r>
                <a:rPr lang="en-US" sz="2000" b="1" i="1" dirty="0"/>
                <a:t>Motto :</a:t>
              </a:r>
            </a:p>
          </p:txBody>
        </p:sp>
      </p:grpSp>
      <p:grpSp>
        <p:nvGrpSpPr>
          <p:cNvPr id="36" name="Group 35">
            <a:extLst>
              <a:ext uri="{FF2B5EF4-FFF2-40B4-BE49-F238E27FC236}">
                <a16:creationId xmlns:a16="http://schemas.microsoft.com/office/drawing/2014/main" id="{9940E3B9-5662-E328-48CA-E52CD12A5E21}"/>
              </a:ext>
            </a:extLst>
          </p:cNvPr>
          <p:cNvGrpSpPr/>
          <p:nvPr/>
        </p:nvGrpSpPr>
        <p:grpSpPr>
          <a:xfrm>
            <a:off x="204098" y="4725454"/>
            <a:ext cx="8681100" cy="400110"/>
            <a:chOff x="76200" y="621114"/>
            <a:chExt cx="3831396" cy="400110"/>
          </a:xfrm>
        </p:grpSpPr>
        <p:sp>
          <p:nvSpPr>
            <p:cNvPr id="37" name="Rectangle 36">
              <a:extLst>
                <a:ext uri="{FF2B5EF4-FFF2-40B4-BE49-F238E27FC236}">
                  <a16:creationId xmlns:a16="http://schemas.microsoft.com/office/drawing/2014/main" id="{D2416A47-1637-155C-1A78-45F96F1C5566}"/>
                </a:ext>
              </a:extLst>
            </p:cNvPr>
            <p:cNvSpPr/>
            <p:nvPr/>
          </p:nvSpPr>
          <p:spPr>
            <a:xfrm>
              <a:off x="76200" y="621114"/>
              <a:ext cx="3831396" cy="400110"/>
            </a:xfrm>
            <a:prstGeom prst="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TextBox 38">
              <a:extLst>
                <a:ext uri="{FF2B5EF4-FFF2-40B4-BE49-F238E27FC236}">
                  <a16:creationId xmlns:a16="http://schemas.microsoft.com/office/drawing/2014/main" id="{35D089A2-6EE9-477F-C472-C63DC9E3A5B4}"/>
                </a:ext>
              </a:extLst>
            </p:cNvPr>
            <p:cNvSpPr txBox="1"/>
            <p:nvPr/>
          </p:nvSpPr>
          <p:spPr>
            <a:xfrm>
              <a:off x="206190" y="649230"/>
              <a:ext cx="3250653" cy="338554"/>
            </a:xfrm>
            <a:prstGeom prst="rect">
              <a:avLst/>
            </a:prstGeom>
            <a:noFill/>
          </p:spPr>
          <p:txBody>
            <a:bodyPr wrap="square" rtlCol="0">
              <a:spAutoFit/>
            </a:bodyPr>
            <a:lstStyle/>
            <a:p>
              <a:r>
                <a:rPr lang="en-US" sz="1600" b="1" spc="500" dirty="0">
                  <a:latin typeface="Tahoma" panose="020B0604030504040204" pitchFamily="34" charset="0"/>
                  <a:ea typeface="Tahoma" panose="020B0604030504040204" pitchFamily="34" charset="0"/>
                  <a:cs typeface="Tahoma" panose="020B0604030504040204" pitchFamily="34" charset="0"/>
                </a:rPr>
                <a:t>D. Certification</a:t>
              </a:r>
            </a:p>
          </p:txBody>
        </p:sp>
      </p:grpSp>
      <p:sp>
        <p:nvSpPr>
          <p:cNvPr id="35" name="object 16">
            <a:extLst>
              <a:ext uri="{FF2B5EF4-FFF2-40B4-BE49-F238E27FC236}">
                <a16:creationId xmlns:a16="http://schemas.microsoft.com/office/drawing/2014/main" id="{DA0C2552-020E-596D-39C0-31399E9C3E27}"/>
              </a:ext>
            </a:extLst>
          </p:cNvPr>
          <p:cNvSpPr txBox="1"/>
          <p:nvPr/>
        </p:nvSpPr>
        <p:spPr>
          <a:xfrm>
            <a:off x="588233" y="2751185"/>
            <a:ext cx="2131517" cy="327654"/>
          </a:xfrm>
          <a:prstGeom prst="rect">
            <a:avLst/>
          </a:prstGeom>
        </p:spPr>
        <p:txBody>
          <a:bodyPr vert="horz" wrap="square" lIns="0" tIns="111125" rIns="0" bIns="0" rtlCol="0">
            <a:spAutoFit/>
          </a:bodyPr>
          <a:lstStyle/>
          <a:p>
            <a:pPr marL="12700">
              <a:lnSpc>
                <a:spcPct val="100000"/>
              </a:lnSpc>
              <a:spcBef>
                <a:spcPts val="875"/>
              </a:spcBef>
              <a:tabLst>
                <a:tab pos="354965" algn="l"/>
              </a:tabLst>
            </a:pPr>
            <a:r>
              <a:rPr lang="en-US" sz="1400" dirty="0">
                <a:latin typeface="Arial"/>
                <a:cs typeface="Arial"/>
              </a:rPr>
              <a:t>Basic Web Programming </a:t>
            </a:r>
          </a:p>
        </p:txBody>
      </p:sp>
      <p:grpSp>
        <p:nvGrpSpPr>
          <p:cNvPr id="58" name="Group 57">
            <a:extLst>
              <a:ext uri="{FF2B5EF4-FFF2-40B4-BE49-F238E27FC236}">
                <a16:creationId xmlns:a16="http://schemas.microsoft.com/office/drawing/2014/main" id="{A039F6B2-257B-6354-6A89-523F0F0784EE}"/>
              </a:ext>
            </a:extLst>
          </p:cNvPr>
          <p:cNvGrpSpPr/>
          <p:nvPr/>
        </p:nvGrpSpPr>
        <p:grpSpPr>
          <a:xfrm>
            <a:off x="233707" y="2840479"/>
            <a:ext cx="253772" cy="1756694"/>
            <a:chOff x="3846106" y="3996697"/>
            <a:chExt cx="324000" cy="2242836"/>
          </a:xfrm>
        </p:grpSpPr>
        <p:pic>
          <p:nvPicPr>
            <p:cNvPr id="44" name="Picture 43">
              <a:extLst>
                <a:ext uri="{FF2B5EF4-FFF2-40B4-BE49-F238E27FC236}">
                  <a16:creationId xmlns:a16="http://schemas.microsoft.com/office/drawing/2014/main" id="{9AC7C778-ABA2-6C18-1C1D-8A4C58CAA205}"/>
                </a:ext>
              </a:extLst>
            </p:cNvPr>
            <p:cNvPicPr>
              <a:picLocks noChangeAspect="1"/>
            </p:cNvPicPr>
            <p:nvPr/>
          </p:nvPicPr>
          <p:blipFill>
            <a:blip r:embed="rId6"/>
            <a:stretch>
              <a:fillRect/>
            </a:stretch>
          </p:blipFill>
          <p:spPr>
            <a:xfrm>
              <a:off x="3846106" y="3996697"/>
              <a:ext cx="324000" cy="324000"/>
            </a:xfrm>
            <a:prstGeom prst="rect">
              <a:avLst/>
            </a:prstGeom>
          </p:spPr>
        </p:pic>
        <p:pic>
          <p:nvPicPr>
            <p:cNvPr id="46" name="Picture 45">
              <a:extLst>
                <a:ext uri="{FF2B5EF4-FFF2-40B4-BE49-F238E27FC236}">
                  <a16:creationId xmlns:a16="http://schemas.microsoft.com/office/drawing/2014/main" id="{CDA1692B-09DF-3F07-7516-19F6167CF97D}"/>
                </a:ext>
              </a:extLst>
            </p:cNvPr>
            <p:cNvPicPr>
              <a:picLocks noChangeAspect="1"/>
            </p:cNvPicPr>
            <p:nvPr/>
          </p:nvPicPr>
          <p:blipFill>
            <a:blip r:embed="rId7"/>
            <a:stretch>
              <a:fillRect/>
            </a:stretch>
          </p:blipFill>
          <p:spPr>
            <a:xfrm>
              <a:off x="3846106" y="4358935"/>
              <a:ext cx="324000" cy="324000"/>
            </a:xfrm>
            <a:prstGeom prst="rect">
              <a:avLst/>
            </a:prstGeom>
          </p:spPr>
        </p:pic>
        <p:pic>
          <p:nvPicPr>
            <p:cNvPr id="48" name="Picture 47">
              <a:extLst>
                <a:ext uri="{FF2B5EF4-FFF2-40B4-BE49-F238E27FC236}">
                  <a16:creationId xmlns:a16="http://schemas.microsoft.com/office/drawing/2014/main" id="{7B757358-6BA4-9F8A-FC58-86307AD46EC8}"/>
                </a:ext>
              </a:extLst>
            </p:cNvPr>
            <p:cNvPicPr>
              <a:picLocks noChangeAspect="1"/>
            </p:cNvPicPr>
            <p:nvPr/>
          </p:nvPicPr>
          <p:blipFill>
            <a:blip r:embed="rId8"/>
            <a:stretch>
              <a:fillRect/>
            </a:stretch>
          </p:blipFill>
          <p:spPr>
            <a:xfrm>
              <a:off x="3846106" y="4748085"/>
              <a:ext cx="324000" cy="324000"/>
            </a:xfrm>
            <a:prstGeom prst="rect">
              <a:avLst/>
            </a:prstGeom>
          </p:spPr>
        </p:pic>
        <p:pic>
          <p:nvPicPr>
            <p:cNvPr id="51" name="Picture 50">
              <a:extLst>
                <a:ext uri="{FF2B5EF4-FFF2-40B4-BE49-F238E27FC236}">
                  <a16:creationId xmlns:a16="http://schemas.microsoft.com/office/drawing/2014/main" id="{5FD8C0FF-4920-01EA-8AC8-9EE61EE7B7D5}"/>
                </a:ext>
              </a:extLst>
            </p:cNvPr>
            <p:cNvPicPr>
              <a:picLocks noChangeAspect="1"/>
            </p:cNvPicPr>
            <p:nvPr/>
          </p:nvPicPr>
          <p:blipFill>
            <a:blip r:embed="rId9"/>
            <a:stretch>
              <a:fillRect/>
            </a:stretch>
          </p:blipFill>
          <p:spPr>
            <a:xfrm>
              <a:off x="3846106" y="5137234"/>
              <a:ext cx="324000" cy="324000"/>
            </a:xfrm>
            <a:prstGeom prst="rect">
              <a:avLst/>
            </a:prstGeom>
          </p:spPr>
        </p:pic>
        <p:pic>
          <p:nvPicPr>
            <p:cNvPr id="53" name="Picture 52">
              <a:extLst>
                <a:ext uri="{FF2B5EF4-FFF2-40B4-BE49-F238E27FC236}">
                  <a16:creationId xmlns:a16="http://schemas.microsoft.com/office/drawing/2014/main" id="{2DE6967A-9EFA-36C9-06AC-5AA6AFA7CD05}"/>
                </a:ext>
              </a:extLst>
            </p:cNvPr>
            <p:cNvPicPr>
              <a:picLocks noChangeAspect="1"/>
            </p:cNvPicPr>
            <p:nvPr/>
          </p:nvPicPr>
          <p:blipFill>
            <a:blip r:embed="rId10"/>
            <a:stretch>
              <a:fillRect/>
            </a:stretch>
          </p:blipFill>
          <p:spPr>
            <a:xfrm>
              <a:off x="3846106" y="5526384"/>
              <a:ext cx="324000" cy="324000"/>
            </a:xfrm>
            <a:prstGeom prst="rect">
              <a:avLst/>
            </a:prstGeom>
          </p:spPr>
        </p:pic>
        <p:pic>
          <p:nvPicPr>
            <p:cNvPr id="55" name="Picture 54">
              <a:extLst>
                <a:ext uri="{FF2B5EF4-FFF2-40B4-BE49-F238E27FC236}">
                  <a16:creationId xmlns:a16="http://schemas.microsoft.com/office/drawing/2014/main" id="{4D17A651-A9DC-9991-D914-782A034CD846}"/>
                </a:ext>
              </a:extLst>
            </p:cNvPr>
            <p:cNvPicPr>
              <a:picLocks noChangeAspect="1"/>
            </p:cNvPicPr>
            <p:nvPr/>
          </p:nvPicPr>
          <p:blipFill>
            <a:blip r:embed="rId11"/>
            <a:stretch>
              <a:fillRect/>
            </a:stretch>
          </p:blipFill>
          <p:spPr>
            <a:xfrm>
              <a:off x="3846106" y="5915533"/>
              <a:ext cx="324000" cy="324000"/>
            </a:xfrm>
            <a:prstGeom prst="rect">
              <a:avLst/>
            </a:prstGeom>
          </p:spPr>
        </p:pic>
      </p:grpSp>
      <p:sp>
        <p:nvSpPr>
          <p:cNvPr id="62" name="object 16">
            <a:extLst>
              <a:ext uri="{FF2B5EF4-FFF2-40B4-BE49-F238E27FC236}">
                <a16:creationId xmlns:a16="http://schemas.microsoft.com/office/drawing/2014/main" id="{E66FA040-67ED-AB54-5072-CEE0F246D746}"/>
              </a:ext>
            </a:extLst>
          </p:cNvPr>
          <p:cNvSpPr txBox="1"/>
          <p:nvPr/>
        </p:nvSpPr>
        <p:spPr>
          <a:xfrm>
            <a:off x="588233" y="3046672"/>
            <a:ext cx="2131517" cy="327654"/>
          </a:xfrm>
          <a:prstGeom prst="rect">
            <a:avLst/>
          </a:prstGeom>
        </p:spPr>
        <p:txBody>
          <a:bodyPr vert="horz" wrap="square" lIns="0" tIns="111125" rIns="0" bIns="0" rtlCol="0">
            <a:spAutoFit/>
          </a:bodyPr>
          <a:lstStyle/>
          <a:p>
            <a:pPr marL="12700">
              <a:lnSpc>
                <a:spcPct val="100000"/>
              </a:lnSpc>
              <a:spcBef>
                <a:spcPts val="875"/>
              </a:spcBef>
              <a:tabLst>
                <a:tab pos="354965" algn="l"/>
              </a:tabLst>
            </a:pPr>
            <a:r>
              <a:rPr lang="en-US" sz="1400" dirty="0">
                <a:latin typeface="Arial"/>
                <a:cs typeface="Arial"/>
              </a:rPr>
              <a:t>TIE Basic</a:t>
            </a:r>
          </a:p>
        </p:txBody>
      </p:sp>
      <p:sp>
        <p:nvSpPr>
          <p:cNvPr id="63" name="object 16">
            <a:extLst>
              <a:ext uri="{FF2B5EF4-FFF2-40B4-BE49-F238E27FC236}">
                <a16:creationId xmlns:a16="http://schemas.microsoft.com/office/drawing/2014/main" id="{DA6F3B48-3D59-6D35-569A-4057EC195DE4}"/>
              </a:ext>
            </a:extLst>
          </p:cNvPr>
          <p:cNvSpPr txBox="1"/>
          <p:nvPr/>
        </p:nvSpPr>
        <p:spPr>
          <a:xfrm>
            <a:off x="588233" y="3356838"/>
            <a:ext cx="2131517" cy="327654"/>
          </a:xfrm>
          <a:prstGeom prst="rect">
            <a:avLst/>
          </a:prstGeom>
        </p:spPr>
        <p:txBody>
          <a:bodyPr vert="horz" wrap="square" lIns="0" tIns="111125" rIns="0" bIns="0" rtlCol="0">
            <a:spAutoFit/>
          </a:bodyPr>
          <a:lstStyle/>
          <a:p>
            <a:pPr marL="12700">
              <a:lnSpc>
                <a:spcPct val="100000"/>
              </a:lnSpc>
              <a:spcBef>
                <a:spcPts val="875"/>
              </a:spcBef>
              <a:tabLst>
                <a:tab pos="354965" algn="l"/>
              </a:tabLst>
            </a:pPr>
            <a:r>
              <a:rPr lang="en-US" sz="1400" dirty="0">
                <a:latin typeface="Arial"/>
                <a:cs typeface="Arial"/>
              </a:rPr>
              <a:t>SWC Type 1 &amp; 3</a:t>
            </a:r>
          </a:p>
        </p:txBody>
      </p:sp>
      <p:sp>
        <p:nvSpPr>
          <p:cNvPr id="64" name="object 16">
            <a:extLst>
              <a:ext uri="{FF2B5EF4-FFF2-40B4-BE49-F238E27FC236}">
                <a16:creationId xmlns:a16="http://schemas.microsoft.com/office/drawing/2014/main" id="{4975AAAA-7147-B79B-516B-768EF8FAED30}"/>
              </a:ext>
            </a:extLst>
          </p:cNvPr>
          <p:cNvSpPr txBox="1"/>
          <p:nvPr/>
        </p:nvSpPr>
        <p:spPr>
          <a:xfrm>
            <a:off x="588233" y="3654609"/>
            <a:ext cx="2131517" cy="327654"/>
          </a:xfrm>
          <a:prstGeom prst="rect">
            <a:avLst/>
          </a:prstGeom>
        </p:spPr>
        <p:txBody>
          <a:bodyPr vert="horz" wrap="square" lIns="0" tIns="111125" rIns="0" bIns="0" rtlCol="0">
            <a:spAutoFit/>
          </a:bodyPr>
          <a:lstStyle/>
          <a:p>
            <a:pPr marL="12700">
              <a:lnSpc>
                <a:spcPct val="100000"/>
              </a:lnSpc>
              <a:spcBef>
                <a:spcPts val="875"/>
              </a:spcBef>
              <a:tabLst>
                <a:tab pos="354965" algn="l"/>
              </a:tabLst>
            </a:pPr>
            <a:r>
              <a:rPr lang="en-US" sz="1400" dirty="0">
                <a:latin typeface="Arial"/>
                <a:cs typeface="Arial"/>
              </a:rPr>
              <a:t>MIFC</a:t>
            </a:r>
          </a:p>
        </p:txBody>
      </p:sp>
      <p:sp>
        <p:nvSpPr>
          <p:cNvPr id="65" name="object 16">
            <a:extLst>
              <a:ext uri="{FF2B5EF4-FFF2-40B4-BE49-F238E27FC236}">
                <a16:creationId xmlns:a16="http://schemas.microsoft.com/office/drawing/2014/main" id="{EFEA5675-1D3E-7FE7-80F5-36DC9F02E8D7}"/>
              </a:ext>
            </a:extLst>
          </p:cNvPr>
          <p:cNvSpPr txBox="1"/>
          <p:nvPr/>
        </p:nvSpPr>
        <p:spPr>
          <a:xfrm>
            <a:off x="588233" y="3974155"/>
            <a:ext cx="2131517" cy="327654"/>
          </a:xfrm>
          <a:prstGeom prst="rect">
            <a:avLst/>
          </a:prstGeom>
        </p:spPr>
        <p:txBody>
          <a:bodyPr vert="horz" wrap="square" lIns="0" tIns="111125" rIns="0" bIns="0" rtlCol="0">
            <a:spAutoFit/>
          </a:bodyPr>
          <a:lstStyle/>
          <a:p>
            <a:pPr marL="12700">
              <a:lnSpc>
                <a:spcPct val="100000"/>
              </a:lnSpc>
              <a:spcBef>
                <a:spcPts val="875"/>
              </a:spcBef>
              <a:tabLst>
                <a:tab pos="354965" algn="l"/>
              </a:tabLst>
            </a:pPr>
            <a:r>
              <a:rPr lang="en-US" sz="1400" dirty="0">
                <a:latin typeface="Arial"/>
                <a:cs typeface="Arial"/>
              </a:rPr>
              <a:t>Process In Line</a:t>
            </a:r>
          </a:p>
        </p:txBody>
      </p:sp>
      <p:sp>
        <p:nvSpPr>
          <p:cNvPr id="66" name="object 16">
            <a:extLst>
              <a:ext uri="{FF2B5EF4-FFF2-40B4-BE49-F238E27FC236}">
                <a16:creationId xmlns:a16="http://schemas.microsoft.com/office/drawing/2014/main" id="{46A12504-3AE0-6450-2DA2-D446FE0E80EF}"/>
              </a:ext>
            </a:extLst>
          </p:cNvPr>
          <p:cNvSpPr txBox="1"/>
          <p:nvPr/>
        </p:nvSpPr>
        <p:spPr>
          <a:xfrm>
            <a:off x="588233" y="4271926"/>
            <a:ext cx="2131517" cy="327654"/>
          </a:xfrm>
          <a:prstGeom prst="rect">
            <a:avLst/>
          </a:prstGeom>
        </p:spPr>
        <p:txBody>
          <a:bodyPr vert="horz" wrap="square" lIns="0" tIns="111125" rIns="0" bIns="0" rtlCol="0">
            <a:spAutoFit/>
          </a:bodyPr>
          <a:lstStyle/>
          <a:p>
            <a:pPr marL="12700">
              <a:lnSpc>
                <a:spcPct val="100000"/>
              </a:lnSpc>
              <a:spcBef>
                <a:spcPts val="875"/>
              </a:spcBef>
              <a:tabLst>
                <a:tab pos="354965" algn="l"/>
              </a:tabLst>
            </a:pPr>
            <a:r>
              <a:rPr lang="en-US" sz="1400" dirty="0">
                <a:latin typeface="Arial"/>
                <a:cs typeface="Arial"/>
              </a:rPr>
              <a:t>Kaizen Activity</a:t>
            </a:r>
          </a:p>
        </p:txBody>
      </p:sp>
      <p:grpSp>
        <p:nvGrpSpPr>
          <p:cNvPr id="47" name="Group 46">
            <a:extLst>
              <a:ext uri="{FF2B5EF4-FFF2-40B4-BE49-F238E27FC236}">
                <a16:creationId xmlns:a16="http://schemas.microsoft.com/office/drawing/2014/main" id="{7F5128B0-121C-0596-A78B-2B2F73AE4EE8}"/>
              </a:ext>
            </a:extLst>
          </p:cNvPr>
          <p:cNvGrpSpPr/>
          <p:nvPr/>
        </p:nvGrpSpPr>
        <p:grpSpPr>
          <a:xfrm>
            <a:off x="2057207" y="3182807"/>
            <a:ext cx="1410289" cy="1288003"/>
            <a:chOff x="2854749" y="4102089"/>
            <a:chExt cx="2008969" cy="2021380"/>
          </a:xfrm>
        </p:grpSpPr>
        <p:grpSp>
          <p:nvGrpSpPr>
            <p:cNvPr id="67" name="Group 66">
              <a:extLst>
                <a:ext uri="{FF2B5EF4-FFF2-40B4-BE49-F238E27FC236}">
                  <a16:creationId xmlns:a16="http://schemas.microsoft.com/office/drawing/2014/main" id="{92455672-62E0-2A84-4DDA-AC0718CC2C5A}"/>
                </a:ext>
              </a:extLst>
            </p:cNvPr>
            <p:cNvGrpSpPr/>
            <p:nvPr/>
          </p:nvGrpSpPr>
          <p:grpSpPr>
            <a:xfrm>
              <a:off x="2854749" y="4102089"/>
              <a:ext cx="1307521" cy="1119532"/>
              <a:chOff x="6681894" y="3872354"/>
              <a:chExt cx="1307521" cy="1119532"/>
            </a:xfrm>
          </p:grpSpPr>
          <p:pic>
            <p:nvPicPr>
              <p:cNvPr id="1026" name="Picture 2" descr="Iot ">
                <a:extLst>
                  <a:ext uri="{FF2B5EF4-FFF2-40B4-BE49-F238E27FC236}">
                    <a16:creationId xmlns:a16="http://schemas.microsoft.com/office/drawing/2014/main" id="{71F36EA0-F25C-D634-98A5-EB665F082B8A}"/>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7381153" y="3872354"/>
                <a:ext cx="608262" cy="60826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Php ">
                <a:extLst>
                  <a:ext uri="{FF2B5EF4-FFF2-40B4-BE49-F238E27FC236}">
                    <a16:creationId xmlns:a16="http://schemas.microsoft.com/office/drawing/2014/main" id="{181BC370-0361-FC91-2238-ADB59C69023B}"/>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7190740" y="4307449"/>
                <a:ext cx="684437" cy="68443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ml ">
                <a:extLst>
                  <a:ext uri="{FF2B5EF4-FFF2-40B4-BE49-F238E27FC236}">
                    <a16:creationId xmlns:a16="http://schemas.microsoft.com/office/drawing/2014/main" id="{2C8B8D5C-48F1-2B25-8F1D-67C50DAD612E}"/>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6681894" y="4001608"/>
                <a:ext cx="608262" cy="608262"/>
              </a:xfrm>
              <a:prstGeom prst="rect">
                <a:avLst/>
              </a:prstGeom>
              <a:noFill/>
              <a:extLst>
                <a:ext uri="{909E8E84-426E-40DD-AFC4-6F175D3DCCD1}">
                  <a14:hiddenFill xmlns:a14="http://schemas.microsoft.com/office/drawing/2010/main">
                    <a:solidFill>
                      <a:srgbClr val="FFFFFF"/>
                    </a:solidFill>
                  </a14:hiddenFill>
                </a:ext>
              </a:extLst>
            </p:spPr>
          </p:pic>
        </p:grpSp>
        <p:pic>
          <p:nvPicPr>
            <p:cNvPr id="1032" name="Picture 8" descr="Python ">
              <a:extLst>
                <a:ext uri="{FF2B5EF4-FFF2-40B4-BE49-F238E27FC236}">
                  <a16:creationId xmlns:a16="http://schemas.microsoft.com/office/drawing/2014/main" id="{4D442459-1458-3052-21B1-E7CDDF0FAC47}"/>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4179281" y="4418335"/>
              <a:ext cx="684437" cy="684437"/>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Manufacturing ">
              <a:extLst>
                <a:ext uri="{FF2B5EF4-FFF2-40B4-BE49-F238E27FC236}">
                  <a16:creationId xmlns:a16="http://schemas.microsoft.com/office/drawing/2014/main" id="{DA27755C-AE41-4CBA-7CEC-A14F75DDA927}"/>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928758" y="5140946"/>
              <a:ext cx="982523" cy="982523"/>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Engineering ">
              <a:extLst>
                <a:ext uri="{FF2B5EF4-FFF2-40B4-BE49-F238E27FC236}">
                  <a16:creationId xmlns:a16="http://schemas.microsoft.com/office/drawing/2014/main" id="{2C1258B0-491F-6212-7442-978A6A65EE2C}"/>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927018" y="5204594"/>
              <a:ext cx="838199" cy="83819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1" name="Group 40">
            <a:extLst>
              <a:ext uri="{FF2B5EF4-FFF2-40B4-BE49-F238E27FC236}">
                <a16:creationId xmlns:a16="http://schemas.microsoft.com/office/drawing/2014/main" id="{00DF22E6-A333-6B85-09DC-9B361B859601}"/>
              </a:ext>
            </a:extLst>
          </p:cNvPr>
          <p:cNvGrpSpPr/>
          <p:nvPr/>
        </p:nvGrpSpPr>
        <p:grpSpPr>
          <a:xfrm>
            <a:off x="154295" y="2433650"/>
            <a:ext cx="3620150" cy="338554"/>
            <a:chOff x="76200" y="615379"/>
            <a:chExt cx="2660198" cy="408680"/>
          </a:xfrm>
        </p:grpSpPr>
        <p:sp>
          <p:nvSpPr>
            <p:cNvPr id="43" name="Rectangle 42">
              <a:extLst>
                <a:ext uri="{FF2B5EF4-FFF2-40B4-BE49-F238E27FC236}">
                  <a16:creationId xmlns:a16="http://schemas.microsoft.com/office/drawing/2014/main" id="{B483E314-BE4D-C4FD-47E0-D62109DDF9D0}"/>
                </a:ext>
              </a:extLst>
            </p:cNvPr>
            <p:cNvSpPr/>
            <p:nvPr/>
          </p:nvSpPr>
          <p:spPr>
            <a:xfrm>
              <a:off x="76200" y="621113"/>
              <a:ext cx="2660198" cy="395523"/>
            </a:xfrm>
            <a:prstGeom prst="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TextBox 44">
              <a:extLst>
                <a:ext uri="{FF2B5EF4-FFF2-40B4-BE49-F238E27FC236}">
                  <a16:creationId xmlns:a16="http://schemas.microsoft.com/office/drawing/2014/main" id="{513701FA-FF4E-38C8-0060-B9CBB54622ED}"/>
                </a:ext>
              </a:extLst>
            </p:cNvPr>
            <p:cNvSpPr txBox="1"/>
            <p:nvPr/>
          </p:nvSpPr>
          <p:spPr>
            <a:xfrm>
              <a:off x="208744" y="615379"/>
              <a:ext cx="2394154" cy="408680"/>
            </a:xfrm>
            <a:prstGeom prst="rect">
              <a:avLst/>
            </a:prstGeom>
            <a:noFill/>
          </p:spPr>
          <p:txBody>
            <a:bodyPr wrap="square" rtlCol="0">
              <a:spAutoFit/>
            </a:bodyPr>
            <a:lstStyle/>
            <a:p>
              <a:r>
                <a:rPr lang="en-US" sz="1600" b="1" spc="300" dirty="0">
                  <a:latin typeface="Tahoma" panose="020B0604030504040204" pitchFamily="34" charset="0"/>
                  <a:ea typeface="Tahoma" panose="020B0604030504040204" pitchFamily="34" charset="0"/>
                  <a:cs typeface="Tahoma" panose="020B0604030504040204" pitchFamily="34" charset="0"/>
                </a:rPr>
                <a:t>B. Training Lesson</a:t>
              </a:r>
            </a:p>
          </p:txBody>
        </p:sp>
      </p:grpSp>
      <p:grpSp>
        <p:nvGrpSpPr>
          <p:cNvPr id="49" name="Group 48">
            <a:extLst>
              <a:ext uri="{FF2B5EF4-FFF2-40B4-BE49-F238E27FC236}">
                <a16:creationId xmlns:a16="http://schemas.microsoft.com/office/drawing/2014/main" id="{64FB573C-9244-0813-43A0-D226F0DB57FF}"/>
              </a:ext>
            </a:extLst>
          </p:cNvPr>
          <p:cNvGrpSpPr/>
          <p:nvPr/>
        </p:nvGrpSpPr>
        <p:grpSpPr>
          <a:xfrm>
            <a:off x="4544648" y="489483"/>
            <a:ext cx="4419599" cy="349554"/>
            <a:chOff x="76200" y="621114"/>
            <a:chExt cx="3980812" cy="349554"/>
          </a:xfrm>
        </p:grpSpPr>
        <p:sp>
          <p:nvSpPr>
            <p:cNvPr id="50" name="Rectangle 49">
              <a:extLst>
                <a:ext uri="{FF2B5EF4-FFF2-40B4-BE49-F238E27FC236}">
                  <a16:creationId xmlns:a16="http://schemas.microsoft.com/office/drawing/2014/main" id="{7C4768BD-799B-504D-DA52-4AB41FD7B227}"/>
                </a:ext>
              </a:extLst>
            </p:cNvPr>
            <p:cNvSpPr/>
            <p:nvPr/>
          </p:nvSpPr>
          <p:spPr>
            <a:xfrm>
              <a:off x="76200" y="621114"/>
              <a:ext cx="3912178" cy="349554"/>
            </a:xfrm>
            <a:prstGeom prst="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TextBox 51">
              <a:extLst>
                <a:ext uri="{FF2B5EF4-FFF2-40B4-BE49-F238E27FC236}">
                  <a16:creationId xmlns:a16="http://schemas.microsoft.com/office/drawing/2014/main" id="{4E63980B-4F06-F7C8-E81E-6433667B60C1}"/>
                </a:ext>
              </a:extLst>
            </p:cNvPr>
            <p:cNvSpPr txBox="1"/>
            <p:nvPr/>
          </p:nvSpPr>
          <p:spPr>
            <a:xfrm>
              <a:off x="76200" y="632114"/>
              <a:ext cx="3980812" cy="338554"/>
            </a:xfrm>
            <a:prstGeom prst="rect">
              <a:avLst/>
            </a:prstGeom>
            <a:noFill/>
          </p:spPr>
          <p:txBody>
            <a:bodyPr wrap="square" rtlCol="0">
              <a:spAutoFit/>
            </a:bodyPr>
            <a:lstStyle/>
            <a:p>
              <a:r>
                <a:rPr lang="en-US" sz="1600" b="1" spc="300" dirty="0">
                  <a:latin typeface="Tahoma" panose="020B0604030504040204" pitchFamily="34" charset="0"/>
                  <a:ea typeface="Tahoma" panose="020B0604030504040204" pitchFamily="34" charset="0"/>
                  <a:cs typeface="Tahoma" panose="020B0604030504040204" pitchFamily="34" charset="0"/>
                </a:rPr>
                <a:t>C. Matrix Skill at DNIA</a:t>
              </a:r>
            </a:p>
          </p:txBody>
        </p:sp>
      </p:grpSp>
      <p:graphicFrame>
        <p:nvGraphicFramePr>
          <p:cNvPr id="54" name="Chart 53">
            <a:extLst>
              <a:ext uri="{FF2B5EF4-FFF2-40B4-BE49-F238E27FC236}">
                <a16:creationId xmlns:a16="http://schemas.microsoft.com/office/drawing/2014/main" id="{657F2C22-DE35-96B0-D631-D0E5121B71F7}"/>
              </a:ext>
            </a:extLst>
          </p:cNvPr>
          <p:cNvGraphicFramePr>
            <a:graphicFrameLocks/>
          </p:cNvGraphicFramePr>
          <p:nvPr>
            <p:extLst>
              <p:ext uri="{D42A27DB-BD31-4B8C-83A1-F6EECF244321}">
                <p14:modId xmlns:p14="http://schemas.microsoft.com/office/powerpoint/2010/main" val="485078689"/>
              </p:ext>
            </p:extLst>
          </p:nvPr>
        </p:nvGraphicFramePr>
        <p:xfrm>
          <a:off x="4675047" y="924225"/>
          <a:ext cx="3975247" cy="2591833"/>
        </p:xfrm>
        <a:graphic>
          <a:graphicData uri="http://schemas.openxmlformats.org/drawingml/2006/chart">
            <c:chart xmlns:c="http://schemas.openxmlformats.org/drawingml/2006/chart" xmlns:r="http://schemas.openxmlformats.org/officeDocument/2006/relationships" r:id="rId18"/>
          </a:graphicData>
        </a:graphic>
      </p:graphicFrame>
      <p:sp>
        <p:nvSpPr>
          <p:cNvPr id="5" name="Rectangle 4"/>
          <p:cNvSpPr/>
          <p:nvPr/>
        </p:nvSpPr>
        <p:spPr>
          <a:xfrm>
            <a:off x="486240" y="68041"/>
            <a:ext cx="1287532" cy="369332"/>
          </a:xfrm>
          <a:prstGeom prst="rect">
            <a:avLst/>
          </a:prstGeom>
        </p:spPr>
        <p:txBody>
          <a:bodyPr wrap="none">
            <a:spAutoFit/>
          </a:bodyPr>
          <a:lstStyle/>
          <a:p>
            <a:r>
              <a:rPr lang="en-US" sz="1800" b="1" i="0" dirty="0"/>
              <a:t>My Profile</a:t>
            </a:r>
            <a:endParaRPr lang="en-US" b="1" dirty="0"/>
          </a:p>
        </p:txBody>
      </p:sp>
      <p:pic>
        <p:nvPicPr>
          <p:cNvPr id="56" name="Picture 55">
            <a:extLst>
              <a:ext uri="{FF2B5EF4-FFF2-40B4-BE49-F238E27FC236}">
                <a16:creationId xmlns:a16="http://schemas.microsoft.com/office/drawing/2014/main" id="{9AC7C778-ABA2-6C18-1C1D-8A4C58CAA205}"/>
              </a:ext>
            </a:extLst>
          </p:cNvPr>
          <p:cNvPicPr>
            <a:picLocks noChangeAspect="1"/>
          </p:cNvPicPr>
          <p:nvPr/>
        </p:nvPicPr>
        <p:blipFill>
          <a:blip r:embed="rId6"/>
          <a:stretch>
            <a:fillRect/>
          </a:stretch>
        </p:blipFill>
        <p:spPr>
          <a:xfrm>
            <a:off x="161180" y="952002"/>
            <a:ext cx="253772" cy="253772"/>
          </a:xfrm>
          <a:prstGeom prst="rect">
            <a:avLst/>
          </a:prstGeom>
        </p:spPr>
      </p:pic>
      <p:pic>
        <p:nvPicPr>
          <p:cNvPr id="57" name="Picture 56">
            <a:extLst>
              <a:ext uri="{FF2B5EF4-FFF2-40B4-BE49-F238E27FC236}">
                <a16:creationId xmlns:a16="http://schemas.microsoft.com/office/drawing/2014/main" id="{CDA1692B-09DF-3F07-7516-19F6167CF97D}"/>
              </a:ext>
            </a:extLst>
          </p:cNvPr>
          <p:cNvPicPr>
            <a:picLocks noChangeAspect="1"/>
          </p:cNvPicPr>
          <p:nvPr/>
        </p:nvPicPr>
        <p:blipFill>
          <a:blip r:embed="rId7"/>
          <a:stretch>
            <a:fillRect/>
          </a:stretch>
        </p:blipFill>
        <p:spPr>
          <a:xfrm>
            <a:off x="154295" y="1313276"/>
            <a:ext cx="253772" cy="253772"/>
          </a:xfrm>
          <a:prstGeom prst="rect">
            <a:avLst/>
          </a:prstGeom>
        </p:spPr>
      </p:pic>
      <p:pic>
        <p:nvPicPr>
          <p:cNvPr id="59" name="Picture 58">
            <a:extLst>
              <a:ext uri="{FF2B5EF4-FFF2-40B4-BE49-F238E27FC236}">
                <a16:creationId xmlns:a16="http://schemas.microsoft.com/office/drawing/2014/main" id="{7B757358-6BA4-9F8A-FC58-86307AD46EC8}"/>
              </a:ext>
            </a:extLst>
          </p:cNvPr>
          <p:cNvPicPr>
            <a:picLocks noChangeAspect="1"/>
          </p:cNvPicPr>
          <p:nvPr/>
        </p:nvPicPr>
        <p:blipFill>
          <a:blip r:embed="rId8"/>
          <a:stretch>
            <a:fillRect/>
          </a:stretch>
        </p:blipFill>
        <p:spPr>
          <a:xfrm>
            <a:off x="154295" y="1800578"/>
            <a:ext cx="253772" cy="253772"/>
          </a:xfrm>
          <a:prstGeom prst="rect">
            <a:avLst/>
          </a:prstGeom>
        </p:spPr>
      </p:pic>
      <p:graphicFrame>
        <p:nvGraphicFramePr>
          <p:cNvPr id="11" name="Table 10"/>
          <p:cNvGraphicFramePr>
            <a:graphicFrameLocks noGrp="1"/>
          </p:cNvGraphicFramePr>
          <p:nvPr>
            <p:extLst>
              <p:ext uri="{D42A27DB-BD31-4B8C-83A1-F6EECF244321}">
                <p14:modId xmlns:p14="http://schemas.microsoft.com/office/powerpoint/2010/main" val="3869241856"/>
              </p:ext>
            </p:extLst>
          </p:nvPr>
        </p:nvGraphicFramePr>
        <p:xfrm>
          <a:off x="4415049" y="3717442"/>
          <a:ext cx="4495245" cy="962025"/>
        </p:xfrm>
        <a:graphic>
          <a:graphicData uri="http://schemas.openxmlformats.org/drawingml/2006/table">
            <a:tbl>
              <a:tblPr/>
              <a:tblGrid>
                <a:gridCol w="1112224">
                  <a:extLst>
                    <a:ext uri="{9D8B030D-6E8A-4147-A177-3AD203B41FA5}">
                      <a16:colId xmlns:a16="http://schemas.microsoft.com/office/drawing/2014/main" val="1598224493"/>
                    </a:ext>
                  </a:extLst>
                </a:gridCol>
                <a:gridCol w="3383021">
                  <a:extLst>
                    <a:ext uri="{9D8B030D-6E8A-4147-A177-3AD203B41FA5}">
                      <a16:colId xmlns:a16="http://schemas.microsoft.com/office/drawing/2014/main" val="3173025862"/>
                    </a:ext>
                  </a:extLst>
                </a:gridCol>
              </a:tblGrid>
              <a:tr h="160534">
                <a:tc>
                  <a:txBody>
                    <a:bodyPr/>
                    <a:lstStyle/>
                    <a:p>
                      <a:pPr algn="ctr" fontAlgn="ctr"/>
                      <a:r>
                        <a:rPr lang="en-US" sz="1200" b="0" i="0" u="none" strike="noStrike" dirty="0">
                          <a:solidFill>
                            <a:srgbClr val="000000"/>
                          </a:solidFill>
                          <a:effectLst/>
                          <a:latin typeface="Calibri" panose="020F0502020204030204" pitchFamily="34" charset="0"/>
                        </a:rPr>
                        <a:t>Level</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solidFill>
                      <a:srgbClr val="BDD7EE"/>
                    </a:solidFill>
                  </a:tcPr>
                </a:tc>
                <a:tc>
                  <a:txBody>
                    <a:bodyPr/>
                    <a:lstStyle/>
                    <a:p>
                      <a:pPr algn="ctr" fontAlgn="ctr"/>
                      <a:r>
                        <a:rPr lang="en-US" sz="1200" b="0" i="0" u="none" strike="noStrike" dirty="0">
                          <a:solidFill>
                            <a:srgbClr val="000000"/>
                          </a:solidFill>
                          <a:effectLst/>
                          <a:latin typeface="Calibri" panose="020F0502020204030204" pitchFamily="34" charset="0"/>
                        </a:rPr>
                        <a:t>Detail</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solidFill>
                      <a:srgbClr val="BDD7EE"/>
                    </a:solidFill>
                  </a:tcPr>
                </a:tc>
                <a:extLst>
                  <a:ext uri="{0D108BD9-81ED-4DB2-BD59-A6C34878D82A}">
                    <a16:rowId xmlns:a16="http://schemas.microsoft.com/office/drawing/2014/main" val="96911603"/>
                  </a:ext>
                </a:extLst>
              </a:tr>
              <a:tr h="164417">
                <a:tc>
                  <a:txBody>
                    <a:bodyPr/>
                    <a:lstStyle/>
                    <a:p>
                      <a:pPr algn="l" fontAlgn="b"/>
                      <a:r>
                        <a:rPr lang="en-US" sz="1200" b="0" i="0" u="none" strike="noStrike" dirty="0">
                          <a:solidFill>
                            <a:srgbClr val="000000"/>
                          </a:solidFill>
                          <a:effectLst/>
                          <a:latin typeface="Calibri" panose="020F0502020204030204" pitchFamily="34" charset="0"/>
                        </a:rPr>
                        <a:t>Level 1</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l" fontAlgn="b"/>
                      <a:r>
                        <a:rPr lang="en-US" sz="1200" b="0" i="0" u="none" strike="noStrike" dirty="0">
                          <a:solidFill>
                            <a:srgbClr val="000000"/>
                          </a:solidFill>
                          <a:effectLst/>
                          <a:latin typeface="Calibri" panose="020F0502020204030204" pitchFamily="34" charset="0"/>
                        </a:rPr>
                        <a:t>Carry out standard operations</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extLst>
                  <a:ext uri="{0D108BD9-81ED-4DB2-BD59-A6C34878D82A}">
                    <a16:rowId xmlns:a16="http://schemas.microsoft.com/office/drawing/2014/main" val="772005303"/>
                  </a:ext>
                </a:extLst>
              </a:tr>
              <a:tr h="160534">
                <a:tc>
                  <a:txBody>
                    <a:bodyPr/>
                    <a:lstStyle/>
                    <a:p>
                      <a:pPr algn="l" fontAlgn="b"/>
                      <a:r>
                        <a:rPr lang="en-US" sz="1200" b="0" i="0" u="none" strike="noStrike" dirty="0">
                          <a:solidFill>
                            <a:srgbClr val="000000"/>
                          </a:solidFill>
                          <a:effectLst/>
                          <a:latin typeface="Calibri" panose="020F0502020204030204" pitchFamily="34" charset="0"/>
                        </a:rPr>
                        <a:t>Level 2</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l" fontAlgn="b"/>
                      <a:r>
                        <a:rPr lang="en-US" sz="1200" b="0" i="0" u="none" strike="noStrike" baseline="0" dirty="0">
                          <a:solidFill>
                            <a:srgbClr val="000000"/>
                          </a:solidFill>
                          <a:effectLst/>
                          <a:latin typeface="Calibri" panose="020F0502020204030204" pitchFamily="34" charset="0"/>
                        </a:rPr>
                        <a:t>Perform according to standard </a:t>
                      </a:r>
                      <a:endParaRPr lang="en-US" sz="1200" b="0" i="0" u="none" strike="noStrike" dirty="0">
                        <a:solidFill>
                          <a:srgbClr val="000000"/>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extLst>
                  <a:ext uri="{0D108BD9-81ED-4DB2-BD59-A6C34878D82A}">
                    <a16:rowId xmlns:a16="http://schemas.microsoft.com/office/drawing/2014/main" val="2395571410"/>
                  </a:ext>
                </a:extLst>
              </a:tr>
              <a:tr h="160534">
                <a:tc>
                  <a:txBody>
                    <a:bodyPr/>
                    <a:lstStyle/>
                    <a:p>
                      <a:pPr algn="l" fontAlgn="b"/>
                      <a:r>
                        <a:rPr lang="en-US" sz="1200" b="0" i="0" u="none" strike="noStrike" dirty="0">
                          <a:solidFill>
                            <a:srgbClr val="000000"/>
                          </a:solidFill>
                          <a:effectLst/>
                          <a:latin typeface="Calibri" panose="020F0502020204030204" pitchFamily="34" charset="0"/>
                        </a:rPr>
                        <a:t>Level 3</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l" fontAlgn="b"/>
                      <a:r>
                        <a:rPr lang="en-US" sz="1200" b="0" i="0" u="none" strike="noStrike" dirty="0">
                          <a:solidFill>
                            <a:srgbClr val="000000"/>
                          </a:solidFill>
                          <a:effectLst/>
                          <a:latin typeface="Calibri" panose="020F0502020204030204" pitchFamily="34" charset="0"/>
                        </a:rPr>
                        <a:t>Able to find problems</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extLst>
                  <a:ext uri="{0D108BD9-81ED-4DB2-BD59-A6C34878D82A}">
                    <a16:rowId xmlns:a16="http://schemas.microsoft.com/office/drawing/2014/main" val="3242983368"/>
                  </a:ext>
                </a:extLst>
              </a:tr>
              <a:tr h="188284">
                <a:tc>
                  <a:txBody>
                    <a:bodyPr/>
                    <a:lstStyle/>
                    <a:p>
                      <a:pPr algn="l" fontAlgn="b"/>
                      <a:r>
                        <a:rPr lang="en-US" sz="1200" b="0" i="0" u="none" strike="noStrike" dirty="0">
                          <a:solidFill>
                            <a:srgbClr val="000000"/>
                          </a:solidFill>
                          <a:effectLst/>
                          <a:latin typeface="Calibri" panose="020F0502020204030204" pitchFamily="34" charset="0"/>
                        </a:rPr>
                        <a:t>Level 4</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US" sz="1200" b="0" i="0" u="none" strike="noStrike" dirty="0">
                          <a:solidFill>
                            <a:srgbClr val="000000"/>
                          </a:solidFill>
                          <a:effectLst/>
                          <a:latin typeface="Calibri" panose="020F0502020204030204" pitchFamily="34" charset="0"/>
                        </a:rPr>
                        <a:t>Take action and improvement</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33879314"/>
                  </a:ext>
                </a:extLst>
              </a:tr>
            </a:tbl>
          </a:graphicData>
        </a:graphic>
      </p:graphicFrame>
      <p:sp>
        <p:nvSpPr>
          <p:cNvPr id="61" name="Slide Number Placeholder 4"/>
          <p:cNvSpPr txBox="1">
            <a:spLocks/>
          </p:cNvSpPr>
          <p:nvPr/>
        </p:nvSpPr>
        <p:spPr>
          <a:xfrm>
            <a:off x="5284470" y="-46215"/>
            <a:ext cx="3840480" cy="511175"/>
          </a:xfrm>
          <a:prstGeom prst="rect">
            <a:avLst/>
          </a:prstGeom>
        </p:spPr>
        <p:txBody>
          <a:bodyPr vert="horz" lIns="91440" tIns="45720" rIns="91440" bIns="45720" rtlCol="0" anchor="ctr"/>
          <a:lstStyle>
            <a:defPPr>
              <a:defRPr lang="en-US"/>
            </a:defPPr>
            <a:lvl1pPr marL="0" algn="r" defTabSz="457200" rtl="0" eaLnBrk="1" latinLnBrk="0" hangingPunct="1">
              <a:defRPr sz="168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fld id="{9D721363-3FF9-4855-B872-35A45CB6C299}" type="slidenum">
              <a:rPr kumimoji="0" lang="en-US" sz="2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a:t>
            </a:fld>
            <a:r>
              <a:rPr kumimoji="0" lang="en-US" sz="2200" b="0" i="0" u="none" strike="noStrike" kern="1200" cap="none" spc="0" normalizeH="0" baseline="0" noProof="0" dirty="0" smtClean="0">
                <a:ln>
                  <a:noFill/>
                </a:ln>
                <a:solidFill>
                  <a:prstClr val="black">
                    <a:tint val="75000"/>
                  </a:prstClr>
                </a:solidFill>
                <a:effectLst/>
                <a:uLnTx/>
                <a:uFillTx/>
                <a:latin typeface="Calibri" panose="020F0502020204030204"/>
                <a:ea typeface="+mn-ea"/>
                <a:cs typeface="+mn-cs"/>
              </a:rPr>
              <a:t>/16</a:t>
            </a:r>
            <a:endParaRPr kumimoji="0" lang="en-US" sz="2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8" name="object 20">
            <a:extLst>
              <a:ext uri="{FF2B5EF4-FFF2-40B4-BE49-F238E27FC236}">
                <a16:creationId xmlns:a16="http://schemas.microsoft.com/office/drawing/2014/main" id="{28BBC6C1-9DE1-BCB3-A916-1D45555340FD}"/>
              </a:ext>
            </a:extLst>
          </p:cNvPr>
          <p:cNvSpPr txBox="1"/>
          <p:nvPr/>
        </p:nvSpPr>
        <p:spPr>
          <a:xfrm>
            <a:off x="5569609" y="5114543"/>
            <a:ext cx="3581400" cy="950901"/>
          </a:xfrm>
          <a:prstGeom prst="rect">
            <a:avLst/>
          </a:prstGeom>
        </p:spPr>
        <p:txBody>
          <a:bodyPr vert="horz" wrap="square" lIns="0" tIns="111125" rIns="0" bIns="0" rtlCol="0">
            <a:spAutoFit/>
          </a:bodyPr>
          <a:lstStyle/>
          <a:p>
            <a:pPr marL="12700">
              <a:lnSpc>
                <a:spcPct val="100000"/>
              </a:lnSpc>
              <a:spcBef>
                <a:spcPts val="875"/>
              </a:spcBef>
              <a:tabLst>
                <a:tab pos="354965" algn="l"/>
              </a:tabLst>
            </a:pPr>
            <a:r>
              <a:rPr sz="1400" dirty="0">
                <a:latin typeface="Arial"/>
                <a:cs typeface="Arial"/>
              </a:rPr>
              <a:t>Basic</a:t>
            </a:r>
            <a:r>
              <a:rPr sz="1400" spc="90" dirty="0">
                <a:latin typeface="Arial"/>
                <a:cs typeface="Arial"/>
              </a:rPr>
              <a:t> </a:t>
            </a:r>
            <a:r>
              <a:rPr sz="1400" dirty="0">
                <a:latin typeface="Arial"/>
                <a:cs typeface="Arial"/>
              </a:rPr>
              <a:t>Mentality</a:t>
            </a:r>
            <a:r>
              <a:rPr sz="1400" spc="170" dirty="0">
                <a:latin typeface="Arial"/>
                <a:cs typeface="Arial"/>
              </a:rPr>
              <a:t> </a:t>
            </a:r>
            <a:r>
              <a:rPr sz="1400" dirty="0">
                <a:latin typeface="Arial"/>
                <a:cs typeface="Arial"/>
              </a:rPr>
              <a:t>&amp;</a:t>
            </a:r>
            <a:r>
              <a:rPr sz="1400" spc="40" dirty="0">
                <a:latin typeface="Arial"/>
                <a:cs typeface="Arial"/>
              </a:rPr>
              <a:t> </a:t>
            </a:r>
            <a:r>
              <a:rPr sz="1400" dirty="0">
                <a:latin typeface="Arial"/>
                <a:cs typeface="Arial"/>
              </a:rPr>
              <a:t>Leadership</a:t>
            </a:r>
            <a:r>
              <a:rPr sz="1400" spc="210" dirty="0">
                <a:latin typeface="Arial"/>
                <a:cs typeface="Arial"/>
              </a:rPr>
              <a:t> </a:t>
            </a:r>
            <a:r>
              <a:rPr sz="1400" b="1" spc="-10" dirty="0">
                <a:latin typeface="Arial"/>
                <a:cs typeface="Arial"/>
              </a:rPr>
              <a:t>(RMBS)</a:t>
            </a:r>
            <a:endParaRPr sz="1400" b="1" dirty="0">
              <a:latin typeface="Arial"/>
              <a:cs typeface="Arial"/>
            </a:endParaRPr>
          </a:p>
          <a:p>
            <a:pPr marL="12700">
              <a:lnSpc>
                <a:spcPct val="100000"/>
              </a:lnSpc>
              <a:spcBef>
                <a:spcPts val="780"/>
              </a:spcBef>
              <a:tabLst>
                <a:tab pos="354965" algn="l"/>
              </a:tabLst>
            </a:pPr>
            <a:r>
              <a:rPr sz="1400" dirty="0">
                <a:latin typeface="Arial"/>
                <a:cs typeface="Arial"/>
              </a:rPr>
              <a:t>BNSP</a:t>
            </a:r>
            <a:r>
              <a:rPr sz="1400" spc="50" dirty="0">
                <a:latin typeface="Arial"/>
                <a:cs typeface="Arial"/>
              </a:rPr>
              <a:t> </a:t>
            </a:r>
            <a:r>
              <a:rPr sz="1400" b="1" dirty="0">
                <a:latin typeface="Arial"/>
                <a:cs typeface="Arial"/>
              </a:rPr>
              <a:t>Mechanical</a:t>
            </a:r>
            <a:r>
              <a:rPr sz="1400" b="1" spc="250" dirty="0">
                <a:latin typeface="Arial"/>
                <a:cs typeface="Arial"/>
              </a:rPr>
              <a:t> </a:t>
            </a:r>
            <a:r>
              <a:rPr sz="1400" b="1" spc="-10" dirty="0">
                <a:latin typeface="Arial"/>
                <a:cs typeface="Arial"/>
              </a:rPr>
              <a:t>Inspection</a:t>
            </a:r>
            <a:endParaRPr sz="1400" b="1" dirty="0">
              <a:latin typeface="Arial"/>
              <a:cs typeface="Arial"/>
            </a:endParaRPr>
          </a:p>
          <a:p>
            <a:pPr marL="12700">
              <a:lnSpc>
                <a:spcPct val="100000"/>
              </a:lnSpc>
              <a:spcBef>
                <a:spcPts val="730"/>
              </a:spcBef>
              <a:tabLst>
                <a:tab pos="354965" algn="l"/>
              </a:tabLst>
            </a:pPr>
            <a:r>
              <a:rPr sz="1400" dirty="0">
                <a:latin typeface="Arial"/>
                <a:cs typeface="Arial"/>
              </a:rPr>
              <a:t>BNSP</a:t>
            </a:r>
            <a:r>
              <a:rPr sz="1400" spc="-80" dirty="0">
                <a:latin typeface="Arial"/>
                <a:cs typeface="Arial"/>
              </a:rPr>
              <a:t> </a:t>
            </a:r>
            <a:r>
              <a:rPr sz="1400" b="1" spc="-10" dirty="0">
                <a:latin typeface="Arial"/>
                <a:cs typeface="Arial"/>
              </a:rPr>
              <a:t>Equipment</a:t>
            </a:r>
            <a:r>
              <a:rPr sz="1400" b="1" spc="70" dirty="0">
                <a:latin typeface="Arial"/>
                <a:cs typeface="Arial"/>
              </a:rPr>
              <a:t> </a:t>
            </a:r>
            <a:r>
              <a:rPr sz="1400" b="1" spc="-10" dirty="0">
                <a:latin typeface="Arial"/>
                <a:cs typeface="Arial"/>
              </a:rPr>
              <a:t>Maintenance</a:t>
            </a:r>
            <a:endParaRPr sz="1400" b="1" dirty="0">
              <a:latin typeface="Arial"/>
              <a:cs typeface="Arial"/>
            </a:endParaRPr>
          </a:p>
        </p:txBody>
      </p:sp>
      <p:sp>
        <p:nvSpPr>
          <p:cNvPr id="10" name="object 19">
            <a:extLst>
              <a:ext uri="{FF2B5EF4-FFF2-40B4-BE49-F238E27FC236}">
                <a16:creationId xmlns:a16="http://schemas.microsoft.com/office/drawing/2014/main" id="{1B533BBF-7F55-EAEA-2C12-C909D25A57D4}"/>
              </a:ext>
            </a:extLst>
          </p:cNvPr>
          <p:cNvSpPr txBox="1"/>
          <p:nvPr/>
        </p:nvSpPr>
        <p:spPr>
          <a:xfrm>
            <a:off x="1385483" y="5225703"/>
            <a:ext cx="2303145" cy="957313"/>
          </a:xfrm>
          <a:prstGeom prst="rect">
            <a:avLst/>
          </a:prstGeom>
        </p:spPr>
        <p:txBody>
          <a:bodyPr vert="horz" wrap="square" lIns="0" tIns="104775" rIns="0" bIns="0" rtlCol="0">
            <a:spAutoFit/>
          </a:bodyPr>
          <a:lstStyle/>
          <a:p>
            <a:pPr marL="12700">
              <a:lnSpc>
                <a:spcPct val="100000"/>
              </a:lnSpc>
              <a:spcBef>
                <a:spcPts val="825"/>
              </a:spcBef>
              <a:tabLst>
                <a:tab pos="355600" algn="l"/>
              </a:tabLst>
            </a:pPr>
            <a:r>
              <a:rPr sz="1400" b="1" dirty="0">
                <a:latin typeface="Arial"/>
                <a:cs typeface="Arial"/>
              </a:rPr>
              <a:t>D1</a:t>
            </a:r>
            <a:r>
              <a:rPr sz="1400" spc="-70" dirty="0">
                <a:latin typeface="Arial"/>
                <a:cs typeface="Arial"/>
              </a:rPr>
              <a:t> </a:t>
            </a:r>
            <a:r>
              <a:rPr sz="1400" spc="-10" dirty="0">
                <a:latin typeface="Arial"/>
                <a:cs typeface="Arial"/>
              </a:rPr>
              <a:t>Polytechnic</a:t>
            </a:r>
            <a:r>
              <a:rPr sz="1400" spc="75" dirty="0">
                <a:latin typeface="Arial"/>
                <a:cs typeface="Arial"/>
              </a:rPr>
              <a:t> </a:t>
            </a:r>
            <a:r>
              <a:rPr lang="en-US" sz="1400" dirty="0">
                <a:latin typeface="Arial"/>
                <a:cs typeface="Arial"/>
              </a:rPr>
              <a:t>STMI</a:t>
            </a:r>
            <a:r>
              <a:rPr sz="1400" spc="-10" dirty="0">
                <a:latin typeface="Arial"/>
                <a:cs typeface="Arial"/>
              </a:rPr>
              <a:t> Jakarta</a:t>
            </a:r>
            <a:endParaRPr sz="1400" dirty="0">
              <a:latin typeface="Arial"/>
              <a:cs typeface="Arial"/>
            </a:endParaRPr>
          </a:p>
          <a:p>
            <a:pPr marL="12700">
              <a:lnSpc>
                <a:spcPct val="100000"/>
              </a:lnSpc>
              <a:spcBef>
                <a:spcPts val="775"/>
              </a:spcBef>
              <a:tabLst>
                <a:tab pos="355600" algn="l"/>
              </a:tabLst>
            </a:pPr>
            <a:r>
              <a:rPr sz="1400" dirty="0">
                <a:latin typeface="Arial"/>
                <a:cs typeface="Arial"/>
              </a:rPr>
              <a:t>IELTS</a:t>
            </a:r>
            <a:r>
              <a:rPr sz="1400" spc="45" dirty="0">
                <a:latin typeface="Arial"/>
                <a:cs typeface="Arial"/>
              </a:rPr>
              <a:t> </a:t>
            </a:r>
            <a:r>
              <a:rPr sz="1400" dirty="0">
                <a:latin typeface="Arial"/>
                <a:cs typeface="Arial"/>
              </a:rPr>
              <a:t>Band</a:t>
            </a:r>
            <a:r>
              <a:rPr sz="1400" spc="75" dirty="0">
                <a:latin typeface="Arial"/>
                <a:cs typeface="Arial"/>
              </a:rPr>
              <a:t> </a:t>
            </a:r>
            <a:r>
              <a:rPr lang="en-US" sz="1400" b="1" spc="-25" dirty="0">
                <a:latin typeface="Arial"/>
                <a:cs typeface="Arial"/>
              </a:rPr>
              <a:t>5</a:t>
            </a:r>
            <a:r>
              <a:rPr sz="1400" b="1" spc="-25" dirty="0">
                <a:latin typeface="Arial"/>
                <a:cs typeface="Arial"/>
              </a:rPr>
              <a:t>.5</a:t>
            </a:r>
            <a:endParaRPr sz="1400" b="1" dirty="0">
              <a:latin typeface="Arial"/>
              <a:cs typeface="Arial"/>
            </a:endParaRPr>
          </a:p>
          <a:p>
            <a:pPr marL="12700">
              <a:lnSpc>
                <a:spcPct val="100000"/>
              </a:lnSpc>
              <a:spcBef>
                <a:spcPts val="780"/>
              </a:spcBef>
              <a:tabLst>
                <a:tab pos="355600" algn="l"/>
              </a:tabLst>
            </a:pPr>
            <a:r>
              <a:rPr lang="en-US" sz="1400" spc="-20" dirty="0">
                <a:latin typeface="Arial"/>
                <a:cs typeface="Arial"/>
              </a:rPr>
              <a:t>JLPT</a:t>
            </a:r>
            <a:r>
              <a:rPr sz="1400" spc="145" dirty="0">
                <a:latin typeface="Arial"/>
                <a:cs typeface="Arial"/>
              </a:rPr>
              <a:t> </a:t>
            </a:r>
            <a:r>
              <a:rPr sz="1400" b="1" spc="-25" dirty="0">
                <a:latin typeface="Arial"/>
                <a:cs typeface="Arial"/>
              </a:rPr>
              <a:t>N5</a:t>
            </a:r>
            <a:endParaRPr sz="1400" b="1" dirty="0">
              <a:latin typeface="Arial"/>
              <a:cs typeface="Arial"/>
            </a:endParaRPr>
          </a:p>
        </p:txBody>
      </p:sp>
      <p:pic>
        <p:nvPicPr>
          <p:cNvPr id="13" name="Picture 12" descr="A graduation cap and pencil and diploma&#10;&#10;Description automatically generated">
            <a:extLst>
              <a:ext uri="{FF2B5EF4-FFF2-40B4-BE49-F238E27FC236}">
                <a16:creationId xmlns:a16="http://schemas.microsoft.com/office/drawing/2014/main" id="{C31E0E4E-C6EE-F494-E520-61C3E275590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6921" y="5363361"/>
            <a:ext cx="865015" cy="865015"/>
          </a:xfrm>
          <a:prstGeom prst="rect">
            <a:avLst/>
          </a:prstGeom>
        </p:spPr>
      </p:pic>
      <p:pic>
        <p:nvPicPr>
          <p:cNvPr id="15" name="Picture 14">
            <a:extLst>
              <a:ext uri="{FF2B5EF4-FFF2-40B4-BE49-F238E27FC236}">
                <a16:creationId xmlns:a16="http://schemas.microsoft.com/office/drawing/2014/main" id="{03EB6A04-7BA2-FB84-C954-E720DB8A1A59}"/>
              </a:ext>
            </a:extLst>
          </p:cNvPr>
          <p:cNvPicPr>
            <a:picLocks noChangeAspect="1"/>
          </p:cNvPicPr>
          <p:nvPr/>
        </p:nvPicPr>
        <p:blipFill>
          <a:blip r:embed="rId4"/>
          <a:stretch>
            <a:fillRect/>
          </a:stretch>
        </p:blipFill>
        <p:spPr>
          <a:xfrm>
            <a:off x="4415049" y="5172864"/>
            <a:ext cx="854528" cy="854528"/>
          </a:xfrm>
          <a:prstGeom prst="rect">
            <a:avLst/>
          </a:prstGeom>
        </p:spPr>
      </p:pic>
      <p:pic>
        <p:nvPicPr>
          <p:cNvPr id="16" name="Picture 15">
            <a:extLst>
              <a:ext uri="{FF2B5EF4-FFF2-40B4-BE49-F238E27FC236}">
                <a16:creationId xmlns:a16="http://schemas.microsoft.com/office/drawing/2014/main" id="{0C98C55F-B802-E5F0-EC36-C9FBAFBC9FE9}"/>
              </a:ext>
            </a:extLst>
          </p:cNvPr>
          <p:cNvPicPr>
            <a:picLocks noChangeAspect="1"/>
          </p:cNvPicPr>
          <p:nvPr/>
        </p:nvPicPr>
        <p:blipFill>
          <a:blip r:embed="rId5"/>
          <a:stretch>
            <a:fillRect/>
          </a:stretch>
        </p:blipFill>
        <p:spPr>
          <a:xfrm>
            <a:off x="4855529" y="5628931"/>
            <a:ext cx="599845" cy="599845"/>
          </a:xfrm>
          <a:prstGeom prst="rect">
            <a:avLst/>
          </a:prstGeom>
        </p:spPr>
      </p:pic>
      <p:sp>
        <p:nvSpPr>
          <p:cNvPr id="18" name="Rectangle 17">
            <a:extLst>
              <a:ext uri="{FF2B5EF4-FFF2-40B4-BE49-F238E27FC236}">
                <a16:creationId xmlns:a16="http://schemas.microsoft.com/office/drawing/2014/main" id="{430B504E-A451-7600-B10B-75C797824B9F}"/>
              </a:ext>
            </a:extLst>
          </p:cNvPr>
          <p:cNvSpPr/>
          <p:nvPr/>
        </p:nvSpPr>
        <p:spPr>
          <a:xfrm>
            <a:off x="5100570" y="3314732"/>
            <a:ext cx="3124200" cy="223745"/>
          </a:xfrm>
          <a:prstGeom prst="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rPr>
              <a:t>AVERAGE SCORE IS 86.6</a:t>
            </a:r>
          </a:p>
        </p:txBody>
      </p:sp>
    </p:spTree>
    <p:extLst>
      <p:ext uri="{BB962C8B-B14F-4D97-AF65-F5344CB8AC3E}">
        <p14:creationId xmlns:p14="http://schemas.microsoft.com/office/powerpoint/2010/main" val="205304523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Shape 2079"/>
        <p:cNvGrpSpPr/>
        <p:nvPr/>
      </p:nvGrpSpPr>
      <p:grpSpPr>
        <a:xfrm>
          <a:off x="0" y="0"/>
          <a:ext cx="0" cy="0"/>
          <a:chOff x="0" y="0"/>
          <a:chExt cx="0" cy="0"/>
        </a:xfrm>
      </p:grpSpPr>
      <p:sp>
        <p:nvSpPr>
          <p:cNvPr id="326" name="Freeform: Shape 325">
            <a:extLst>
              <a:ext uri="{FF2B5EF4-FFF2-40B4-BE49-F238E27FC236}">
                <a16:creationId xmlns:a16="http://schemas.microsoft.com/office/drawing/2014/main" id="{147582A1-F7B7-6FE3-55DE-B5FECB9B073A}"/>
              </a:ext>
            </a:extLst>
          </p:cNvPr>
          <p:cNvSpPr/>
          <p:nvPr/>
        </p:nvSpPr>
        <p:spPr>
          <a:xfrm>
            <a:off x="-36892" y="4793501"/>
            <a:ext cx="1005622" cy="1249898"/>
          </a:xfrm>
          <a:custGeom>
            <a:avLst/>
            <a:gdLst>
              <a:gd name="connsiteX0" fmla="*/ 0 w 1407871"/>
              <a:gd name="connsiteY0" fmla="*/ 0 h 1749857"/>
              <a:gd name="connsiteX1" fmla="*/ 1407871 w 1407871"/>
              <a:gd name="connsiteY1" fmla="*/ 1749857 h 1749857"/>
              <a:gd name="connsiteX2" fmla="*/ 312562 w 1407871"/>
              <a:gd name="connsiteY2" fmla="*/ 1749857 h 1749857"/>
              <a:gd name="connsiteX3" fmla="*/ 0 w 1407871"/>
              <a:gd name="connsiteY3" fmla="*/ 1437295 h 1749857"/>
            </a:gdLst>
            <a:ahLst/>
            <a:cxnLst>
              <a:cxn ang="0">
                <a:pos x="connsiteX0" y="connsiteY0"/>
              </a:cxn>
              <a:cxn ang="0">
                <a:pos x="connsiteX1" y="connsiteY1"/>
              </a:cxn>
              <a:cxn ang="0">
                <a:pos x="connsiteX2" y="connsiteY2"/>
              </a:cxn>
              <a:cxn ang="0">
                <a:pos x="connsiteX3" y="connsiteY3"/>
              </a:cxn>
            </a:cxnLst>
            <a:rect l="l" t="t" r="r" b="b"/>
            <a:pathLst>
              <a:path w="1407871" h="1749857">
                <a:moveTo>
                  <a:pt x="0" y="0"/>
                </a:moveTo>
                <a:lnTo>
                  <a:pt x="1407871" y="1749857"/>
                </a:lnTo>
                <a:lnTo>
                  <a:pt x="312562" y="1749857"/>
                </a:lnTo>
                <a:cubicBezTo>
                  <a:pt x="139939" y="1749857"/>
                  <a:pt x="0" y="1609918"/>
                  <a:pt x="0" y="1437295"/>
                </a:cubicBezTo>
                <a:close/>
              </a:path>
            </a:pathLst>
          </a:custGeom>
          <a:solidFill>
            <a:schemeClr val="bg1">
              <a:lumMod val="95000"/>
            </a:schemeClr>
          </a:solidFill>
          <a:ln w="12700">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defTabSz="326578" rtl="0"/>
            <a:endParaRPr lang="en-US" sz="1286" kern="1200">
              <a:solidFill>
                <a:prstClr val="white"/>
              </a:solidFill>
              <a:latin typeface="Calibri" panose="020F0502020204030204"/>
            </a:endParaRPr>
          </a:p>
        </p:txBody>
      </p:sp>
      <p:sp>
        <p:nvSpPr>
          <p:cNvPr id="22" name="Rectangle: Rounded Corners 21">
            <a:extLst>
              <a:ext uri="{FF2B5EF4-FFF2-40B4-BE49-F238E27FC236}">
                <a16:creationId xmlns:a16="http://schemas.microsoft.com/office/drawing/2014/main" id="{B7F3559E-3F33-D458-D4FA-3A18B1D69088}"/>
              </a:ext>
            </a:extLst>
          </p:cNvPr>
          <p:cNvSpPr/>
          <p:nvPr/>
        </p:nvSpPr>
        <p:spPr>
          <a:xfrm>
            <a:off x="234885" y="4184133"/>
            <a:ext cx="5770401" cy="1800189"/>
          </a:xfrm>
          <a:prstGeom prst="roundRect">
            <a:avLst/>
          </a:prstGeom>
          <a:solidFill>
            <a:schemeClr val="bg1">
              <a:lumMod val="95000"/>
            </a:schemeClr>
          </a:solidFill>
          <a:ln>
            <a:solidFill>
              <a:schemeClr val="bg1">
                <a:lumMod val="6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326578" rtl="0"/>
            <a:endParaRPr lang="en-US" sz="1286" kern="1200">
              <a:solidFill>
                <a:prstClr val="white"/>
              </a:solidFill>
              <a:latin typeface="Calibri" panose="020F0502020204030204"/>
            </a:endParaRPr>
          </a:p>
        </p:txBody>
      </p:sp>
      <p:grpSp>
        <p:nvGrpSpPr>
          <p:cNvPr id="41" name="Group 40"/>
          <p:cNvGrpSpPr/>
          <p:nvPr/>
        </p:nvGrpSpPr>
        <p:grpSpPr>
          <a:xfrm>
            <a:off x="145143" y="6109830"/>
            <a:ext cx="9388929" cy="641151"/>
            <a:chOff x="158438" y="8637964"/>
            <a:chExt cx="9588184" cy="566738"/>
          </a:xfrm>
        </p:grpSpPr>
        <p:cxnSp>
          <p:nvCxnSpPr>
            <p:cNvPr id="42" name="Straight Connector 41"/>
            <p:cNvCxnSpPr>
              <a:cxnSpLocks/>
            </p:cNvCxnSpPr>
            <p:nvPr/>
          </p:nvCxnSpPr>
          <p:spPr>
            <a:xfrm>
              <a:off x="1682857" y="8742189"/>
              <a:ext cx="8063765" cy="0"/>
            </a:xfrm>
            <a:prstGeom prst="line">
              <a:avLst/>
            </a:prstGeom>
            <a:ln>
              <a:solidFill>
                <a:srgbClr val="D22745"/>
              </a:solidFill>
            </a:ln>
          </p:spPr>
          <p:style>
            <a:lnRef idx="1">
              <a:schemeClr val="accent1"/>
            </a:lnRef>
            <a:fillRef idx="0">
              <a:schemeClr val="accent1"/>
            </a:fillRef>
            <a:effectRef idx="0">
              <a:schemeClr val="accent1"/>
            </a:effectRef>
            <a:fontRef idx="minor">
              <a:schemeClr val="tx1"/>
            </a:fontRef>
          </p:style>
        </p:cxnSp>
        <p:grpSp>
          <p:nvGrpSpPr>
            <p:cNvPr id="43" name="Group 42"/>
            <p:cNvGrpSpPr/>
            <p:nvPr/>
          </p:nvGrpSpPr>
          <p:grpSpPr>
            <a:xfrm>
              <a:off x="158438" y="8637964"/>
              <a:ext cx="4787832" cy="566738"/>
              <a:chOff x="-1156098" y="8491512"/>
              <a:chExt cx="6239329" cy="738552"/>
            </a:xfrm>
          </p:grpSpPr>
          <p:pic>
            <p:nvPicPr>
              <p:cNvPr id="44" name="図 7"/>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56098" y="8611628"/>
                <a:ext cx="1459229" cy="556316"/>
              </a:xfrm>
              <a:prstGeom prst="rect">
                <a:avLst/>
              </a:prstGeom>
            </p:spPr>
          </p:pic>
          <p:pic>
            <p:nvPicPr>
              <p:cNvPr id="45" name="Picture 4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01882" y="8491512"/>
                <a:ext cx="267384" cy="738552"/>
              </a:xfrm>
              <a:prstGeom prst="rect">
                <a:avLst/>
              </a:prstGeom>
            </p:spPr>
          </p:pic>
          <p:sp>
            <p:nvSpPr>
              <p:cNvPr id="46" name="TextBox 45"/>
              <p:cNvSpPr txBox="1"/>
              <p:nvPr/>
            </p:nvSpPr>
            <p:spPr>
              <a:xfrm>
                <a:off x="754903" y="8657057"/>
                <a:ext cx="4328328" cy="239457"/>
              </a:xfrm>
              <a:prstGeom prst="rect">
                <a:avLst/>
              </a:prstGeom>
              <a:noFill/>
            </p:spPr>
            <p:txBody>
              <a:bodyPr wrap="square" rtlCol="0">
                <a:spAutoFit/>
              </a:bodyPr>
              <a:lstStyle/>
              <a:p>
                <a:pPr algn="l" defTabSz="326578" rtl="0"/>
                <a:r>
                  <a:rPr lang="en-US" sz="751" kern="1200">
                    <a:solidFill>
                      <a:prstClr val="white">
                        <a:lumMod val="50000"/>
                      </a:prstClr>
                    </a:solidFill>
                    <a:latin typeface="Times New Roman" panose="02020603050405020304" pitchFamily="18" charset="0"/>
                    <a:ea typeface="+mn-ea"/>
                    <a:cs typeface="Times New Roman" panose="02020603050405020304" pitchFamily="18" charset="0"/>
                  </a:rPr>
                  <a:t>PT. DENSO MANUFACTURING INDONESIA</a:t>
                </a:r>
              </a:p>
            </p:txBody>
          </p:sp>
        </p:grpSp>
      </p:grpSp>
      <p:sp>
        <p:nvSpPr>
          <p:cNvPr id="14" name="TextBox 13">
            <a:extLst>
              <a:ext uri="{FF2B5EF4-FFF2-40B4-BE49-F238E27FC236}">
                <a16:creationId xmlns:a16="http://schemas.microsoft.com/office/drawing/2014/main" id="{387CA08A-9275-2474-6886-97B2BBA17D14}"/>
              </a:ext>
            </a:extLst>
          </p:cNvPr>
          <p:cNvSpPr txBox="1"/>
          <p:nvPr/>
        </p:nvSpPr>
        <p:spPr>
          <a:xfrm>
            <a:off x="145142" y="161875"/>
            <a:ext cx="4493381" cy="487954"/>
          </a:xfrm>
          <a:prstGeom prst="rect">
            <a:avLst/>
          </a:prstGeom>
          <a:noFill/>
        </p:spPr>
        <p:txBody>
          <a:bodyPr wrap="square" rtlCol="0">
            <a:spAutoFit/>
          </a:bodyPr>
          <a:lstStyle/>
          <a:p>
            <a:pPr algn="l" defTabSz="326578" rtl="0"/>
            <a:r>
              <a:rPr lang="en-US" sz="2571" kern="1200" spc="214">
                <a:solidFill>
                  <a:prstClr val="black"/>
                </a:solidFill>
                <a:latin typeface="Arial Black" panose="020B0A04020102020204" pitchFamily="34" charset="0"/>
                <a:ea typeface="+mn-ea"/>
                <a:cs typeface="+mn-cs"/>
              </a:rPr>
              <a:t>EXPERIENCE</a:t>
            </a:r>
            <a:endParaRPr lang="en-US" sz="2571" kern="1200" spc="214">
              <a:solidFill>
                <a:srgbClr val="0070C0"/>
              </a:solidFill>
              <a:latin typeface="Arial Black" panose="020B0A04020102020204" pitchFamily="34" charset="0"/>
              <a:ea typeface="+mn-ea"/>
              <a:cs typeface="+mn-cs"/>
            </a:endParaRPr>
          </a:p>
        </p:txBody>
      </p:sp>
      <p:sp>
        <p:nvSpPr>
          <p:cNvPr id="16" name="TextBox 15">
            <a:extLst>
              <a:ext uri="{FF2B5EF4-FFF2-40B4-BE49-F238E27FC236}">
                <a16:creationId xmlns:a16="http://schemas.microsoft.com/office/drawing/2014/main" id="{36B77201-80DF-5B36-AF93-9AC33F54DC89}"/>
              </a:ext>
            </a:extLst>
          </p:cNvPr>
          <p:cNvSpPr txBox="1"/>
          <p:nvPr/>
        </p:nvSpPr>
        <p:spPr>
          <a:xfrm>
            <a:off x="8545287" y="72345"/>
            <a:ext cx="725714" cy="400110"/>
          </a:xfrm>
          <a:prstGeom prst="rect">
            <a:avLst/>
          </a:prstGeom>
          <a:noFill/>
        </p:spPr>
        <p:txBody>
          <a:bodyPr wrap="square" rtlCol="0">
            <a:spAutoFit/>
          </a:bodyPr>
          <a:lstStyle/>
          <a:p>
            <a:pPr algn="l" defTabSz="326578" rtl="0"/>
            <a:r>
              <a:rPr lang="en-US" sz="2000" kern="1200">
                <a:solidFill>
                  <a:prstClr val="black"/>
                </a:solidFill>
                <a:latin typeface="Arial" panose="020B0604020202020204" pitchFamily="34" charset="0"/>
                <a:ea typeface="+mn-ea"/>
                <a:cs typeface="Arial" panose="020B0604020202020204" pitchFamily="34" charset="0"/>
              </a:rPr>
              <a:t>1/X</a:t>
            </a:r>
          </a:p>
        </p:txBody>
      </p:sp>
      <p:sp>
        <p:nvSpPr>
          <p:cNvPr id="2" name="Rectangle: Rounded Corners 1">
            <a:extLst>
              <a:ext uri="{FF2B5EF4-FFF2-40B4-BE49-F238E27FC236}">
                <a16:creationId xmlns:a16="http://schemas.microsoft.com/office/drawing/2014/main" id="{7B56576B-B9C4-DB0F-B432-3A82417386D6}"/>
              </a:ext>
            </a:extLst>
          </p:cNvPr>
          <p:cNvSpPr/>
          <p:nvPr/>
        </p:nvSpPr>
        <p:spPr>
          <a:xfrm>
            <a:off x="145143" y="934358"/>
            <a:ext cx="8835571" cy="5115916"/>
          </a:xfrm>
          <a:prstGeom prst="roundRect">
            <a:avLst>
              <a:gd name="adj" fmla="val 4364"/>
            </a:avLst>
          </a:prstGeom>
          <a:no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326578" rtl="0"/>
            <a:endParaRPr lang="en-US" sz="1286" kern="1200">
              <a:solidFill>
                <a:prstClr val="white"/>
              </a:solidFill>
              <a:latin typeface="Calibri" panose="020F0502020204030204"/>
            </a:endParaRPr>
          </a:p>
        </p:txBody>
      </p:sp>
      <p:sp>
        <p:nvSpPr>
          <p:cNvPr id="4" name="Parallelogram 3">
            <a:extLst>
              <a:ext uri="{FF2B5EF4-FFF2-40B4-BE49-F238E27FC236}">
                <a16:creationId xmlns:a16="http://schemas.microsoft.com/office/drawing/2014/main" id="{1F952391-78A6-DE6D-E073-E320858F199D}"/>
              </a:ext>
            </a:extLst>
          </p:cNvPr>
          <p:cNvSpPr/>
          <p:nvPr/>
        </p:nvSpPr>
        <p:spPr>
          <a:xfrm>
            <a:off x="163286" y="961323"/>
            <a:ext cx="2828571" cy="211832"/>
          </a:xfrm>
          <a:prstGeom prst="parallelogram">
            <a:avLst/>
          </a:prstGeom>
          <a:solidFill>
            <a:srgbClr val="B5D2E4"/>
          </a:solidFill>
          <a:ln>
            <a:solidFill>
              <a:srgbClr val="B5D2E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326578" rtl="0"/>
            <a:endParaRPr lang="en-US" sz="1286" kern="1200">
              <a:solidFill>
                <a:prstClr val="white"/>
              </a:solidFill>
              <a:latin typeface="Calibri" panose="020F0502020204030204"/>
            </a:endParaRPr>
          </a:p>
        </p:txBody>
      </p:sp>
      <p:sp>
        <p:nvSpPr>
          <p:cNvPr id="3" name="Parallelogram 2">
            <a:extLst>
              <a:ext uri="{FF2B5EF4-FFF2-40B4-BE49-F238E27FC236}">
                <a16:creationId xmlns:a16="http://schemas.microsoft.com/office/drawing/2014/main" id="{622087CB-1306-98D6-B184-507EEB4AC6E5}"/>
              </a:ext>
            </a:extLst>
          </p:cNvPr>
          <p:cNvSpPr/>
          <p:nvPr/>
        </p:nvSpPr>
        <p:spPr>
          <a:xfrm>
            <a:off x="163286" y="780143"/>
            <a:ext cx="2178223" cy="211832"/>
          </a:xfrm>
          <a:prstGeom prst="parallelogram">
            <a:avLst/>
          </a:prstGeom>
          <a:solidFill>
            <a:srgbClr val="D22745"/>
          </a:solidFill>
          <a:ln>
            <a:solidFill>
              <a:srgbClr val="D2274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326578" rtl="0"/>
            <a:endParaRPr lang="en-US" sz="1286" kern="1200">
              <a:solidFill>
                <a:prstClr val="white"/>
              </a:solidFill>
              <a:latin typeface="Calibri" panose="020F0502020204030204"/>
            </a:endParaRPr>
          </a:p>
        </p:txBody>
      </p:sp>
      <p:sp>
        <p:nvSpPr>
          <p:cNvPr id="5" name="TextBox 4">
            <a:extLst>
              <a:ext uri="{FF2B5EF4-FFF2-40B4-BE49-F238E27FC236}">
                <a16:creationId xmlns:a16="http://schemas.microsoft.com/office/drawing/2014/main" id="{3D505187-5879-CDD9-848E-E7CB5A56649A}"/>
              </a:ext>
            </a:extLst>
          </p:cNvPr>
          <p:cNvSpPr txBox="1"/>
          <p:nvPr/>
        </p:nvSpPr>
        <p:spPr>
          <a:xfrm>
            <a:off x="223410" y="755087"/>
            <a:ext cx="2921000" cy="290208"/>
          </a:xfrm>
          <a:prstGeom prst="rect">
            <a:avLst/>
          </a:prstGeom>
          <a:noFill/>
        </p:spPr>
        <p:txBody>
          <a:bodyPr wrap="square" rtlCol="0">
            <a:spAutoFit/>
          </a:bodyPr>
          <a:lstStyle/>
          <a:p>
            <a:pPr algn="l" defTabSz="326578" rtl="0"/>
            <a:r>
              <a:rPr lang="en-US" sz="1286" kern="1200">
                <a:solidFill>
                  <a:prstClr val="white"/>
                </a:solidFill>
                <a:latin typeface="Arial Black" panose="020B0A04020102020204" pitchFamily="34" charset="0"/>
                <a:ea typeface="+mn-ea"/>
                <a:cs typeface="Arial" panose="020B0604020202020204" pitchFamily="34" charset="0"/>
              </a:rPr>
              <a:t>DX</a:t>
            </a:r>
          </a:p>
        </p:txBody>
      </p:sp>
      <p:sp>
        <p:nvSpPr>
          <p:cNvPr id="6" name="TextBox 5">
            <a:extLst>
              <a:ext uri="{FF2B5EF4-FFF2-40B4-BE49-F238E27FC236}">
                <a16:creationId xmlns:a16="http://schemas.microsoft.com/office/drawing/2014/main" id="{AF50114D-7E18-F0AA-77DA-8455AFDB5DA6}"/>
              </a:ext>
            </a:extLst>
          </p:cNvPr>
          <p:cNvSpPr txBox="1"/>
          <p:nvPr/>
        </p:nvSpPr>
        <p:spPr>
          <a:xfrm>
            <a:off x="234884" y="958356"/>
            <a:ext cx="2921000" cy="290208"/>
          </a:xfrm>
          <a:prstGeom prst="rect">
            <a:avLst/>
          </a:prstGeom>
          <a:noFill/>
        </p:spPr>
        <p:txBody>
          <a:bodyPr wrap="square" rtlCol="0">
            <a:spAutoFit/>
          </a:bodyPr>
          <a:lstStyle/>
          <a:p>
            <a:pPr algn="l" defTabSz="326578" rtl="0"/>
            <a:r>
              <a:rPr lang="en-US" sz="1286" kern="1200">
                <a:solidFill>
                  <a:prstClr val="black"/>
                </a:solidFill>
                <a:latin typeface="Arial Black" panose="020B0A04020102020204" pitchFamily="34" charset="0"/>
                <a:ea typeface="+mn-ea"/>
                <a:cs typeface="Arial" panose="020B0604020202020204" pitchFamily="34" charset="0"/>
              </a:rPr>
              <a:t>DIGITALIZATION PROJECT 1</a:t>
            </a:r>
          </a:p>
        </p:txBody>
      </p:sp>
      <p:sp>
        <p:nvSpPr>
          <p:cNvPr id="17" name="TextBox 16">
            <a:extLst>
              <a:ext uri="{FF2B5EF4-FFF2-40B4-BE49-F238E27FC236}">
                <a16:creationId xmlns:a16="http://schemas.microsoft.com/office/drawing/2014/main" id="{9397FEFD-87B5-27C3-F12E-A9FB1EE8A7FF}"/>
              </a:ext>
            </a:extLst>
          </p:cNvPr>
          <p:cNvSpPr txBox="1"/>
          <p:nvPr/>
        </p:nvSpPr>
        <p:spPr>
          <a:xfrm>
            <a:off x="287188" y="4081115"/>
            <a:ext cx="1641929" cy="312265"/>
          </a:xfrm>
          <a:prstGeom prst="rect">
            <a:avLst/>
          </a:prstGeom>
          <a:noFill/>
        </p:spPr>
        <p:txBody>
          <a:bodyPr wrap="square" rtlCol="0">
            <a:spAutoFit/>
          </a:bodyPr>
          <a:lstStyle/>
          <a:p>
            <a:pPr algn="l" defTabSz="326578" rtl="0"/>
            <a:r>
              <a:rPr lang="en-US" sz="1429" kern="1200">
                <a:solidFill>
                  <a:prstClr val="black"/>
                </a:solidFill>
                <a:highlight>
                  <a:srgbClr val="C0C0C0"/>
                </a:highlight>
                <a:latin typeface="Arial Black" panose="020B0A04020102020204" pitchFamily="34" charset="0"/>
                <a:ea typeface="+mn-ea"/>
                <a:cs typeface="+mn-cs"/>
              </a:rPr>
              <a:t>FEATURES</a:t>
            </a:r>
          </a:p>
        </p:txBody>
      </p:sp>
      <p:sp>
        <p:nvSpPr>
          <p:cNvPr id="327" name="Freeform: Shape 326">
            <a:extLst>
              <a:ext uri="{FF2B5EF4-FFF2-40B4-BE49-F238E27FC236}">
                <a16:creationId xmlns:a16="http://schemas.microsoft.com/office/drawing/2014/main" id="{DDC32B68-D785-897C-F206-DA1C12B4CF10}"/>
              </a:ext>
            </a:extLst>
          </p:cNvPr>
          <p:cNvSpPr/>
          <p:nvPr/>
        </p:nvSpPr>
        <p:spPr>
          <a:xfrm rot="10800000">
            <a:off x="7966875" y="958207"/>
            <a:ext cx="1005622" cy="1249898"/>
          </a:xfrm>
          <a:custGeom>
            <a:avLst/>
            <a:gdLst>
              <a:gd name="connsiteX0" fmla="*/ 0 w 1407871"/>
              <a:gd name="connsiteY0" fmla="*/ 0 h 1749857"/>
              <a:gd name="connsiteX1" fmla="*/ 1407871 w 1407871"/>
              <a:gd name="connsiteY1" fmla="*/ 1749857 h 1749857"/>
              <a:gd name="connsiteX2" fmla="*/ 312562 w 1407871"/>
              <a:gd name="connsiteY2" fmla="*/ 1749857 h 1749857"/>
              <a:gd name="connsiteX3" fmla="*/ 0 w 1407871"/>
              <a:gd name="connsiteY3" fmla="*/ 1437295 h 1749857"/>
            </a:gdLst>
            <a:ahLst/>
            <a:cxnLst>
              <a:cxn ang="0">
                <a:pos x="connsiteX0" y="connsiteY0"/>
              </a:cxn>
              <a:cxn ang="0">
                <a:pos x="connsiteX1" y="connsiteY1"/>
              </a:cxn>
              <a:cxn ang="0">
                <a:pos x="connsiteX2" y="connsiteY2"/>
              </a:cxn>
              <a:cxn ang="0">
                <a:pos x="connsiteX3" y="connsiteY3"/>
              </a:cxn>
            </a:cxnLst>
            <a:rect l="l" t="t" r="r" b="b"/>
            <a:pathLst>
              <a:path w="1407871" h="1749857">
                <a:moveTo>
                  <a:pt x="0" y="0"/>
                </a:moveTo>
                <a:lnTo>
                  <a:pt x="1407871" y="1749857"/>
                </a:lnTo>
                <a:lnTo>
                  <a:pt x="312562" y="1749857"/>
                </a:lnTo>
                <a:cubicBezTo>
                  <a:pt x="139939" y="1749857"/>
                  <a:pt x="0" y="1609918"/>
                  <a:pt x="0" y="1437295"/>
                </a:cubicBezTo>
                <a:close/>
              </a:path>
            </a:pathLst>
          </a:custGeom>
          <a:solidFill>
            <a:schemeClr val="bg1">
              <a:lumMod val="95000"/>
            </a:schemeClr>
          </a:solidFill>
          <a:ln w="12700">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defTabSz="326578" rtl="0"/>
            <a:endParaRPr lang="en-US" sz="1286" kern="1200">
              <a:solidFill>
                <a:prstClr val="white"/>
              </a:solidFill>
              <a:latin typeface="Calibri" panose="020F0502020204030204"/>
            </a:endParaRPr>
          </a:p>
        </p:txBody>
      </p:sp>
      <p:sp>
        <p:nvSpPr>
          <p:cNvPr id="328" name="Rectangle 327">
            <a:extLst>
              <a:ext uri="{FF2B5EF4-FFF2-40B4-BE49-F238E27FC236}">
                <a16:creationId xmlns:a16="http://schemas.microsoft.com/office/drawing/2014/main" id="{DAD21A6D-77C1-32AB-2DE6-25DEC8A34AC7}"/>
              </a:ext>
            </a:extLst>
          </p:cNvPr>
          <p:cNvSpPr/>
          <p:nvPr/>
        </p:nvSpPr>
        <p:spPr>
          <a:xfrm>
            <a:off x="3427228" y="2026467"/>
            <a:ext cx="58532" cy="2015284"/>
          </a:xfrm>
          <a:prstGeom prst="rect">
            <a:avLst/>
          </a:prstGeom>
          <a:gradFill>
            <a:gsLst>
              <a:gs pos="0">
                <a:schemeClr val="accent1">
                  <a:lumMod val="5000"/>
                  <a:lumOff val="95000"/>
                </a:schemeClr>
              </a:gs>
              <a:gs pos="40000">
                <a:schemeClr val="accent1">
                  <a:lumMod val="45000"/>
                  <a:lumOff val="55000"/>
                  <a:alpha val="39000"/>
                </a:schemeClr>
              </a:gs>
              <a:gs pos="74000">
                <a:schemeClr val="accent1">
                  <a:lumMod val="45000"/>
                  <a:lumOff val="55000"/>
                  <a:alpha val="35000"/>
                </a:schemeClr>
              </a:gs>
              <a:gs pos="100000">
                <a:schemeClr val="accent1">
                  <a:lumMod val="30000"/>
                  <a:lumOff val="70000"/>
                </a:schemeClr>
              </a:gs>
            </a:gsLst>
            <a:lin ang="5400000" scaled="1"/>
          </a:gra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326578" rtl="0"/>
            <a:endParaRPr lang="en-US" sz="1286" kern="1200">
              <a:solidFill>
                <a:prstClr val="white"/>
              </a:solidFill>
              <a:latin typeface="Calibri" panose="020F0502020204030204"/>
            </a:endParaRPr>
          </a:p>
        </p:txBody>
      </p:sp>
      <p:sp>
        <p:nvSpPr>
          <p:cNvPr id="330" name="TextBox 329">
            <a:extLst>
              <a:ext uri="{FF2B5EF4-FFF2-40B4-BE49-F238E27FC236}">
                <a16:creationId xmlns:a16="http://schemas.microsoft.com/office/drawing/2014/main" id="{5EE83643-917A-17B6-F2CB-6D119297EBBE}"/>
              </a:ext>
            </a:extLst>
          </p:cNvPr>
          <p:cNvSpPr txBox="1"/>
          <p:nvPr/>
        </p:nvSpPr>
        <p:spPr>
          <a:xfrm>
            <a:off x="1048104" y="4551550"/>
            <a:ext cx="2152061" cy="444096"/>
          </a:xfrm>
          <a:prstGeom prst="rect">
            <a:avLst/>
          </a:prstGeom>
          <a:noFill/>
        </p:spPr>
        <p:txBody>
          <a:bodyPr wrap="square" rtlCol="0">
            <a:spAutoFit/>
          </a:bodyPr>
          <a:lstStyle/>
          <a:p>
            <a:pPr algn="l" defTabSz="326578" rtl="0"/>
            <a:r>
              <a:rPr lang="en-US" sz="1143" b="1" kern="1200">
                <a:solidFill>
                  <a:srgbClr val="0070C0"/>
                </a:solidFill>
                <a:latin typeface="Arial" panose="020B0604020202020204" pitchFamily="34" charset="0"/>
                <a:ea typeface="+mn-ea"/>
                <a:cs typeface="Arial" panose="020B0604020202020204" pitchFamily="34" charset="0"/>
              </a:rPr>
              <a:t>Easy</a:t>
            </a:r>
            <a:r>
              <a:rPr lang="en-US" sz="1143" kern="1200">
                <a:solidFill>
                  <a:prstClr val="black"/>
                </a:solidFill>
                <a:latin typeface="Arial" panose="020B0604020202020204" pitchFamily="34" charset="0"/>
                <a:ea typeface="+mn-ea"/>
                <a:cs typeface="Arial" panose="020B0604020202020204" pitchFamily="34" charset="0"/>
              </a:rPr>
              <a:t> data input with Import data</a:t>
            </a:r>
          </a:p>
        </p:txBody>
      </p:sp>
      <p:sp>
        <p:nvSpPr>
          <p:cNvPr id="331" name="TextBox 330">
            <a:extLst>
              <a:ext uri="{FF2B5EF4-FFF2-40B4-BE49-F238E27FC236}">
                <a16:creationId xmlns:a16="http://schemas.microsoft.com/office/drawing/2014/main" id="{257F45BE-9E40-42D8-3774-A49E7D6601F3}"/>
              </a:ext>
            </a:extLst>
          </p:cNvPr>
          <p:cNvSpPr txBox="1"/>
          <p:nvPr/>
        </p:nvSpPr>
        <p:spPr>
          <a:xfrm>
            <a:off x="1048104" y="4985993"/>
            <a:ext cx="2152061" cy="444096"/>
          </a:xfrm>
          <a:prstGeom prst="rect">
            <a:avLst/>
          </a:prstGeom>
          <a:noFill/>
        </p:spPr>
        <p:txBody>
          <a:bodyPr wrap="square" rtlCol="0">
            <a:spAutoFit/>
          </a:bodyPr>
          <a:lstStyle/>
          <a:p>
            <a:pPr algn="l" defTabSz="326578" rtl="0"/>
            <a:r>
              <a:rPr lang="en-US" sz="1143" kern="1200">
                <a:solidFill>
                  <a:prstClr val="black"/>
                </a:solidFill>
                <a:latin typeface="Arial" panose="020B0604020202020204" pitchFamily="34" charset="0"/>
                <a:ea typeface="+mn-ea"/>
                <a:cs typeface="Arial" panose="020B0604020202020204" pitchFamily="34" charset="0"/>
              </a:rPr>
              <a:t>There is a </a:t>
            </a:r>
            <a:r>
              <a:rPr lang="en-US" sz="1143" b="1" kern="1200">
                <a:solidFill>
                  <a:srgbClr val="0070C0"/>
                </a:solidFill>
                <a:latin typeface="Arial" panose="020B0604020202020204" pitchFamily="34" charset="0"/>
                <a:ea typeface="+mn-ea"/>
                <a:cs typeface="Arial" panose="020B0604020202020204" pitchFamily="34" charset="0"/>
              </a:rPr>
              <a:t>record</a:t>
            </a:r>
            <a:r>
              <a:rPr lang="en-US" sz="1143" kern="1200">
                <a:solidFill>
                  <a:prstClr val="black"/>
                </a:solidFill>
                <a:latin typeface="Arial" panose="020B0604020202020204" pitchFamily="34" charset="0"/>
                <a:ea typeface="+mn-ea"/>
                <a:cs typeface="Arial" panose="020B0604020202020204" pitchFamily="34" charset="0"/>
              </a:rPr>
              <a:t> of training </a:t>
            </a:r>
            <a:r>
              <a:rPr lang="en-US" sz="1143" b="1" kern="1200">
                <a:solidFill>
                  <a:srgbClr val="0070C0"/>
                </a:solidFill>
                <a:latin typeface="Arial" panose="020B0604020202020204" pitchFamily="34" charset="0"/>
                <a:ea typeface="+mn-ea"/>
                <a:cs typeface="Arial" panose="020B0604020202020204" pitchFamily="34" charset="0"/>
              </a:rPr>
              <a:t>results</a:t>
            </a:r>
          </a:p>
        </p:txBody>
      </p:sp>
      <p:sp>
        <p:nvSpPr>
          <p:cNvPr id="332" name="TextBox 331">
            <a:extLst>
              <a:ext uri="{FF2B5EF4-FFF2-40B4-BE49-F238E27FC236}">
                <a16:creationId xmlns:a16="http://schemas.microsoft.com/office/drawing/2014/main" id="{040A0A10-B758-88C9-8847-527DF07F8C1D}"/>
              </a:ext>
            </a:extLst>
          </p:cNvPr>
          <p:cNvSpPr txBox="1"/>
          <p:nvPr/>
        </p:nvSpPr>
        <p:spPr>
          <a:xfrm>
            <a:off x="1048104" y="5514670"/>
            <a:ext cx="2152061" cy="444096"/>
          </a:xfrm>
          <a:prstGeom prst="rect">
            <a:avLst/>
          </a:prstGeom>
          <a:noFill/>
        </p:spPr>
        <p:txBody>
          <a:bodyPr wrap="square" rtlCol="0">
            <a:spAutoFit/>
          </a:bodyPr>
          <a:lstStyle/>
          <a:p>
            <a:pPr algn="l" defTabSz="326578" rtl="0"/>
            <a:r>
              <a:rPr lang="en-US" sz="1143" b="1" kern="1200">
                <a:solidFill>
                  <a:srgbClr val="0070C0"/>
                </a:solidFill>
                <a:latin typeface="Arial" panose="020B0604020202020204" pitchFamily="34" charset="0"/>
                <a:ea typeface="+mn-ea"/>
                <a:cs typeface="Arial" panose="020B0604020202020204" pitchFamily="34" charset="0"/>
              </a:rPr>
              <a:t>Dashboard</a:t>
            </a:r>
            <a:r>
              <a:rPr lang="en-US" sz="1143" kern="1200">
                <a:solidFill>
                  <a:prstClr val="black"/>
                </a:solidFill>
                <a:latin typeface="Arial" panose="020B0604020202020204" pitchFamily="34" charset="0"/>
                <a:ea typeface="+mn-ea"/>
                <a:cs typeface="Arial" panose="020B0604020202020204" pitchFamily="34" charset="0"/>
              </a:rPr>
              <a:t> Visualization of trainee data</a:t>
            </a:r>
          </a:p>
        </p:txBody>
      </p:sp>
      <p:pic>
        <p:nvPicPr>
          <p:cNvPr id="334" name="Picture 333" descr="A hand giving a thumbs up&#10;&#10;Description automatically generated">
            <a:extLst>
              <a:ext uri="{FF2B5EF4-FFF2-40B4-BE49-F238E27FC236}">
                <a16:creationId xmlns:a16="http://schemas.microsoft.com/office/drawing/2014/main" id="{AD5636E5-7A54-195F-1686-D4DFC9B0C98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25295" y="4518177"/>
            <a:ext cx="308571" cy="308571"/>
          </a:xfrm>
          <a:prstGeom prst="rect">
            <a:avLst/>
          </a:prstGeom>
        </p:spPr>
      </p:pic>
      <p:pic>
        <p:nvPicPr>
          <p:cNvPr id="336" name="Picture 335" descr="A computer screen with graphics and arrows&#10;&#10;Description automatically generated">
            <a:extLst>
              <a:ext uri="{FF2B5EF4-FFF2-40B4-BE49-F238E27FC236}">
                <a16:creationId xmlns:a16="http://schemas.microsoft.com/office/drawing/2014/main" id="{9ED9D817-8660-CFC0-D647-E7757D2FAC0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25295" y="5572008"/>
            <a:ext cx="308571" cy="308571"/>
          </a:xfrm>
          <a:prstGeom prst="rect">
            <a:avLst/>
          </a:prstGeom>
        </p:spPr>
      </p:pic>
      <p:pic>
        <p:nvPicPr>
          <p:cNvPr id="338" name="Picture 337" descr="A yellow folder with papers on it&#10;&#10;Description automatically generated">
            <a:extLst>
              <a:ext uri="{FF2B5EF4-FFF2-40B4-BE49-F238E27FC236}">
                <a16:creationId xmlns:a16="http://schemas.microsoft.com/office/drawing/2014/main" id="{A0D85670-1751-D28D-D7CE-C73781E55EA2}"/>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25295" y="5040555"/>
            <a:ext cx="308571" cy="308571"/>
          </a:xfrm>
          <a:prstGeom prst="rect">
            <a:avLst/>
          </a:prstGeom>
        </p:spPr>
      </p:pic>
      <p:pic>
        <p:nvPicPr>
          <p:cNvPr id="339" name="Picture 338">
            <a:extLst>
              <a:ext uri="{FF2B5EF4-FFF2-40B4-BE49-F238E27FC236}">
                <a16:creationId xmlns:a16="http://schemas.microsoft.com/office/drawing/2014/main" id="{E667EE61-0E9B-2172-2A81-5FE7F936FECD}"/>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t="9591"/>
          <a:stretch/>
        </p:blipFill>
        <p:spPr>
          <a:xfrm>
            <a:off x="5434797" y="2041261"/>
            <a:ext cx="1542857" cy="1101316"/>
          </a:xfrm>
          <a:prstGeom prst="rect">
            <a:avLst/>
          </a:prstGeom>
          <a:ln>
            <a:noFill/>
          </a:ln>
          <a:effectLst>
            <a:outerShdw blurRad="190500" algn="tl" rotWithShape="0">
              <a:srgbClr val="000000">
                <a:alpha val="70000"/>
              </a:srgbClr>
            </a:outerShdw>
          </a:effectLst>
        </p:spPr>
      </p:pic>
      <p:pic>
        <p:nvPicPr>
          <p:cNvPr id="340" name="Picture 339">
            <a:extLst>
              <a:ext uri="{FF2B5EF4-FFF2-40B4-BE49-F238E27FC236}">
                <a16:creationId xmlns:a16="http://schemas.microsoft.com/office/drawing/2014/main" id="{3D1394F5-3216-44F8-82A9-B90FCC6BDE6E}"/>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207153" y="2041261"/>
            <a:ext cx="1542857" cy="1101316"/>
          </a:xfrm>
          <a:prstGeom prst="rect">
            <a:avLst/>
          </a:prstGeom>
          <a:ln>
            <a:noFill/>
          </a:ln>
          <a:effectLst>
            <a:outerShdw blurRad="190500" algn="tl" rotWithShape="0">
              <a:srgbClr val="000000">
                <a:alpha val="70000"/>
              </a:srgbClr>
            </a:outerShdw>
          </a:effectLst>
        </p:spPr>
      </p:pic>
      <p:pic>
        <p:nvPicPr>
          <p:cNvPr id="341" name="Picture 340">
            <a:extLst>
              <a:ext uri="{FF2B5EF4-FFF2-40B4-BE49-F238E27FC236}">
                <a16:creationId xmlns:a16="http://schemas.microsoft.com/office/drawing/2014/main" id="{CB2484A8-7CB4-E35A-8341-506B9759C91D}"/>
              </a:ext>
            </a:extLst>
          </p:cNvPr>
          <p:cNvPicPr>
            <a:picLocks noChangeAspect="1"/>
          </p:cNvPicPr>
          <p:nvPr/>
        </p:nvPicPr>
        <p:blipFill>
          <a:blip r:embed="rId10"/>
          <a:stretch>
            <a:fillRect/>
          </a:stretch>
        </p:blipFill>
        <p:spPr>
          <a:xfrm>
            <a:off x="3628245" y="2041261"/>
            <a:ext cx="1542857" cy="1109623"/>
          </a:xfrm>
          <a:prstGeom prst="rect">
            <a:avLst/>
          </a:prstGeom>
          <a:ln>
            <a:noFill/>
          </a:ln>
          <a:effectLst>
            <a:outerShdw blurRad="190500" algn="tl" rotWithShape="0">
              <a:srgbClr val="000000">
                <a:alpha val="70000"/>
              </a:srgbClr>
            </a:outerShdw>
          </a:effectLst>
        </p:spPr>
      </p:pic>
      <p:sp>
        <p:nvSpPr>
          <p:cNvPr id="342" name="TextBox 341">
            <a:extLst>
              <a:ext uri="{FF2B5EF4-FFF2-40B4-BE49-F238E27FC236}">
                <a16:creationId xmlns:a16="http://schemas.microsoft.com/office/drawing/2014/main" id="{0D4E09D1-0022-DB59-65F9-9A0B331EEC35}"/>
              </a:ext>
            </a:extLst>
          </p:cNvPr>
          <p:cNvSpPr txBox="1"/>
          <p:nvPr/>
        </p:nvSpPr>
        <p:spPr>
          <a:xfrm>
            <a:off x="3686948" y="3233437"/>
            <a:ext cx="1425452" cy="356123"/>
          </a:xfrm>
          <a:prstGeom prst="rect">
            <a:avLst/>
          </a:prstGeom>
          <a:noFill/>
        </p:spPr>
        <p:txBody>
          <a:bodyPr wrap="square" rtlCol="0">
            <a:spAutoFit/>
          </a:bodyPr>
          <a:lstStyle/>
          <a:p>
            <a:pPr algn="ctr" defTabSz="326578" rtl="0"/>
            <a:r>
              <a:rPr lang="en-US" sz="857" kern="1200">
                <a:solidFill>
                  <a:prstClr val="black"/>
                </a:solidFill>
                <a:highlight>
                  <a:srgbClr val="C0C0C0"/>
                </a:highlight>
                <a:latin typeface="Calibri" panose="020F0502020204030204"/>
                <a:ea typeface="+mn-ea"/>
                <a:cs typeface="+mn-cs"/>
              </a:rPr>
              <a:t>IMPOR &amp; EXPORT DOCUMENT</a:t>
            </a:r>
          </a:p>
        </p:txBody>
      </p:sp>
      <p:sp>
        <p:nvSpPr>
          <p:cNvPr id="343" name="TextBox 342">
            <a:extLst>
              <a:ext uri="{FF2B5EF4-FFF2-40B4-BE49-F238E27FC236}">
                <a16:creationId xmlns:a16="http://schemas.microsoft.com/office/drawing/2014/main" id="{74AAEA9B-59BB-C054-34BA-FCF053936DC5}"/>
              </a:ext>
            </a:extLst>
          </p:cNvPr>
          <p:cNvSpPr txBox="1"/>
          <p:nvPr/>
        </p:nvSpPr>
        <p:spPr>
          <a:xfrm>
            <a:off x="5593047" y="3233437"/>
            <a:ext cx="1277157" cy="224229"/>
          </a:xfrm>
          <a:prstGeom prst="rect">
            <a:avLst/>
          </a:prstGeom>
          <a:noFill/>
        </p:spPr>
        <p:txBody>
          <a:bodyPr wrap="square" rtlCol="0">
            <a:spAutoFit/>
          </a:bodyPr>
          <a:lstStyle/>
          <a:p>
            <a:pPr algn="ctr" defTabSz="326578" rtl="0"/>
            <a:r>
              <a:rPr lang="en-US" sz="857" kern="1200">
                <a:solidFill>
                  <a:prstClr val="black"/>
                </a:solidFill>
                <a:highlight>
                  <a:srgbClr val="C0C0C0"/>
                </a:highlight>
                <a:latin typeface="Calibri" panose="020F0502020204030204"/>
                <a:ea typeface="+mn-ea"/>
                <a:cs typeface="+mn-cs"/>
              </a:rPr>
              <a:t>RECORD DATA</a:t>
            </a:r>
          </a:p>
        </p:txBody>
      </p:sp>
      <p:sp>
        <p:nvSpPr>
          <p:cNvPr id="344" name="TextBox 343">
            <a:extLst>
              <a:ext uri="{FF2B5EF4-FFF2-40B4-BE49-F238E27FC236}">
                <a16:creationId xmlns:a16="http://schemas.microsoft.com/office/drawing/2014/main" id="{465C822F-2F61-DC7E-2455-BC11EBF0EC2D}"/>
              </a:ext>
            </a:extLst>
          </p:cNvPr>
          <p:cNvSpPr txBox="1"/>
          <p:nvPr/>
        </p:nvSpPr>
        <p:spPr>
          <a:xfrm>
            <a:off x="7418524" y="3233437"/>
            <a:ext cx="1277157" cy="224229"/>
          </a:xfrm>
          <a:prstGeom prst="rect">
            <a:avLst/>
          </a:prstGeom>
          <a:noFill/>
        </p:spPr>
        <p:txBody>
          <a:bodyPr wrap="square" rtlCol="0">
            <a:spAutoFit/>
          </a:bodyPr>
          <a:lstStyle/>
          <a:p>
            <a:pPr algn="ctr" defTabSz="326578" rtl="0"/>
            <a:r>
              <a:rPr lang="en-US" sz="857" kern="1200">
                <a:solidFill>
                  <a:prstClr val="black"/>
                </a:solidFill>
                <a:highlight>
                  <a:srgbClr val="C0C0C0"/>
                </a:highlight>
                <a:latin typeface="Calibri" panose="020F0502020204030204"/>
                <a:ea typeface="+mn-ea"/>
                <a:cs typeface="+mn-cs"/>
              </a:rPr>
              <a:t>DASHBOARD</a:t>
            </a:r>
          </a:p>
        </p:txBody>
      </p:sp>
      <p:grpSp>
        <p:nvGrpSpPr>
          <p:cNvPr id="62" name="Group 61">
            <a:extLst>
              <a:ext uri="{FF2B5EF4-FFF2-40B4-BE49-F238E27FC236}">
                <a16:creationId xmlns:a16="http://schemas.microsoft.com/office/drawing/2014/main" id="{C95C2276-2DBC-FF8E-96E0-1B497FB45D68}"/>
              </a:ext>
            </a:extLst>
          </p:cNvPr>
          <p:cNvGrpSpPr/>
          <p:nvPr/>
        </p:nvGrpSpPr>
        <p:grpSpPr>
          <a:xfrm>
            <a:off x="852942" y="1311258"/>
            <a:ext cx="3234123" cy="683052"/>
            <a:chOff x="492739" y="1664340"/>
            <a:chExt cx="2525527" cy="533395"/>
          </a:xfrm>
        </p:grpSpPr>
        <p:grpSp>
          <p:nvGrpSpPr>
            <p:cNvPr id="63" name="Group 62">
              <a:extLst>
                <a:ext uri="{FF2B5EF4-FFF2-40B4-BE49-F238E27FC236}">
                  <a16:creationId xmlns:a16="http://schemas.microsoft.com/office/drawing/2014/main" id="{8D1AF8F7-9916-A255-D80E-34D5861CFED4}"/>
                </a:ext>
              </a:extLst>
            </p:cNvPr>
            <p:cNvGrpSpPr/>
            <p:nvPr/>
          </p:nvGrpSpPr>
          <p:grpSpPr>
            <a:xfrm>
              <a:off x="508486" y="1664340"/>
              <a:ext cx="2509780" cy="533395"/>
              <a:chOff x="-522010" y="1500780"/>
              <a:chExt cx="2509780" cy="533395"/>
            </a:xfrm>
          </p:grpSpPr>
          <p:sp>
            <p:nvSpPr>
              <p:cNvPr id="193" name="TextBox 192">
                <a:extLst>
                  <a:ext uri="{FF2B5EF4-FFF2-40B4-BE49-F238E27FC236}">
                    <a16:creationId xmlns:a16="http://schemas.microsoft.com/office/drawing/2014/main" id="{F37EFC2B-3208-BCC7-A1B3-C7C6F9A09AFB}"/>
                  </a:ext>
                </a:extLst>
              </p:cNvPr>
              <p:cNvSpPr txBox="1"/>
              <p:nvPr/>
            </p:nvSpPr>
            <p:spPr>
              <a:xfrm>
                <a:off x="-522010" y="1500780"/>
                <a:ext cx="2509780" cy="381043"/>
              </a:xfrm>
              <a:prstGeom prst="rect">
                <a:avLst/>
              </a:prstGeom>
              <a:noFill/>
            </p:spPr>
            <p:txBody>
              <a:bodyPr wrap="square" rtlCol="0">
                <a:spAutoFit/>
              </a:bodyPr>
              <a:lstStyle/>
              <a:p>
                <a:pPr algn="l" defTabSz="326578" rtl="0"/>
                <a:r>
                  <a:rPr lang="en-US" sz="2571" kern="1200" spc="214">
                    <a:solidFill>
                      <a:prstClr val="black"/>
                    </a:solidFill>
                    <a:latin typeface="Arial Black" panose="020B0A04020102020204" pitchFamily="34" charset="0"/>
                    <a:ea typeface="+mn-ea"/>
                    <a:cs typeface="+mn-cs"/>
                  </a:rPr>
                  <a:t>MATRAS</a:t>
                </a:r>
              </a:p>
            </p:txBody>
          </p:sp>
          <p:sp>
            <p:nvSpPr>
              <p:cNvPr id="194" name="TextBox 193">
                <a:extLst>
                  <a:ext uri="{FF2B5EF4-FFF2-40B4-BE49-F238E27FC236}">
                    <a16:creationId xmlns:a16="http://schemas.microsoft.com/office/drawing/2014/main" id="{38D63203-D7FC-EC3B-6CBA-E9597C36AAE4}"/>
                  </a:ext>
                </a:extLst>
              </p:cNvPr>
              <p:cNvSpPr txBox="1"/>
              <p:nvPr/>
            </p:nvSpPr>
            <p:spPr>
              <a:xfrm>
                <a:off x="-506349" y="1790427"/>
                <a:ext cx="2391356" cy="243748"/>
              </a:xfrm>
              <a:prstGeom prst="rect">
                <a:avLst/>
              </a:prstGeom>
              <a:noFill/>
            </p:spPr>
            <p:txBody>
              <a:bodyPr wrap="square" rtlCol="0">
                <a:spAutoFit/>
              </a:bodyPr>
              <a:lstStyle/>
              <a:p>
                <a:pPr algn="l" defTabSz="326578" rtl="0"/>
                <a:r>
                  <a:rPr lang="en-US" sz="714" kern="1200" spc="214">
                    <a:solidFill>
                      <a:srgbClr val="4472C4">
                        <a:lumMod val="50000"/>
                      </a:srgbClr>
                    </a:solidFill>
                    <a:latin typeface="Arial Black" panose="020B0A04020102020204" pitchFamily="34" charset="0"/>
                    <a:ea typeface="+mn-ea"/>
                    <a:cs typeface="+mn-cs"/>
                  </a:rPr>
                  <a:t>Matrix Skill And Training </a:t>
                </a:r>
              </a:p>
              <a:p>
                <a:pPr algn="l" defTabSz="326578" rtl="0"/>
                <a:r>
                  <a:rPr lang="en-US" sz="714" kern="1200" spc="214">
                    <a:solidFill>
                      <a:srgbClr val="4472C4">
                        <a:lumMod val="50000"/>
                      </a:srgbClr>
                    </a:solidFill>
                    <a:latin typeface="Arial Black" panose="020B0A04020102020204" pitchFamily="34" charset="0"/>
                    <a:ea typeface="+mn-ea"/>
                    <a:cs typeface="+mn-cs"/>
                  </a:rPr>
                  <a:t>System	</a:t>
                </a:r>
              </a:p>
            </p:txBody>
          </p:sp>
        </p:grpSp>
        <p:cxnSp>
          <p:nvCxnSpPr>
            <p:cNvPr id="192" name="Straight Connector 191">
              <a:extLst>
                <a:ext uri="{FF2B5EF4-FFF2-40B4-BE49-F238E27FC236}">
                  <a16:creationId xmlns:a16="http://schemas.microsoft.com/office/drawing/2014/main" id="{2A4BCFC7-A719-E65D-442B-9237D46BC7FA}"/>
                </a:ext>
              </a:extLst>
            </p:cNvPr>
            <p:cNvCxnSpPr>
              <a:cxnSpLocks/>
            </p:cNvCxnSpPr>
            <p:nvPr/>
          </p:nvCxnSpPr>
          <p:spPr>
            <a:xfrm>
              <a:off x="492739" y="1747272"/>
              <a:ext cx="0" cy="39874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195" name="Picture 194">
            <a:extLst>
              <a:ext uri="{FF2B5EF4-FFF2-40B4-BE49-F238E27FC236}">
                <a16:creationId xmlns:a16="http://schemas.microsoft.com/office/drawing/2014/main" id="{D1D98B8D-95E9-C153-9D10-B178F2F16E9E}"/>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81948" y="1375400"/>
            <a:ext cx="602666" cy="527333"/>
          </a:xfrm>
          <a:prstGeom prst="rect">
            <a:avLst/>
          </a:prstGeom>
        </p:spPr>
      </p:pic>
      <p:sp>
        <p:nvSpPr>
          <p:cNvPr id="199" name="TextBox 198">
            <a:extLst>
              <a:ext uri="{FF2B5EF4-FFF2-40B4-BE49-F238E27FC236}">
                <a16:creationId xmlns:a16="http://schemas.microsoft.com/office/drawing/2014/main" id="{D2356E7F-390E-562E-D8F9-58D8BE6A821B}"/>
              </a:ext>
            </a:extLst>
          </p:cNvPr>
          <p:cNvSpPr txBox="1"/>
          <p:nvPr/>
        </p:nvSpPr>
        <p:spPr>
          <a:xfrm>
            <a:off x="690260" y="3848618"/>
            <a:ext cx="835785" cy="169277"/>
          </a:xfrm>
          <a:prstGeom prst="rect">
            <a:avLst/>
          </a:prstGeom>
          <a:noFill/>
        </p:spPr>
        <p:txBody>
          <a:bodyPr wrap="square" rtlCol="0">
            <a:spAutoFit/>
          </a:bodyPr>
          <a:lstStyle/>
          <a:p>
            <a:pPr algn="ctr" defTabSz="326578" rtl="0"/>
            <a:r>
              <a:rPr lang="en-US" sz="500" kern="1200">
                <a:solidFill>
                  <a:prstClr val="black"/>
                </a:solidFill>
                <a:highlight>
                  <a:srgbClr val="C0C0C0"/>
                </a:highlight>
                <a:latin typeface="Arial" panose="020B0604020202020204" pitchFamily="34" charset="0"/>
                <a:ea typeface="+mn-ea"/>
                <a:cs typeface="Arial" panose="020B0604020202020204" pitchFamily="34" charset="0"/>
              </a:rPr>
              <a:t>Full stack Developer</a:t>
            </a:r>
          </a:p>
        </p:txBody>
      </p:sp>
      <p:sp>
        <p:nvSpPr>
          <p:cNvPr id="200" name="TextBox 199">
            <a:extLst>
              <a:ext uri="{FF2B5EF4-FFF2-40B4-BE49-F238E27FC236}">
                <a16:creationId xmlns:a16="http://schemas.microsoft.com/office/drawing/2014/main" id="{FB2DAF85-0C75-922B-99F0-6CED0F114D94}"/>
              </a:ext>
            </a:extLst>
          </p:cNvPr>
          <p:cNvSpPr txBox="1"/>
          <p:nvPr/>
        </p:nvSpPr>
        <p:spPr>
          <a:xfrm>
            <a:off x="2052131" y="3848618"/>
            <a:ext cx="835785" cy="169277"/>
          </a:xfrm>
          <a:prstGeom prst="rect">
            <a:avLst/>
          </a:prstGeom>
          <a:noFill/>
        </p:spPr>
        <p:txBody>
          <a:bodyPr wrap="square" rtlCol="0">
            <a:spAutoFit/>
          </a:bodyPr>
          <a:lstStyle/>
          <a:p>
            <a:pPr algn="ctr" defTabSz="326578" rtl="0"/>
            <a:r>
              <a:rPr lang="en-US" sz="500" kern="1200">
                <a:solidFill>
                  <a:prstClr val="black"/>
                </a:solidFill>
                <a:highlight>
                  <a:srgbClr val="C0C0C0"/>
                </a:highlight>
                <a:latin typeface="Arial" panose="020B0604020202020204" pitchFamily="34" charset="0"/>
                <a:ea typeface="+mn-ea"/>
                <a:cs typeface="Arial" panose="020B0604020202020204" pitchFamily="34" charset="0"/>
              </a:rPr>
              <a:t>Full stack Developer</a:t>
            </a:r>
          </a:p>
        </p:txBody>
      </p:sp>
      <p:pic>
        <p:nvPicPr>
          <p:cNvPr id="218" name="Picture 217">
            <a:extLst>
              <a:ext uri="{FF2B5EF4-FFF2-40B4-BE49-F238E27FC236}">
                <a16:creationId xmlns:a16="http://schemas.microsoft.com/office/drawing/2014/main" id="{53F036BD-E853-F295-374E-7EBADF4307CA}"/>
              </a:ext>
            </a:extLst>
          </p:cNvPr>
          <p:cNvPicPr>
            <a:picLocks noChangeAspect="1"/>
          </p:cNvPicPr>
          <p:nvPr/>
        </p:nvPicPr>
        <p:blipFill>
          <a:blip r:embed="rId12"/>
          <a:stretch>
            <a:fillRect/>
          </a:stretch>
        </p:blipFill>
        <p:spPr>
          <a:xfrm>
            <a:off x="304915" y="1896044"/>
            <a:ext cx="3114174" cy="1969926"/>
          </a:xfrm>
          <a:prstGeom prst="rect">
            <a:avLst/>
          </a:prstGeom>
        </p:spPr>
      </p:pic>
      <p:pic>
        <p:nvPicPr>
          <p:cNvPr id="8" name="Picture 7" descr="A group of people with their faces in the background&#10;&#10;Description automatically generated">
            <a:extLst>
              <a:ext uri="{FF2B5EF4-FFF2-40B4-BE49-F238E27FC236}">
                <a16:creationId xmlns:a16="http://schemas.microsoft.com/office/drawing/2014/main" id="{2FA4789E-7D2B-5941-9B6C-449A36E94AD7}"/>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3761942" y="4522073"/>
            <a:ext cx="308571" cy="308571"/>
          </a:xfrm>
          <a:prstGeom prst="rect">
            <a:avLst/>
          </a:prstGeom>
        </p:spPr>
      </p:pic>
      <p:sp>
        <p:nvSpPr>
          <p:cNvPr id="9" name="TextBox 8">
            <a:extLst>
              <a:ext uri="{FF2B5EF4-FFF2-40B4-BE49-F238E27FC236}">
                <a16:creationId xmlns:a16="http://schemas.microsoft.com/office/drawing/2014/main" id="{3ADC6BCA-7A7B-08B6-2E80-A44F2546FBD0}"/>
              </a:ext>
            </a:extLst>
          </p:cNvPr>
          <p:cNvSpPr txBox="1"/>
          <p:nvPr/>
        </p:nvSpPr>
        <p:spPr>
          <a:xfrm>
            <a:off x="4206146" y="4506034"/>
            <a:ext cx="2152061" cy="444096"/>
          </a:xfrm>
          <a:prstGeom prst="rect">
            <a:avLst/>
          </a:prstGeom>
          <a:noFill/>
        </p:spPr>
        <p:txBody>
          <a:bodyPr wrap="square" rtlCol="0">
            <a:spAutoFit/>
          </a:bodyPr>
          <a:lstStyle/>
          <a:p>
            <a:pPr algn="l" defTabSz="326578" rtl="0"/>
            <a:r>
              <a:rPr lang="en-US" sz="1143" kern="1200">
                <a:solidFill>
                  <a:prstClr val="black"/>
                </a:solidFill>
                <a:latin typeface="Arial" panose="020B0604020202020204" pitchFamily="34" charset="0"/>
                <a:ea typeface="+mn-ea"/>
                <a:cs typeface="Arial" panose="020B0604020202020204" pitchFamily="34" charset="0"/>
              </a:rPr>
              <a:t>Have 3 role Users</a:t>
            </a:r>
          </a:p>
          <a:p>
            <a:pPr algn="l" defTabSz="326578" rtl="0"/>
            <a:r>
              <a:rPr lang="en-US" sz="1143" b="1" kern="1200">
                <a:solidFill>
                  <a:srgbClr val="0070C0"/>
                </a:solidFill>
                <a:latin typeface="Arial" panose="020B0604020202020204" pitchFamily="34" charset="0"/>
                <a:ea typeface="+mn-ea"/>
                <a:cs typeface="Arial" panose="020B0604020202020204" pitchFamily="34" charset="0"/>
              </a:rPr>
              <a:t>Dojo, HR &amp; MFG</a:t>
            </a:r>
            <a:endParaRPr lang="en-US" sz="1143" kern="1200">
              <a:solidFill>
                <a:prstClr val="black"/>
              </a:solidFill>
              <a:latin typeface="Arial" panose="020B0604020202020204" pitchFamily="34" charset="0"/>
              <a:ea typeface="+mn-ea"/>
              <a:cs typeface="Arial" panose="020B0604020202020204" pitchFamily="34" charset="0"/>
            </a:endParaRPr>
          </a:p>
        </p:txBody>
      </p:sp>
      <p:sp>
        <p:nvSpPr>
          <p:cNvPr id="11" name="TextBox 10">
            <a:extLst>
              <a:ext uri="{FF2B5EF4-FFF2-40B4-BE49-F238E27FC236}">
                <a16:creationId xmlns:a16="http://schemas.microsoft.com/office/drawing/2014/main" id="{666324AC-4F71-87EE-3D8E-71BDFE116DF3}"/>
              </a:ext>
            </a:extLst>
          </p:cNvPr>
          <p:cNvSpPr txBox="1"/>
          <p:nvPr/>
        </p:nvSpPr>
        <p:spPr>
          <a:xfrm>
            <a:off x="4206146" y="5067645"/>
            <a:ext cx="2152061" cy="268215"/>
          </a:xfrm>
          <a:prstGeom prst="rect">
            <a:avLst/>
          </a:prstGeom>
          <a:noFill/>
        </p:spPr>
        <p:txBody>
          <a:bodyPr wrap="square" rtlCol="0">
            <a:spAutoFit/>
          </a:bodyPr>
          <a:lstStyle/>
          <a:p>
            <a:pPr algn="l" defTabSz="326578" rtl="0"/>
            <a:r>
              <a:rPr lang="en-US" sz="1143" b="1" kern="1200">
                <a:solidFill>
                  <a:srgbClr val="0070C0"/>
                </a:solidFill>
                <a:latin typeface="Arial" panose="020B0604020202020204" pitchFamily="34" charset="0"/>
                <a:ea typeface="+mn-ea"/>
                <a:cs typeface="Arial" panose="020B0604020202020204" pitchFamily="34" charset="0"/>
              </a:rPr>
              <a:t>Actual</a:t>
            </a:r>
            <a:r>
              <a:rPr lang="en-US" sz="1143" kern="1200">
                <a:solidFill>
                  <a:prstClr val="black"/>
                </a:solidFill>
                <a:latin typeface="Arial" panose="020B0604020202020204" pitchFamily="34" charset="0"/>
                <a:ea typeface="+mn-ea"/>
                <a:cs typeface="Arial" panose="020B0604020202020204" pitchFamily="34" charset="0"/>
              </a:rPr>
              <a:t> skill matrix data</a:t>
            </a:r>
          </a:p>
        </p:txBody>
      </p:sp>
      <p:sp>
        <p:nvSpPr>
          <p:cNvPr id="13" name="TextBox 12">
            <a:extLst>
              <a:ext uri="{FF2B5EF4-FFF2-40B4-BE49-F238E27FC236}">
                <a16:creationId xmlns:a16="http://schemas.microsoft.com/office/drawing/2014/main" id="{21E9E7E7-8F59-F7A6-9040-18C21530EAFA}"/>
              </a:ext>
            </a:extLst>
          </p:cNvPr>
          <p:cNvSpPr txBox="1"/>
          <p:nvPr/>
        </p:nvSpPr>
        <p:spPr>
          <a:xfrm>
            <a:off x="4206146" y="5572008"/>
            <a:ext cx="2152061" cy="444096"/>
          </a:xfrm>
          <a:prstGeom prst="rect">
            <a:avLst/>
          </a:prstGeom>
          <a:noFill/>
        </p:spPr>
        <p:txBody>
          <a:bodyPr wrap="square" rtlCol="0">
            <a:spAutoFit/>
          </a:bodyPr>
          <a:lstStyle/>
          <a:p>
            <a:pPr algn="l" defTabSz="326578" rtl="0"/>
            <a:r>
              <a:rPr lang="en-US" sz="1143" kern="1200">
                <a:solidFill>
                  <a:prstClr val="black"/>
                </a:solidFill>
                <a:latin typeface="Arial" panose="020B0604020202020204" pitchFamily="34" charset="0"/>
                <a:ea typeface="+mn-ea"/>
                <a:cs typeface="Arial" panose="020B0604020202020204" pitchFamily="34" charset="0"/>
              </a:rPr>
              <a:t>Can detect </a:t>
            </a:r>
            <a:r>
              <a:rPr lang="en-US" sz="1143" b="1" kern="1200">
                <a:solidFill>
                  <a:srgbClr val="0070C0"/>
                </a:solidFill>
                <a:latin typeface="Arial" panose="020B0604020202020204" pitchFamily="34" charset="0"/>
                <a:ea typeface="+mn-ea"/>
                <a:cs typeface="Arial" panose="020B0604020202020204" pitchFamily="34" charset="0"/>
              </a:rPr>
              <a:t>duplicate participant</a:t>
            </a:r>
            <a:endParaRPr lang="en-US" sz="1143" kern="1200">
              <a:solidFill>
                <a:prstClr val="black"/>
              </a:solidFill>
              <a:latin typeface="Arial" panose="020B0604020202020204" pitchFamily="34" charset="0"/>
              <a:ea typeface="+mn-ea"/>
              <a:cs typeface="Arial" panose="020B0604020202020204" pitchFamily="34" charset="0"/>
            </a:endParaRPr>
          </a:p>
        </p:txBody>
      </p:sp>
      <p:pic>
        <p:nvPicPr>
          <p:cNvPr id="19" name="Picture 18" descr="A magnifying glass with a red triangle and a exclamation mark&#10;&#10;Description automatically generated">
            <a:extLst>
              <a:ext uri="{FF2B5EF4-FFF2-40B4-BE49-F238E27FC236}">
                <a16:creationId xmlns:a16="http://schemas.microsoft.com/office/drawing/2014/main" id="{807CA253-CDB0-68A8-89E2-C63BC5F59144}"/>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3761942" y="5600318"/>
            <a:ext cx="308571" cy="308571"/>
          </a:xfrm>
          <a:prstGeom prst="rect">
            <a:avLst/>
          </a:prstGeom>
        </p:spPr>
      </p:pic>
      <p:pic>
        <p:nvPicPr>
          <p:cNvPr id="21" name="Picture 20" descr="A colorful circles with different symbols&#10;&#10;Description automatically generated">
            <a:extLst>
              <a:ext uri="{FF2B5EF4-FFF2-40B4-BE49-F238E27FC236}">
                <a16:creationId xmlns:a16="http://schemas.microsoft.com/office/drawing/2014/main" id="{05671DB6-58D8-1CF8-D93C-9D9598A310CC}"/>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3761942" y="5040555"/>
            <a:ext cx="308571" cy="308571"/>
          </a:xfrm>
          <a:prstGeom prst="rect">
            <a:avLst/>
          </a:prstGeom>
        </p:spPr>
      </p:pic>
      <p:sp>
        <p:nvSpPr>
          <p:cNvPr id="23" name="Rectangle: Rounded Corners 22">
            <a:extLst>
              <a:ext uri="{FF2B5EF4-FFF2-40B4-BE49-F238E27FC236}">
                <a16:creationId xmlns:a16="http://schemas.microsoft.com/office/drawing/2014/main" id="{1AAD18D1-1832-D565-EC4E-8F81BAB963D4}"/>
              </a:ext>
            </a:extLst>
          </p:cNvPr>
          <p:cNvSpPr/>
          <p:nvPr/>
        </p:nvSpPr>
        <p:spPr>
          <a:xfrm>
            <a:off x="6113656" y="4184133"/>
            <a:ext cx="2743156" cy="1800189"/>
          </a:xfrm>
          <a:prstGeom prst="roundRect">
            <a:avLst/>
          </a:prstGeom>
          <a:solidFill>
            <a:schemeClr val="bg1">
              <a:lumMod val="95000"/>
            </a:schemeClr>
          </a:solidFill>
          <a:ln>
            <a:solidFill>
              <a:schemeClr val="bg1">
                <a:lumMod val="6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326578" rtl="0"/>
            <a:endParaRPr lang="en-US" sz="1286" kern="1200">
              <a:solidFill>
                <a:prstClr val="white"/>
              </a:solidFill>
              <a:latin typeface="Calibri" panose="020F0502020204030204"/>
            </a:endParaRPr>
          </a:p>
        </p:txBody>
      </p:sp>
      <p:sp>
        <p:nvSpPr>
          <p:cNvPr id="24" name="TextBox 23">
            <a:extLst>
              <a:ext uri="{FF2B5EF4-FFF2-40B4-BE49-F238E27FC236}">
                <a16:creationId xmlns:a16="http://schemas.microsoft.com/office/drawing/2014/main" id="{AEB125AA-EA9E-1952-1DEB-63843A1164C0}"/>
              </a:ext>
            </a:extLst>
          </p:cNvPr>
          <p:cNvSpPr txBox="1"/>
          <p:nvPr/>
        </p:nvSpPr>
        <p:spPr>
          <a:xfrm>
            <a:off x="6165960" y="4081115"/>
            <a:ext cx="1641929" cy="312265"/>
          </a:xfrm>
          <a:prstGeom prst="rect">
            <a:avLst/>
          </a:prstGeom>
          <a:noFill/>
        </p:spPr>
        <p:txBody>
          <a:bodyPr wrap="square" rtlCol="0">
            <a:spAutoFit/>
          </a:bodyPr>
          <a:lstStyle/>
          <a:p>
            <a:pPr algn="l" defTabSz="326578" rtl="0"/>
            <a:r>
              <a:rPr lang="en-US" sz="1429" kern="1200">
                <a:solidFill>
                  <a:prstClr val="black"/>
                </a:solidFill>
                <a:highlight>
                  <a:srgbClr val="C0C0C0"/>
                </a:highlight>
                <a:latin typeface="Arial Black" panose="020B0A04020102020204" pitchFamily="34" charset="0"/>
                <a:ea typeface="+mn-ea"/>
                <a:cs typeface="+mn-cs"/>
              </a:rPr>
              <a:t>BENEFIT</a:t>
            </a:r>
          </a:p>
        </p:txBody>
      </p:sp>
      <p:pic>
        <p:nvPicPr>
          <p:cNvPr id="31" name="Picture 30">
            <a:extLst>
              <a:ext uri="{FF2B5EF4-FFF2-40B4-BE49-F238E27FC236}">
                <a16:creationId xmlns:a16="http://schemas.microsoft.com/office/drawing/2014/main" id="{452E39CA-1139-C0EB-BD37-3865B2A06957}"/>
              </a:ext>
            </a:extLst>
          </p:cNvPr>
          <p:cNvPicPr>
            <a:picLocks noChangeAspect="1"/>
          </p:cNvPicPr>
          <p:nvPr/>
        </p:nvPicPr>
        <p:blipFill rotWithShape="1">
          <a:blip r:embed="rId16"/>
          <a:srcRect r="41041"/>
          <a:stretch/>
        </p:blipFill>
        <p:spPr>
          <a:xfrm>
            <a:off x="7620100" y="4540315"/>
            <a:ext cx="693549" cy="572866"/>
          </a:xfrm>
          <a:prstGeom prst="rect">
            <a:avLst/>
          </a:prstGeom>
        </p:spPr>
      </p:pic>
      <p:pic>
        <p:nvPicPr>
          <p:cNvPr id="33" name="Picture 32">
            <a:extLst>
              <a:ext uri="{FF2B5EF4-FFF2-40B4-BE49-F238E27FC236}">
                <a16:creationId xmlns:a16="http://schemas.microsoft.com/office/drawing/2014/main" id="{C24F42C4-DD38-E33B-EADA-CA7935342E58}"/>
              </a:ext>
            </a:extLst>
          </p:cNvPr>
          <p:cNvPicPr>
            <a:picLocks noChangeAspect="1"/>
          </p:cNvPicPr>
          <p:nvPr/>
        </p:nvPicPr>
        <p:blipFill rotWithShape="1">
          <a:blip r:embed="rId17"/>
          <a:srcRect l="713" t="-8761" r="37915" b="8761"/>
          <a:stretch/>
        </p:blipFill>
        <p:spPr>
          <a:xfrm>
            <a:off x="7620100" y="5304310"/>
            <a:ext cx="809830" cy="661331"/>
          </a:xfrm>
          <a:prstGeom prst="rect">
            <a:avLst/>
          </a:prstGeom>
        </p:spPr>
      </p:pic>
      <p:pic>
        <p:nvPicPr>
          <p:cNvPr id="58" name="Picture 57">
            <a:extLst>
              <a:ext uri="{FF2B5EF4-FFF2-40B4-BE49-F238E27FC236}">
                <a16:creationId xmlns:a16="http://schemas.microsoft.com/office/drawing/2014/main" id="{CEB5A638-6EA7-C58D-81F4-2AA550B9D3AA}"/>
              </a:ext>
            </a:extLst>
          </p:cNvPr>
          <p:cNvPicPr>
            <a:picLocks noChangeAspect="1"/>
          </p:cNvPicPr>
          <p:nvPr/>
        </p:nvPicPr>
        <p:blipFill>
          <a:blip r:embed="rId18"/>
          <a:stretch>
            <a:fillRect/>
          </a:stretch>
        </p:blipFill>
        <p:spPr>
          <a:xfrm>
            <a:off x="6561730" y="4551099"/>
            <a:ext cx="708311" cy="621891"/>
          </a:xfrm>
          <a:prstGeom prst="rect">
            <a:avLst/>
          </a:prstGeom>
        </p:spPr>
      </p:pic>
      <p:sp>
        <p:nvSpPr>
          <p:cNvPr id="59" name="TextBox 58">
            <a:extLst>
              <a:ext uri="{FF2B5EF4-FFF2-40B4-BE49-F238E27FC236}">
                <a16:creationId xmlns:a16="http://schemas.microsoft.com/office/drawing/2014/main" id="{58126D3F-F5C9-5240-7C80-CAADA8730580}"/>
              </a:ext>
            </a:extLst>
          </p:cNvPr>
          <p:cNvSpPr txBox="1"/>
          <p:nvPr/>
        </p:nvSpPr>
        <p:spPr>
          <a:xfrm>
            <a:off x="6240945" y="4367198"/>
            <a:ext cx="2152061" cy="202235"/>
          </a:xfrm>
          <a:prstGeom prst="rect">
            <a:avLst/>
          </a:prstGeom>
          <a:noFill/>
        </p:spPr>
        <p:txBody>
          <a:bodyPr wrap="square" rtlCol="0">
            <a:spAutoFit/>
          </a:bodyPr>
          <a:lstStyle/>
          <a:p>
            <a:pPr algn="l" defTabSz="326578" rtl="0"/>
            <a:r>
              <a:rPr lang="en-US" sz="714" kern="1200">
                <a:solidFill>
                  <a:prstClr val="black"/>
                </a:solidFill>
                <a:highlight>
                  <a:srgbClr val="998DC9"/>
                </a:highlight>
                <a:latin typeface="Arial" panose="020B0604020202020204" pitchFamily="34" charset="0"/>
                <a:ea typeface="+mn-ea"/>
                <a:cs typeface="Arial" panose="020B0604020202020204" pitchFamily="34" charset="0"/>
              </a:rPr>
              <a:t>1. Reduce Cycle Time</a:t>
            </a:r>
          </a:p>
        </p:txBody>
      </p:sp>
      <p:sp>
        <p:nvSpPr>
          <p:cNvPr id="196" name="TextBox 195">
            <a:extLst>
              <a:ext uri="{FF2B5EF4-FFF2-40B4-BE49-F238E27FC236}">
                <a16:creationId xmlns:a16="http://schemas.microsoft.com/office/drawing/2014/main" id="{A72E2680-F483-DA7F-21E6-84A3BA018FC9}"/>
              </a:ext>
            </a:extLst>
          </p:cNvPr>
          <p:cNvSpPr txBox="1"/>
          <p:nvPr/>
        </p:nvSpPr>
        <p:spPr>
          <a:xfrm>
            <a:off x="6245383" y="5176388"/>
            <a:ext cx="2152061" cy="202235"/>
          </a:xfrm>
          <a:prstGeom prst="rect">
            <a:avLst/>
          </a:prstGeom>
          <a:noFill/>
        </p:spPr>
        <p:txBody>
          <a:bodyPr wrap="square" rtlCol="0">
            <a:spAutoFit/>
          </a:bodyPr>
          <a:lstStyle/>
          <a:p>
            <a:pPr algn="l" defTabSz="326578" rtl="0"/>
            <a:r>
              <a:rPr lang="en-US" sz="714" kern="1200">
                <a:solidFill>
                  <a:prstClr val="black"/>
                </a:solidFill>
                <a:highlight>
                  <a:srgbClr val="998DC9"/>
                </a:highlight>
                <a:latin typeface="Arial" panose="020B0604020202020204" pitchFamily="34" charset="0"/>
                <a:ea typeface="+mn-ea"/>
                <a:cs typeface="Arial" panose="020B0604020202020204" pitchFamily="34" charset="0"/>
              </a:rPr>
              <a:t>2. Reduce Paper</a:t>
            </a:r>
          </a:p>
        </p:txBody>
      </p:sp>
      <p:pic>
        <p:nvPicPr>
          <p:cNvPr id="229" name="Picture 228">
            <a:extLst>
              <a:ext uri="{FF2B5EF4-FFF2-40B4-BE49-F238E27FC236}">
                <a16:creationId xmlns:a16="http://schemas.microsoft.com/office/drawing/2014/main" id="{3C4A92E0-6F0A-B0BA-20F2-FA710573AF3A}"/>
              </a:ext>
            </a:extLst>
          </p:cNvPr>
          <p:cNvPicPr>
            <a:picLocks noChangeAspect="1"/>
          </p:cNvPicPr>
          <p:nvPr/>
        </p:nvPicPr>
        <p:blipFill>
          <a:blip r:embed="rId19"/>
          <a:stretch>
            <a:fillRect/>
          </a:stretch>
        </p:blipFill>
        <p:spPr>
          <a:xfrm>
            <a:off x="6582763" y="5362734"/>
            <a:ext cx="874972" cy="574158"/>
          </a:xfrm>
          <a:prstGeom prst="rect">
            <a:avLst/>
          </a:prstGeom>
        </p:spPr>
      </p:pic>
    </p:spTree>
    <p:extLst>
      <p:ext uri="{BB962C8B-B14F-4D97-AF65-F5344CB8AC3E}">
        <p14:creationId xmlns:p14="http://schemas.microsoft.com/office/powerpoint/2010/main" val="7496386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Shape 2079"/>
        <p:cNvGrpSpPr/>
        <p:nvPr/>
      </p:nvGrpSpPr>
      <p:grpSpPr>
        <a:xfrm>
          <a:off x="0" y="0"/>
          <a:ext cx="0" cy="0"/>
          <a:chOff x="0" y="0"/>
          <a:chExt cx="0" cy="0"/>
        </a:xfrm>
      </p:grpSpPr>
      <p:sp>
        <p:nvSpPr>
          <p:cNvPr id="326" name="Freeform: Shape 325">
            <a:extLst>
              <a:ext uri="{FF2B5EF4-FFF2-40B4-BE49-F238E27FC236}">
                <a16:creationId xmlns:a16="http://schemas.microsoft.com/office/drawing/2014/main" id="{147582A1-F7B7-6FE3-55DE-B5FECB9B073A}"/>
              </a:ext>
            </a:extLst>
          </p:cNvPr>
          <p:cNvSpPr/>
          <p:nvPr/>
        </p:nvSpPr>
        <p:spPr>
          <a:xfrm>
            <a:off x="156635" y="4793501"/>
            <a:ext cx="1005622" cy="1249898"/>
          </a:xfrm>
          <a:custGeom>
            <a:avLst/>
            <a:gdLst>
              <a:gd name="connsiteX0" fmla="*/ 0 w 1407871"/>
              <a:gd name="connsiteY0" fmla="*/ 0 h 1749857"/>
              <a:gd name="connsiteX1" fmla="*/ 1407871 w 1407871"/>
              <a:gd name="connsiteY1" fmla="*/ 1749857 h 1749857"/>
              <a:gd name="connsiteX2" fmla="*/ 312562 w 1407871"/>
              <a:gd name="connsiteY2" fmla="*/ 1749857 h 1749857"/>
              <a:gd name="connsiteX3" fmla="*/ 0 w 1407871"/>
              <a:gd name="connsiteY3" fmla="*/ 1437295 h 1749857"/>
            </a:gdLst>
            <a:ahLst/>
            <a:cxnLst>
              <a:cxn ang="0">
                <a:pos x="connsiteX0" y="connsiteY0"/>
              </a:cxn>
              <a:cxn ang="0">
                <a:pos x="connsiteX1" y="connsiteY1"/>
              </a:cxn>
              <a:cxn ang="0">
                <a:pos x="connsiteX2" y="connsiteY2"/>
              </a:cxn>
              <a:cxn ang="0">
                <a:pos x="connsiteX3" y="connsiteY3"/>
              </a:cxn>
            </a:cxnLst>
            <a:rect l="l" t="t" r="r" b="b"/>
            <a:pathLst>
              <a:path w="1407871" h="1749857">
                <a:moveTo>
                  <a:pt x="0" y="0"/>
                </a:moveTo>
                <a:lnTo>
                  <a:pt x="1407871" y="1749857"/>
                </a:lnTo>
                <a:lnTo>
                  <a:pt x="312562" y="1749857"/>
                </a:lnTo>
                <a:cubicBezTo>
                  <a:pt x="139939" y="1749857"/>
                  <a:pt x="0" y="1609918"/>
                  <a:pt x="0" y="1437295"/>
                </a:cubicBezTo>
                <a:close/>
              </a:path>
            </a:pathLst>
          </a:custGeom>
          <a:solidFill>
            <a:schemeClr val="bg1">
              <a:lumMod val="95000"/>
            </a:schemeClr>
          </a:solidFill>
          <a:ln w="12700">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defTabSz="326578" rtl="0"/>
            <a:endParaRPr lang="en-US" sz="1286" kern="1200">
              <a:solidFill>
                <a:prstClr val="white"/>
              </a:solidFill>
              <a:latin typeface="Calibri" panose="020F0502020204030204"/>
            </a:endParaRPr>
          </a:p>
        </p:txBody>
      </p:sp>
      <p:sp>
        <p:nvSpPr>
          <p:cNvPr id="56" name="Rectangle: Rounded Corners 55">
            <a:extLst>
              <a:ext uri="{FF2B5EF4-FFF2-40B4-BE49-F238E27FC236}">
                <a16:creationId xmlns:a16="http://schemas.microsoft.com/office/drawing/2014/main" id="{87D88764-76AF-9F65-354E-FCD0E018E241}"/>
              </a:ext>
            </a:extLst>
          </p:cNvPr>
          <p:cNvSpPr/>
          <p:nvPr/>
        </p:nvSpPr>
        <p:spPr>
          <a:xfrm>
            <a:off x="234884" y="4184133"/>
            <a:ext cx="8641386" cy="1800189"/>
          </a:xfrm>
          <a:prstGeom prst="roundRect">
            <a:avLst/>
          </a:prstGeom>
          <a:solidFill>
            <a:schemeClr val="bg1">
              <a:lumMod val="95000"/>
            </a:schemeClr>
          </a:solidFill>
          <a:ln>
            <a:solidFill>
              <a:schemeClr val="bg1">
                <a:lumMod val="6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326578" rtl="0"/>
            <a:endParaRPr lang="en-US" sz="1286" kern="1200">
              <a:solidFill>
                <a:prstClr val="white"/>
              </a:solidFill>
              <a:latin typeface="Calibri" panose="020F0502020204030204"/>
            </a:endParaRPr>
          </a:p>
        </p:txBody>
      </p:sp>
      <p:grpSp>
        <p:nvGrpSpPr>
          <p:cNvPr id="41" name="Group 40"/>
          <p:cNvGrpSpPr/>
          <p:nvPr/>
        </p:nvGrpSpPr>
        <p:grpSpPr>
          <a:xfrm>
            <a:off x="145143" y="6109830"/>
            <a:ext cx="9388929" cy="641151"/>
            <a:chOff x="158438" y="8637964"/>
            <a:chExt cx="9588184" cy="566738"/>
          </a:xfrm>
        </p:grpSpPr>
        <p:cxnSp>
          <p:nvCxnSpPr>
            <p:cNvPr id="42" name="Straight Connector 41"/>
            <p:cNvCxnSpPr>
              <a:cxnSpLocks/>
            </p:cNvCxnSpPr>
            <p:nvPr/>
          </p:nvCxnSpPr>
          <p:spPr>
            <a:xfrm>
              <a:off x="1682857" y="8742189"/>
              <a:ext cx="8063765" cy="0"/>
            </a:xfrm>
            <a:prstGeom prst="line">
              <a:avLst/>
            </a:prstGeom>
            <a:ln>
              <a:solidFill>
                <a:srgbClr val="D22745"/>
              </a:solidFill>
            </a:ln>
          </p:spPr>
          <p:style>
            <a:lnRef idx="1">
              <a:schemeClr val="accent1"/>
            </a:lnRef>
            <a:fillRef idx="0">
              <a:schemeClr val="accent1"/>
            </a:fillRef>
            <a:effectRef idx="0">
              <a:schemeClr val="accent1"/>
            </a:effectRef>
            <a:fontRef idx="minor">
              <a:schemeClr val="tx1"/>
            </a:fontRef>
          </p:style>
        </p:cxnSp>
        <p:grpSp>
          <p:nvGrpSpPr>
            <p:cNvPr id="43" name="Group 42"/>
            <p:cNvGrpSpPr/>
            <p:nvPr/>
          </p:nvGrpSpPr>
          <p:grpSpPr>
            <a:xfrm>
              <a:off x="158438" y="8637964"/>
              <a:ext cx="4787832" cy="566738"/>
              <a:chOff x="-1156098" y="8491512"/>
              <a:chExt cx="6239329" cy="738552"/>
            </a:xfrm>
          </p:grpSpPr>
          <p:pic>
            <p:nvPicPr>
              <p:cNvPr id="44" name="図 7"/>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56098" y="8611628"/>
                <a:ext cx="1459229" cy="556316"/>
              </a:xfrm>
              <a:prstGeom prst="rect">
                <a:avLst/>
              </a:prstGeom>
            </p:spPr>
          </p:pic>
          <p:pic>
            <p:nvPicPr>
              <p:cNvPr id="45" name="Picture 4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01882" y="8491512"/>
                <a:ext cx="267384" cy="738552"/>
              </a:xfrm>
              <a:prstGeom prst="rect">
                <a:avLst/>
              </a:prstGeom>
            </p:spPr>
          </p:pic>
          <p:sp>
            <p:nvSpPr>
              <p:cNvPr id="46" name="TextBox 45"/>
              <p:cNvSpPr txBox="1"/>
              <p:nvPr/>
            </p:nvSpPr>
            <p:spPr>
              <a:xfrm>
                <a:off x="754903" y="8657057"/>
                <a:ext cx="4328328" cy="239457"/>
              </a:xfrm>
              <a:prstGeom prst="rect">
                <a:avLst/>
              </a:prstGeom>
              <a:noFill/>
            </p:spPr>
            <p:txBody>
              <a:bodyPr wrap="square" rtlCol="0">
                <a:spAutoFit/>
              </a:bodyPr>
              <a:lstStyle/>
              <a:p>
                <a:pPr algn="l" defTabSz="326578" rtl="0"/>
                <a:r>
                  <a:rPr lang="en-US" sz="751" kern="1200">
                    <a:solidFill>
                      <a:prstClr val="white">
                        <a:lumMod val="50000"/>
                      </a:prstClr>
                    </a:solidFill>
                    <a:latin typeface="Times New Roman" panose="02020603050405020304" pitchFamily="18" charset="0"/>
                    <a:ea typeface="+mn-ea"/>
                    <a:cs typeface="Times New Roman" panose="02020603050405020304" pitchFamily="18" charset="0"/>
                  </a:rPr>
                  <a:t>PT. DENSO MANUFACTURING INDONESIA</a:t>
                </a:r>
              </a:p>
            </p:txBody>
          </p:sp>
        </p:grpSp>
      </p:grpSp>
      <p:sp>
        <p:nvSpPr>
          <p:cNvPr id="14" name="TextBox 13">
            <a:extLst>
              <a:ext uri="{FF2B5EF4-FFF2-40B4-BE49-F238E27FC236}">
                <a16:creationId xmlns:a16="http://schemas.microsoft.com/office/drawing/2014/main" id="{387CA08A-9275-2474-6886-97B2BBA17D14}"/>
              </a:ext>
            </a:extLst>
          </p:cNvPr>
          <p:cNvSpPr txBox="1"/>
          <p:nvPr/>
        </p:nvSpPr>
        <p:spPr>
          <a:xfrm>
            <a:off x="145142" y="161875"/>
            <a:ext cx="4493381" cy="487954"/>
          </a:xfrm>
          <a:prstGeom prst="rect">
            <a:avLst/>
          </a:prstGeom>
          <a:noFill/>
        </p:spPr>
        <p:txBody>
          <a:bodyPr wrap="square" rtlCol="0">
            <a:spAutoFit/>
          </a:bodyPr>
          <a:lstStyle/>
          <a:p>
            <a:pPr algn="l" defTabSz="326578" rtl="0"/>
            <a:r>
              <a:rPr lang="en-US" sz="2571" kern="1200" spc="214">
                <a:solidFill>
                  <a:prstClr val="black"/>
                </a:solidFill>
                <a:latin typeface="Arial Black" panose="020B0A04020102020204" pitchFamily="34" charset="0"/>
                <a:ea typeface="+mn-ea"/>
                <a:cs typeface="+mn-cs"/>
              </a:rPr>
              <a:t>EXPERIENCE</a:t>
            </a:r>
            <a:endParaRPr lang="en-US" sz="2571" kern="1200" spc="214">
              <a:solidFill>
                <a:srgbClr val="0070C0"/>
              </a:solidFill>
              <a:latin typeface="Arial Black" panose="020B0A04020102020204" pitchFamily="34" charset="0"/>
              <a:ea typeface="+mn-ea"/>
              <a:cs typeface="+mn-cs"/>
            </a:endParaRPr>
          </a:p>
        </p:txBody>
      </p:sp>
      <p:sp>
        <p:nvSpPr>
          <p:cNvPr id="16" name="TextBox 15">
            <a:extLst>
              <a:ext uri="{FF2B5EF4-FFF2-40B4-BE49-F238E27FC236}">
                <a16:creationId xmlns:a16="http://schemas.microsoft.com/office/drawing/2014/main" id="{36B77201-80DF-5B36-AF93-9AC33F54DC89}"/>
              </a:ext>
            </a:extLst>
          </p:cNvPr>
          <p:cNvSpPr txBox="1"/>
          <p:nvPr/>
        </p:nvSpPr>
        <p:spPr>
          <a:xfrm>
            <a:off x="8545287" y="72345"/>
            <a:ext cx="725714" cy="400110"/>
          </a:xfrm>
          <a:prstGeom prst="rect">
            <a:avLst/>
          </a:prstGeom>
          <a:noFill/>
        </p:spPr>
        <p:txBody>
          <a:bodyPr wrap="square" rtlCol="0">
            <a:spAutoFit/>
          </a:bodyPr>
          <a:lstStyle/>
          <a:p>
            <a:pPr algn="l" defTabSz="326578" rtl="0"/>
            <a:r>
              <a:rPr lang="en-US" sz="2000" kern="1200">
                <a:solidFill>
                  <a:prstClr val="black"/>
                </a:solidFill>
                <a:latin typeface="Arial" panose="020B0604020202020204" pitchFamily="34" charset="0"/>
                <a:ea typeface="+mn-ea"/>
                <a:cs typeface="Arial" panose="020B0604020202020204" pitchFamily="34" charset="0"/>
              </a:rPr>
              <a:t>1/X</a:t>
            </a:r>
          </a:p>
        </p:txBody>
      </p:sp>
      <p:sp>
        <p:nvSpPr>
          <p:cNvPr id="2" name="Rectangle: Rounded Corners 1">
            <a:extLst>
              <a:ext uri="{FF2B5EF4-FFF2-40B4-BE49-F238E27FC236}">
                <a16:creationId xmlns:a16="http://schemas.microsoft.com/office/drawing/2014/main" id="{7B56576B-B9C4-DB0F-B432-3A82417386D6}"/>
              </a:ext>
            </a:extLst>
          </p:cNvPr>
          <p:cNvSpPr/>
          <p:nvPr/>
        </p:nvSpPr>
        <p:spPr>
          <a:xfrm>
            <a:off x="145143" y="934358"/>
            <a:ext cx="8835571" cy="5115916"/>
          </a:xfrm>
          <a:prstGeom prst="roundRect">
            <a:avLst>
              <a:gd name="adj" fmla="val 4364"/>
            </a:avLst>
          </a:prstGeom>
          <a:no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326578" rtl="0"/>
            <a:endParaRPr lang="en-US" sz="1286" kern="1200">
              <a:solidFill>
                <a:prstClr val="white"/>
              </a:solidFill>
              <a:latin typeface="Calibri" panose="020F0502020204030204"/>
            </a:endParaRPr>
          </a:p>
        </p:txBody>
      </p:sp>
      <p:sp>
        <p:nvSpPr>
          <p:cNvPr id="4" name="Parallelogram 3">
            <a:extLst>
              <a:ext uri="{FF2B5EF4-FFF2-40B4-BE49-F238E27FC236}">
                <a16:creationId xmlns:a16="http://schemas.microsoft.com/office/drawing/2014/main" id="{1F952391-78A6-DE6D-E073-E320858F199D}"/>
              </a:ext>
            </a:extLst>
          </p:cNvPr>
          <p:cNvSpPr/>
          <p:nvPr/>
        </p:nvSpPr>
        <p:spPr>
          <a:xfrm>
            <a:off x="163286" y="961323"/>
            <a:ext cx="2828571" cy="211832"/>
          </a:xfrm>
          <a:prstGeom prst="parallelogram">
            <a:avLst/>
          </a:prstGeom>
          <a:solidFill>
            <a:srgbClr val="B5D2E4"/>
          </a:solidFill>
          <a:ln>
            <a:solidFill>
              <a:srgbClr val="B5D2E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326578" rtl="0"/>
            <a:endParaRPr lang="en-US" sz="1286" kern="1200">
              <a:solidFill>
                <a:prstClr val="white"/>
              </a:solidFill>
              <a:latin typeface="Calibri" panose="020F0502020204030204"/>
            </a:endParaRPr>
          </a:p>
        </p:txBody>
      </p:sp>
      <p:sp>
        <p:nvSpPr>
          <p:cNvPr id="3" name="Parallelogram 2">
            <a:extLst>
              <a:ext uri="{FF2B5EF4-FFF2-40B4-BE49-F238E27FC236}">
                <a16:creationId xmlns:a16="http://schemas.microsoft.com/office/drawing/2014/main" id="{622087CB-1306-98D6-B184-507EEB4AC6E5}"/>
              </a:ext>
            </a:extLst>
          </p:cNvPr>
          <p:cNvSpPr/>
          <p:nvPr/>
        </p:nvSpPr>
        <p:spPr>
          <a:xfrm>
            <a:off x="163286" y="780143"/>
            <a:ext cx="2178223" cy="211832"/>
          </a:xfrm>
          <a:prstGeom prst="parallelogram">
            <a:avLst/>
          </a:prstGeom>
          <a:solidFill>
            <a:srgbClr val="D22745"/>
          </a:solidFill>
          <a:ln>
            <a:solidFill>
              <a:srgbClr val="D2274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326578" rtl="0"/>
            <a:endParaRPr lang="en-US" sz="1286" kern="1200">
              <a:solidFill>
                <a:prstClr val="white"/>
              </a:solidFill>
              <a:latin typeface="Calibri" panose="020F0502020204030204"/>
            </a:endParaRPr>
          </a:p>
        </p:txBody>
      </p:sp>
      <p:sp>
        <p:nvSpPr>
          <p:cNvPr id="5" name="TextBox 4">
            <a:extLst>
              <a:ext uri="{FF2B5EF4-FFF2-40B4-BE49-F238E27FC236}">
                <a16:creationId xmlns:a16="http://schemas.microsoft.com/office/drawing/2014/main" id="{3D505187-5879-CDD9-848E-E7CB5A56649A}"/>
              </a:ext>
            </a:extLst>
          </p:cNvPr>
          <p:cNvSpPr txBox="1"/>
          <p:nvPr/>
        </p:nvSpPr>
        <p:spPr>
          <a:xfrm>
            <a:off x="223410" y="755087"/>
            <a:ext cx="2921000" cy="290208"/>
          </a:xfrm>
          <a:prstGeom prst="rect">
            <a:avLst/>
          </a:prstGeom>
          <a:noFill/>
        </p:spPr>
        <p:txBody>
          <a:bodyPr wrap="square" rtlCol="0">
            <a:spAutoFit/>
          </a:bodyPr>
          <a:lstStyle/>
          <a:p>
            <a:pPr algn="l" defTabSz="326578" rtl="0"/>
            <a:r>
              <a:rPr lang="en-US" sz="1286" kern="1200">
                <a:solidFill>
                  <a:prstClr val="white"/>
                </a:solidFill>
                <a:latin typeface="Arial Black" panose="020B0A04020102020204" pitchFamily="34" charset="0"/>
                <a:ea typeface="+mn-ea"/>
                <a:cs typeface="Arial" panose="020B0604020202020204" pitchFamily="34" charset="0"/>
              </a:rPr>
              <a:t>DX </a:t>
            </a:r>
          </a:p>
        </p:txBody>
      </p:sp>
      <p:sp>
        <p:nvSpPr>
          <p:cNvPr id="6" name="TextBox 5">
            <a:extLst>
              <a:ext uri="{FF2B5EF4-FFF2-40B4-BE49-F238E27FC236}">
                <a16:creationId xmlns:a16="http://schemas.microsoft.com/office/drawing/2014/main" id="{AF50114D-7E18-F0AA-77DA-8455AFDB5DA6}"/>
              </a:ext>
            </a:extLst>
          </p:cNvPr>
          <p:cNvSpPr txBox="1"/>
          <p:nvPr/>
        </p:nvSpPr>
        <p:spPr>
          <a:xfrm>
            <a:off x="234884" y="958356"/>
            <a:ext cx="2921000" cy="290208"/>
          </a:xfrm>
          <a:prstGeom prst="rect">
            <a:avLst/>
          </a:prstGeom>
          <a:noFill/>
        </p:spPr>
        <p:txBody>
          <a:bodyPr wrap="square" rtlCol="0">
            <a:spAutoFit/>
          </a:bodyPr>
          <a:lstStyle/>
          <a:p>
            <a:pPr algn="l" defTabSz="326578" rtl="0"/>
            <a:r>
              <a:rPr lang="en-US" sz="1286" kern="1200">
                <a:solidFill>
                  <a:prstClr val="black"/>
                </a:solidFill>
                <a:latin typeface="Arial Black" panose="020B0A04020102020204" pitchFamily="34" charset="0"/>
                <a:ea typeface="+mn-ea"/>
                <a:cs typeface="Arial" panose="020B0604020202020204" pitchFamily="34" charset="0"/>
              </a:rPr>
              <a:t>DIGITALIZATION PROJECT 2</a:t>
            </a:r>
          </a:p>
        </p:txBody>
      </p:sp>
      <p:sp>
        <p:nvSpPr>
          <p:cNvPr id="7" name="Rectangle 6">
            <a:extLst>
              <a:ext uri="{FF2B5EF4-FFF2-40B4-BE49-F238E27FC236}">
                <a16:creationId xmlns:a16="http://schemas.microsoft.com/office/drawing/2014/main" id="{AA02C1AB-C41A-2081-F839-FEA23286E86F}"/>
              </a:ext>
            </a:extLst>
          </p:cNvPr>
          <p:cNvSpPr/>
          <p:nvPr/>
        </p:nvSpPr>
        <p:spPr>
          <a:xfrm>
            <a:off x="234884" y="1281721"/>
            <a:ext cx="2717866" cy="602869"/>
          </a:xfrm>
          <a:prstGeom prst="rect">
            <a:avLst/>
          </a:prstGeom>
          <a:solidFill>
            <a:srgbClr val="B5D2E4"/>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326578" rtl="0"/>
            <a:endParaRPr lang="en-US" sz="1286" kern="1200">
              <a:solidFill>
                <a:prstClr val="white"/>
              </a:solidFill>
              <a:latin typeface="Calibri" panose="020F0502020204030204"/>
            </a:endParaRPr>
          </a:p>
        </p:txBody>
      </p:sp>
      <p:sp>
        <p:nvSpPr>
          <p:cNvPr id="8" name="TextBox 7">
            <a:extLst>
              <a:ext uri="{FF2B5EF4-FFF2-40B4-BE49-F238E27FC236}">
                <a16:creationId xmlns:a16="http://schemas.microsoft.com/office/drawing/2014/main" id="{01839CE6-61E5-C450-6E3C-18D345FD3D42}"/>
              </a:ext>
            </a:extLst>
          </p:cNvPr>
          <p:cNvSpPr txBox="1"/>
          <p:nvPr/>
        </p:nvSpPr>
        <p:spPr>
          <a:xfrm>
            <a:off x="250751" y="1321714"/>
            <a:ext cx="2660698" cy="312265"/>
          </a:xfrm>
          <a:prstGeom prst="rect">
            <a:avLst/>
          </a:prstGeom>
          <a:noFill/>
        </p:spPr>
        <p:txBody>
          <a:bodyPr wrap="square" rtlCol="0">
            <a:spAutoFit/>
          </a:bodyPr>
          <a:lstStyle/>
          <a:p>
            <a:pPr algn="l" defTabSz="326578" rtl="0"/>
            <a:r>
              <a:rPr lang="en-US" sz="1429" kern="1200">
                <a:solidFill>
                  <a:prstClr val="black"/>
                </a:solidFill>
                <a:latin typeface="Arial Black" panose="020B0A04020102020204" pitchFamily="34" charset="0"/>
                <a:ea typeface="+mn-ea"/>
                <a:cs typeface="Arial" panose="020B0604020202020204" pitchFamily="34" charset="0"/>
              </a:rPr>
              <a:t>BIG </a:t>
            </a:r>
            <a:r>
              <a:rPr lang="en-US" sz="1429" kern="1200">
                <a:solidFill>
                  <a:prstClr val="white"/>
                </a:solidFill>
                <a:latin typeface="Arial Black" panose="020B0A04020102020204" pitchFamily="34" charset="0"/>
                <a:ea typeface="+mn-ea"/>
                <a:cs typeface="Arial" panose="020B0604020202020204" pitchFamily="34" charset="0"/>
              </a:rPr>
              <a:t>DATA SYSTEM</a:t>
            </a:r>
          </a:p>
        </p:txBody>
      </p:sp>
      <p:sp>
        <p:nvSpPr>
          <p:cNvPr id="9" name="TextBox 8">
            <a:extLst>
              <a:ext uri="{FF2B5EF4-FFF2-40B4-BE49-F238E27FC236}">
                <a16:creationId xmlns:a16="http://schemas.microsoft.com/office/drawing/2014/main" id="{07E87AB4-BB56-65DD-4755-F56CE1DFB48E}"/>
              </a:ext>
            </a:extLst>
          </p:cNvPr>
          <p:cNvSpPr txBox="1"/>
          <p:nvPr/>
        </p:nvSpPr>
        <p:spPr>
          <a:xfrm>
            <a:off x="267730" y="1557518"/>
            <a:ext cx="2660698" cy="290208"/>
          </a:xfrm>
          <a:prstGeom prst="rect">
            <a:avLst/>
          </a:prstGeom>
          <a:noFill/>
        </p:spPr>
        <p:txBody>
          <a:bodyPr wrap="square" rtlCol="0">
            <a:spAutoFit/>
          </a:bodyPr>
          <a:lstStyle/>
          <a:p>
            <a:pPr algn="l" defTabSz="326578" rtl="0"/>
            <a:r>
              <a:rPr lang="en-US" sz="1286" b="1" kern="1200">
                <a:solidFill>
                  <a:srgbClr val="0070C0"/>
                </a:solidFill>
                <a:latin typeface="Calibri" panose="020F0502020204030204"/>
                <a:ea typeface="+mn-ea"/>
                <a:cs typeface="+mn-cs"/>
              </a:rPr>
              <a:t>Visualization </a:t>
            </a:r>
            <a:r>
              <a:rPr lang="en-US" sz="1286" kern="1200">
                <a:solidFill>
                  <a:prstClr val="black"/>
                </a:solidFill>
                <a:latin typeface="Calibri" panose="020F0502020204030204"/>
                <a:ea typeface="+mn-ea"/>
                <a:cs typeface="+mn-cs"/>
              </a:rPr>
              <a:t>All Data KPI Section</a:t>
            </a:r>
          </a:p>
        </p:txBody>
      </p:sp>
      <p:sp>
        <p:nvSpPr>
          <p:cNvPr id="17" name="TextBox 16">
            <a:extLst>
              <a:ext uri="{FF2B5EF4-FFF2-40B4-BE49-F238E27FC236}">
                <a16:creationId xmlns:a16="http://schemas.microsoft.com/office/drawing/2014/main" id="{9397FEFD-87B5-27C3-F12E-A9FB1EE8A7FF}"/>
              </a:ext>
            </a:extLst>
          </p:cNvPr>
          <p:cNvSpPr txBox="1"/>
          <p:nvPr/>
        </p:nvSpPr>
        <p:spPr>
          <a:xfrm>
            <a:off x="296093" y="4082066"/>
            <a:ext cx="1220658" cy="532197"/>
          </a:xfrm>
          <a:prstGeom prst="rect">
            <a:avLst/>
          </a:prstGeom>
          <a:noFill/>
        </p:spPr>
        <p:txBody>
          <a:bodyPr wrap="square" rtlCol="0">
            <a:spAutoFit/>
          </a:bodyPr>
          <a:lstStyle/>
          <a:p>
            <a:pPr algn="l" defTabSz="326578" rtl="0"/>
            <a:r>
              <a:rPr lang="en-US" sz="1429" kern="1200">
                <a:solidFill>
                  <a:prstClr val="black"/>
                </a:solidFill>
                <a:highlight>
                  <a:srgbClr val="C0C0C0"/>
                </a:highlight>
                <a:latin typeface="Arial Black" panose="020B0A04020102020204" pitchFamily="34" charset="0"/>
                <a:ea typeface="+mn-ea"/>
                <a:cs typeface="+mn-cs"/>
              </a:rPr>
              <a:t>FEATURES</a:t>
            </a:r>
          </a:p>
        </p:txBody>
      </p:sp>
      <p:sp>
        <p:nvSpPr>
          <p:cNvPr id="257" name="Freeform: Shape 256">
            <a:extLst>
              <a:ext uri="{FF2B5EF4-FFF2-40B4-BE49-F238E27FC236}">
                <a16:creationId xmlns:a16="http://schemas.microsoft.com/office/drawing/2014/main" id="{D34F3AD1-4AB4-03F1-EB37-968D2CC63D77}"/>
              </a:ext>
            </a:extLst>
          </p:cNvPr>
          <p:cNvSpPr/>
          <p:nvPr/>
        </p:nvSpPr>
        <p:spPr>
          <a:xfrm>
            <a:off x="3747481" y="1381462"/>
            <a:ext cx="262504" cy="264088"/>
          </a:xfrm>
          <a:custGeom>
            <a:avLst/>
            <a:gdLst>
              <a:gd name="connsiteX0" fmla="*/ 791 w 1842290"/>
              <a:gd name="connsiteY0" fmla="*/ 0 h 1853408"/>
              <a:gd name="connsiteX1" fmla="*/ 1842290 w 1842290"/>
              <a:gd name="connsiteY1" fmla="*/ 1841499 h 1853408"/>
              <a:gd name="connsiteX2" fmla="*/ 1841689 w 1842290"/>
              <a:gd name="connsiteY2" fmla="*/ 1853408 h 1853408"/>
              <a:gd name="connsiteX3" fmla="*/ 0 w 1842290"/>
              <a:gd name="connsiteY3" fmla="*/ 1853408 h 1853408"/>
              <a:gd name="connsiteX4" fmla="*/ 0 w 1842290"/>
              <a:gd name="connsiteY4" fmla="*/ 40 h 18534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2290" h="1853408">
                <a:moveTo>
                  <a:pt x="791" y="0"/>
                </a:moveTo>
                <a:cubicBezTo>
                  <a:pt x="1017823" y="0"/>
                  <a:pt x="1842290" y="824467"/>
                  <a:pt x="1842290" y="1841499"/>
                </a:cubicBezTo>
                <a:lnTo>
                  <a:pt x="1841689" y="1853408"/>
                </a:lnTo>
                <a:lnTo>
                  <a:pt x="0" y="1853408"/>
                </a:lnTo>
                <a:lnTo>
                  <a:pt x="0" y="40"/>
                </a:lnTo>
                <a:close/>
              </a:path>
            </a:pathLst>
          </a:custGeom>
          <a:solidFill>
            <a:srgbClr val="BFEFBF"/>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defTabSz="326578" rtl="0"/>
            <a:endParaRPr lang="en-US" sz="1286" kern="1200">
              <a:solidFill>
                <a:prstClr val="white"/>
              </a:solidFill>
              <a:latin typeface="Calibri" panose="020F0502020204030204"/>
            </a:endParaRPr>
          </a:p>
        </p:txBody>
      </p:sp>
      <p:sp>
        <p:nvSpPr>
          <p:cNvPr id="258" name="TextBox 257">
            <a:extLst>
              <a:ext uri="{FF2B5EF4-FFF2-40B4-BE49-F238E27FC236}">
                <a16:creationId xmlns:a16="http://schemas.microsoft.com/office/drawing/2014/main" id="{37E5936C-3EBC-93C8-8181-391B2361CC20}"/>
              </a:ext>
            </a:extLst>
          </p:cNvPr>
          <p:cNvSpPr txBox="1"/>
          <p:nvPr/>
        </p:nvSpPr>
        <p:spPr>
          <a:xfrm>
            <a:off x="3659078" y="1008943"/>
            <a:ext cx="1641929" cy="312265"/>
          </a:xfrm>
          <a:prstGeom prst="rect">
            <a:avLst/>
          </a:prstGeom>
          <a:noFill/>
        </p:spPr>
        <p:txBody>
          <a:bodyPr wrap="square" rtlCol="0">
            <a:spAutoFit/>
          </a:bodyPr>
          <a:lstStyle/>
          <a:p>
            <a:pPr algn="l" defTabSz="326578" rtl="0"/>
            <a:r>
              <a:rPr lang="en-US" sz="1429" kern="1200">
                <a:solidFill>
                  <a:prstClr val="black"/>
                </a:solidFill>
                <a:highlight>
                  <a:srgbClr val="C0C0C0"/>
                </a:highlight>
                <a:latin typeface="Arial Black" panose="020B0A04020102020204" pitchFamily="34" charset="0"/>
                <a:ea typeface="+mn-ea"/>
                <a:cs typeface="+mn-cs"/>
              </a:rPr>
              <a:t>MATRIX SKILL</a:t>
            </a:r>
          </a:p>
        </p:txBody>
      </p:sp>
      <p:grpSp>
        <p:nvGrpSpPr>
          <p:cNvPr id="269" name="Group 268">
            <a:extLst>
              <a:ext uri="{FF2B5EF4-FFF2-40B4-BE49-F238E27FC236}">
                <a16:creationId xmlns:a16="http://schemas.microsoft.com/office/drawing/2014/main" id="{2F1B6190-AFC1-A3CE-E3E4-3E6075CC6685}"/>
              </a:ext>
            </a:extLst>
          </p:cNvPr>
          <p:cNvGrpSpPr/>
          <p:nvPr/>
        </p:nvGrpSpPr>
        <p:grpSpPr>
          <a:xfrm>
            <a:off x="6782717" y="1806696"/>
            <a:ext cx="529603" cy="529603"/>
            <a:chOff x="9499382" y="277383"/>
            <a:chExt cx="2743200" cy="2743200"/>
          </a:xfrm>
        </p:grpSpPr>
        <p:sp>
          <p:nvSpPr>
            <p:cNvPr id="270" name="Oval 269">
              <a:extLst>
                <a:ext uri="{FF2B5EF4-FFF2-40B4-BE49-F238E27FC236}">
                  <a16:creationId xmlns:a16="http://schemas.microsoft.com/office/drawing/2014/main" id="{63A1738C-3183-8F7C-550F-034DBF804EFC}"/>
                </a:ext>
              </a:extLst>
            </p:cNvPr>
            <p:cNvSpPr/>
            <p:nvPr/>
          </p:nvSpPr>
          <p:spPr>
            <a:xfrm>
              <a:off x="9499382" y="277383"/>
              <a:ext cx="2743200" cy="27432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26578" rtl="0"/>
              <a:endParaRPr lang="en-US" sz="1286" kern="1200">
                <a:solidFill>
                  <a:prstClr val="white"/>
                </a:solidFill>
                <a:latin typeface="Calibri" panose="020F0502020204030204"/>
              </a:endParaRPr>
            </a:p>
          </p:txBody>
        </p:sp>
        <p:cxnSp>
          <p:nvCxnSpPr>
            <p:cNvPr id="271" name="Straight Connector 270">
              <a:extLst>
                <a:ext uri="{FF2B5EF4-FFF2-40B4-BE49-F238E27FC236}">
                  <a16:creationId xmlns:a16="http://schemas.microsoft.com/office/drawing/2014/main" id="{3726A8CD-A70A-C7C9-9105-551AF9362993}"/>
                </a:ext>
              </a:extLst>
            </p:cNvPr>
            <p:cNvCxnSpPr>
              <a:stCxn id="270" idx="0"/>
              <a:endCxn id="270" idx="4"/>
            </p:cNvCxnSpPr>
            <p:nvPr/>
          </p:nvCxnSpPr>
          <p:spPr>
            <a:xfrm>
              <a:off x="10870982" y="277383"/>
              <a:ext cx="0" cy="27432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2" name="Straight Connector 271">
              <a:extLst>
                <a:ext uri="{FF2B5EF4-FFF2-40B4-BE49-F238E27FC236}">
                  <a16:creationId xmlns:a16="http://schemas.microsoft.com/office/drawing/2014/main" id="{6DB94189-4033-3EC6-F9CF-D338A7C85F47}"/>
                </a:ext>
              </a:extLst>
            </p:cNvPr>
            <p:cNvCxnSpPr>
              <a:stCxn id="270" idx="2"/>
              <a:endCxn id="270" idx="6"/>
            </p:cNvCxnSpPr>
            <p:nvPr/>
          </p:nvCxnSpPr>
          <p:spPr>
            <a:xfrm>
              <a:off x="9499382" y="1648983"/>
              <a:ext cx="27432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73" name="Freeform 136">
              <a:extLst>
                <a:ext uri="{FF2B5EF4-FFF2-40B4-BE49-F238E27FC236}">
                  <a16:creationId xmlns:a16="http://schemas.microsoft.com/office/drawing/2014/main" id="{A8E4BBC4-68A2-8222-BA71-EE60F125838A}"/>
                </a:ext>
              </a:extLst>
            </p:cNvPr>
            <p:cNvSpPr/>
            <p:nvPr/>
          </p:nvSpPr>
          <p:spPr>
            <a:xfrm>
              <a:off x="10870981" y="286236"/>
              <a:ext cx="1359701" cy="1362746"/>
            </a:xfrm>
            <a:custGeom>
              <a:avLst/>
              <a:gdLst>
                <a:gd name="connsiteX0" fmla="*/ 5364 w 1376351"/>
                <a:gd name="connsiteY0" fmla="*/ 0 h 1359463"/>
                <a:gd name="connsiteX1" fmla="*/ 1369883 w 1376351"/>
                <a:gd name="connsiteY1" fmla="*/ 1231362 h 1359463"/>
                <a:gd name="connsiteX2" fmla="*/ 1376351 w 1376351"/>
                <a:gd name="connsiteY2" fmla="*/ 1359463 h 1359463"/>
                <a:gd name="connsiteX3" fmla="*/ 0 w 1376351"/>
                <a:gd name="connsiteY3" fmla="*/ 1359463 h 1359463"/>
                <a:gd name="connsiteX4" fmla="*/ 0 w 1376351"/>
                <a:gd name="connsiteY4" fmla="*/ 271 h 13594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6351" h="1359463">
                  <a:moveTo>
                    <a:pt x="5364" y="0"/>
                  </a:moveTo>
                  <a:cubicBezTo>
                    <a:pt x="715533" y="0"/>
                    <a:pt x="1299643" y="539724"/>
                    <a:pt x="1369883" y="1231362"/>
                  </a:cubicBezTo>
                  <a:lnTo>
                    <a:pt x="1376351" y="1359463"/>
                  </a:lnTo>
                  <a:lnTo>
                    <a:pt x="0" y="1359463"/>
                  </a:lnTo>
                  <a:lnTo>
                    <a:pt x="0" y="271"/>
                  </a:lnTo>
                  <a:close/>
                </a:path>
              </a:pathLst>
            </a:custGeom>
            <a:solidFill>
              <a:srgbClr val="BFEFB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26578" rtl="0"/>
              <a:endParaRPr lang="en-US" sz="1286" kern="1200">
                <a:solidFill>
                  <a:prstClr val="white"/>
                </a:solidFill>
                <a:latin typeface="Calibri" panose="020F0502020204030204"/>
              </a:endParaRPr>
            </a:p>
          </p:txBody>
        </p:sp>
      </p:grpSp>
      <p:sp>
        <p:nvSpPr>
          <p:cNvPr id="275" name="TextBox 274">
            <a:extLst>
              <a:ext uri="{FF2B5EF4-FFF2-40B4-BE49-F238E27FC236}">
                <a16:creationId xmlns:a16="http://schemas.microsoft.com/office/drawing/2014/main" id="{B88E7969-344E-D2A0-738C-C58BCEA524F9}"/>
              </a:ext>
            </a:extLst>
          </p:cNvPr>
          <p:cNvSpPr txBox="1"/>
          <p:nvPr/>
        </p:nvSpPr>
        <p:spPr>
          <a:xfrm>
            <a:off x="4206914" y="2513726"/>
            <a:ext cx="1641929" cy="268215"/>
          </a:xfrm>
          <a:prstGeom prst="rect">
            <a:avLst/>
          </a:prstGeom>
          <a:noFill/>
        </p:spPr>
        <p:txBody>
          <a:bodyPr wrap="square" rtlCol="0">
            <a:spAutoFit/>
          </a:bodyPr>
          <a:lstStyle/>
          <a:p>
            <a:pPr algn="ctr" defTabSz="326578" rtl="0"/>
            <a:r>
              <a:rPr lang="en-US" sz="1143" b="1" kern="1200">
                <a:solidFill>
                  <a:prstClr val="black"/>
                </a:solidFill>
                <a:latin typeface="Arial" panose="020B0604020202020204" pitchFamily="34" charset="0"/>
                <a:ea typeface="+mn-ea"/>
                <a:cs typeface="Arial" panose="020B0604020202020204" pitchFamily="34" charset="0"/>
              </a:rPr>
              <a:t>Power BI</a:t>
            </a:r>
          </a:p>
        </p:txBody>
      </p:sp>
      <p:sp>
        <p:nvSpPr>
          <p:cNvPr id="276" name="TextBox 275">
            <a:extLst>
              <a:ext uri="{FF2B5EF4-FFF2-40B4-BE49-F238E27FC236}">
                <a16:creationId xmlns:a16="http://schemas.microsoft.com/office/drawing/2014/main" id="{FD9BB271-DB4F-A6BD-3CDF-309150209CCE}"/>
              </a:ext>
            </a:extLst>
          </p:cNvPr>
          <p:cNvSpPr txBox="1"/>
          <p:nvPr/>
        </p:nvSpPr>
        <p:spPr>
          <a:xfrm>
            <a:off x="5219270" y="2513726"/>
            <a:ext cx="1641929" cy="268215"/>
          </a:xfrm>
          <a:prstGeom prst="rect">
            <a:avLst/>
          </a:prstGeom>
          <a:noFill/>
        </p:spPr>
        <p:txBody>
          <a:bodyPr wrap="square" rtlCol="0">
            <a:spAutoFit/>
          </a:bodyPr>
          <a:lstStyle/>
          <a:p>
            <a:pPr algn="ctr" defTabSz="326578" rtl="0"/>
            <a:r>
              <a:rPr lang="en-US" sz="1143" b="1" kern="1200">
                <a:solidFill>
                  <a:prstClr val="black"/>
                </a:solidFill>
                <a:latin typeface="Arial" panose="020B0604020202020204" pitchFamily="34" charset="0"/>
                <a:ea typeface="+mn-ea"/>
                <a:cs typeface="Arial" panose="020B0604020202020204" pitchFamily="34" charset="0"/>
              </a:rPr>
              <a:t>Database</a:t>
            </a:r>
          </a:p>
        </p:txBody>
      </p:sp>
      <p:sp>
        <p:nvSpPr>
          <p:cNvPr id="277" name="TextBox 276">
            <a:extLst>
              <a:ext uri="{FF2B5EF4-FFF2-40B4-BE49-F238E27FC236}">
                <a16:creationId xmlns:a16="http://schemas.microsoft.com/office/drawing/2014/main" id="{3410D191-FBBE-7857-6C35-7FBA6FCEB6A8}"/>
              </a:ext>
            </a:extLst>
          </p:cNvPr>
          <p:cNvSpPr txBox="1"/>
          <p:nvPr/>
        </p:nvSpPr>
        <p:spPr>
          <a:xfrm>
            <a:off x="6231626" y="2513726"/>
            <a:ext cx="1641929" cy="268215"/>
          </a:xfrm>
          <a:prstGeom prst="rect">
            <a:avLst/>
          </a:prstGeom>
          <a:noFill/>
        </p:spPr>
        <p:txBody>
          <a:bodyPr wrap="square" rtlCol="0">
            <a:spAutoFit/>
          </a:bodyPr>
          <a:lstStyle/>
          <a:p>
            <a:pPr algn="ctr" defTabSz="326578" rtl="0"/>
            <a:r>
              <a:rPr lang="en-US" sz="1143" b="1" kern="1200">
                <a:solidFill>
                  <a:prstClr val="black"/>
                </a:solidFill>
                <a:latin typeface="Arial" panose="020B0604020202020204" pitchFamily="34" charset="0"/>
                <a:ea typeface="+mn-ea"/>
                <a:cs typeface="Arial" panose="020B0604020202020204" pitchFamily="34" charset="0"/>
              </a:rPr>
              <a:t>Concept</a:t>
            </a:r>
          </a:p>
        </p:txBody>
      </p:sp>
      <p:grpSp>
        <p:nvGrpSpPr>
          <p:cNvPr id="280" name="Group 279">
            <a:extLst>
              <a:ext uri="{FF2B5EF4-FFF2-40B4-BE49-F238E27FC236}">
                <a16:creationId xmlns:a16="http://schemas.microsoft.com/office/drawing/2014/main" id="{46D6574B-F77B-0039-DC82-6E8A866F35B9}"/>
              </a:ext>
            </a:extLst>
          </p:cNvPr>
          <p:cNvGrpSpPr/>
          <p:nvPr/>
        </p:nvGrpSpPr>
        <p:grpSpPr>
          <a:xfrm>
            <a:off x="4758006" y="1806502"/>
            <a:ext cx="532376" cy="529757"/>
            <a:chOff x="5665094" y="3560636"/>
            <a:chExt cx="934162" cy="929566"/>
          </a:xfrm>
        </p:grpSpPr>
        <p:grpSp>
          <p:nvGrpSpPr>
            <p:cNvPr id="281" name="Group 280">
              <a:extLst>
                <a:ext uri="{FF2B5EF4-FFF2-40B4-BE49-F238E27FC236}">
                  <a16:creationId xmlns:a16="http://schemas.microsoft.com/office/drawing/2014/main" id="{EB409FA6-ECD8-ABA1-1EBE-42EBBF64A3DF}"/>
                </a:ext>
              </a:extLst>
            </p:cNvPr>
            <p:cNvGrpSpPr/>
            <p:nvPr/>
          </p:nvGrpSpPr>
          <p:grpSpPr>
            <a:xfrm>
              <a:off x="5665094" y="3560907"/>
              <a:ext cx="929295" cy="929295"/>
              <a:chOff x="9499382" y="277383"/>
              <a:chExt cx="2743200" cy="2743200"/>
            </a:xfrm>
          </p:grpSpPr>
          <p:sp>
            <p:nvSpPr>
              <p:cNvPr id="283" name="Oval 282">
                <a:extLst>
                  <a:ext uri="{FF2B5EF4-FFF2-40B4-BE49-F238E27FC236}">
                    <a16:creationId xmlns:a16="http://schemas.microsoft.com/office/drawing/2014/main" id="{D3249250-C35F-8EF7-D86B-0C8D2F88DF52}"/>
                  </a:ext>
                </a:extLst>
              </p:cNvPr>
              <p:cNvSpPr/>
              <p:nvPr/>
            </p:nvSpPr>
            <p:spPr>
              <a:xfrm>
                <a:off x="9499382" y="277383"/>
                <a:ext cx="2743200" cy="27432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26578" rtl="0"/>
                <a:endParaRPr lang="en-US" sz="1286" kern="1200">
                  <a:solidFill>
                    <a:prstClr val="white"/>
                  </a:solidFill>
                  <a:latin typeface="Calibri" panose="020F0502020204030204"/>
                </a:endParaRPr>
              </a:p>
            </p:txBody>
          </p:sp>
          <p:cxnSp>
            <p:nvCxnSpPr>
              <p:cNvPr id="284" name="Straight Connector 283">
                <a:extLst>
                  <a:ext uri="{FF2B5EF4-FFF2-40B4-BE49-F238E27FC236}">
                    <a16:creationId xmlns:a16="http://schemas.microsoft.com/office/drawing/2014/main" id="{DB4C8DA6-05B6-E3C2-40B2-E47305E8F02B}"/>
                  </a:ext>
                </a:extLst>
              </p:cNvPr>
              <p:cNvCxnSpPr>
                <a:stCxn id="283" idx="0"/>
                <a:endCxn id="283" idx="4"/>
              </p:cNvCxnSpPr>
              <p:nvPr/>
            </p:nvCxnSpPr>
            <p:spPr>
              <a:xfrm>
                <a:off x="10870982" y="277383"/>
                <a:ext cx="0" cy="27432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5" name="Straight Connector 284">
                <a:extLst>
                  <a:ext uri="{FF2B5EF4-FFF2-40B4-BE49-F238E27FC236}">
                    <a16:creationId xmlns:a16="http://schemas.microsoft.com/office/drawing/2014/main" id="{C4A644AC-F5E2-F1B1-E6BC-76D97061E123}"/>
                  </a:ext>
                </a:extLst>
              </p:cNvPr>
              <p:cNvCxnSpPr>
                <a:stCxn id="283" idx="2"/>
                <a:endCxn id="283" idx="6"/>
              </p:cNvCxnSpPr>
              <p:nvPr/>
            </p:nvCxnSpPr>
            <p:spPr>
              <a:xfrm>
                <a:off x="9499382" y="1648983"/>
                <a:ext cx="27432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86" name="Freeform 136">
                <a:extLst>
                  <a:ext uri="{FF2B5EF4-FFF2-40B4-BE49-F238E27FC236}">
                    <a16:creationId xmlns:a16="http://schemas.microsoft.com/office/drawing/2014/main" id="{EBF4F8A9-02ED-7303-769D-6BEAF151B38A}"/>
                  </a:ext>
                </a:extLst>
              </p:cNvPr>
              <p:cNvSpPr/>
              <p:nvPr/>
            </p:nvSpPr>
            <p:spPr>
              <a:xfrm>
                <a:off x="10870981" y="286236"/>
                <a:ext cx="1359701" cy="1362746"/>
              </a:xfrm>
              <a:custGeom>
                <a:avLst/>
                <a:gdLst>
                  <a:gd name="connsiteX0" fmla="*/ 5364 w 1376351"/>
                  <a:gd name="connsiteY0" fmla="*/ 0 h 1359463"/>
                  <a:gd name="connsiteX1" fmla="*/ 1369883 w 1376351"/>
                  <a:gd name="connsiteY1" fmla="*/ 1231362 h 1359463"/>
                  <a:gd name="connsiteX2" fmla="*/ 1376351 w 1376351"/>
                  <a:gd name="connsiteY2" fmla="*/ 1359463 h 1359463"/>
                  <a:gd name="connsiteX3" fmla="*/ 0 w 1376351"/>
                  <a:gd name="connsiteY3" fmla="*/ 1359463 h 1359463"/>
                  <a:gd name="connsiteX4" fmla="*/ 0 w 1376351"/>
                  <a:gd name="connsiteY4" fmla="*/ 271 h 13594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6351" h="1359463">
                    <a:moveTo>
                      <a:pt x="5364" y="0"/>
                    </a:moveTo>
                    <a:cubicBezTo>
                      <a:pt x="715533" y="0"/>
                      <a:pt x="1299643" y="539724"/>
                      <a:pt x="1369883" y="1231362"/>
                    </a:cubicBezTo>
                    <a:lnTo>
                      <a:pt x="1376351" y="1359463"/>
                    </a:lnTo>
                    <a:lnTo>
                      <a:pt x="0" y="1359463"/>
                    </a:lnTo>
                    <a:lnTo>
                      <a:pt x="0" y="271"/>
                    </a:lnTo>
                    <a:close/>
                  </a:path>
                </a:pathLst>
              </a:custGeom>
              <a:solidFill>
                <a:srgbClr val="BFEFB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26578" rtl="0"/>
                <a:endParaRPr lang="en-US" sz="1286" kern="1200">
                  <a:solidFill>
                    <a:prstClr val="white"/>
                  </a:solidFill>
                  <a:latin typeface="Calibri" panose="020F0502020204030204"/>
                </a:endParaRPr>
              </a:p>
            </p:txBody>
          </p:sp>
        </p:grpSp>
        <p:sp>
          <p:nvSpPr>
            <p:cNvPr id="282" name="Freeform: Shape 281">
              <a:extLst>
                <a:ext uri="{FF2B5EF4-FFF2-40B4-BE49-F238E27FC236}">
                  <a16:creationId xmlns:a16="http://schemas.microsoft.com/office/drawing/2014/main" id="{68C5AB47-3683-E261-A5D4-82F0C0F5AE38}"/>
                </a:ext>
              </a:extLst>
            </p:cNvPr>
            <p:cNvSpPr/>
            <p:nvPr/>
          </p:nvSpPr>
          <p:spPr>
            <a:xfrm>
              <a:off x="6138640" y="3560636"/>
              <a:ext cx="460616" cy="461648"/>
            </a:xfrm>
            <a:custGeom>
              <a:avLst/>
              <a:gdLst>
                <a:gd name="connsiteX0" fmla="*/ 791 w 1842290"/>
                <a:gd name="connsiteY0" fmla="*/ 0 h 1853408"/>
                <a:gd name="connsiteX1" fmla="*/ 1842290 w 1842290"/>
                <a:gd name="connsiteY1" fmla="*/ 1841499 h 1853408"/>
                <a:gd name="connsiteX2" fmla="*/ 1841689 w 1842290"/>
                <a:gd name="connsiteY2" fmla="*/ 1853408 h 1853408"/>
                <a:gd name="connsiteX3" fmla="*/ 0 w 1842290"/>
                <a:gd name="connsiteY3" fmla="*/ 1853408 h 1853408"/>
                <a:gd name="connsiteX4" fmla="*/ 0 w 1842290"/>
                <a:gd name="connsiteY4" fmla="*/ 40 h 18534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2290" h="1853408">
                  <a:moveTo>
                    <a:pt x="791" y="0"/>
                  </a:moveTo>
                  <a:cubicBezTo>
                    <a:pt x="1017823" y="0"/>
                    <a:pt x="1842290" y="824467"/>
                    <a:pt x="1842290" y="1841499"/>
                  </a:cubicBezTo>
                  <a:lnTo>
                    <a:pt x="1841689" y="1853408"/>
                  </a:lnTo>
                  <a:lnTo>
                    <a:pt x="0" y="1853408"/>
                  </a:lnTo>
                  <a:lnTo>
                    <a:pt x="0" y="40"/>
                  </a:lnTo>
                  <a:close/>
                </a:path>
              </a:pathLst>
            </a:custGeom>
            <a:solidFill>
              <a:schemeClr val="accent1"/>
            </a:solid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defTabSz="326578" rtl="0"/>
              <a:endParaRPr lang="en-US" sz="1286" kern="1200">
                <a:solidFill>
                  <a:prstClr val="white"/>
                </a:solidFill>
                <a:latin typeface="Calibri" panose="020F0502020204030204"/>
              </a:endParaRPr>
            </a:p>
          </p:txBody>
        </p:sp>
      </p:grpSp>
      <p:grpSp>
        <p:nvGrpSpPr>
          <p:cNvPr id="287" name="Group 286">
            <a:extLst>
              <a:ext uri="{FF2B5EF4-FFF2-40B4-BE49-F238E27FC236}">
                <a16:creationId xmlns:a16="http://schemas.microsoft.com/office/drawing/2014/main" id="{B80E1CB8-18EB-ECB2-E79B-598DAAA84059}"/>
              </a:ext>
            </a:extLst>
          </p:cNvPr>
          <p:cNvGrpSpPr/>
          <p:nvPr/>
        </p:nvGrpSpPr>
        <p:grpSpPr>
          <a:xfrm>
            <a:off x="5770362" y="1806502"/>
            <a:ext cx="532376" cy="529757"/>
            <a:chOff x="5665094" y="3560636"/>
            <a:chExt cx="934162" cy="929566"/>
          </a:xfrm>
        </p:grpSpPr>
        <p:grpSp>
          <p:nvGrpSpPr>
            <p:cNvPr id="288" name="Group 287">
              <a:extLst>
                <a:ext uri="{FF2B5EF4-FFF2-40B4-BE49-F238E27FC236}">
                  <a16:creationId xmlns:a16="http://schemas.microsoft.com/office/drawing/2014/main" id="{67675D2D-308B-E9BA-1CF7-8686FC8D58AD}"/>
                </a:ext>
              </a:extLst>
            </p:cNvPr>
            <p:cNvGrpSpPr/>
            <p:nvPr/>
          </p:nvGrpSpPr>
          <p:grpSpPr>
            <a:xfrm>
              <a:off x="5665094" y="3560907"/>
              <a:ext cx="929295" cy="929295"/>
              <a:chOff x="9499382" y="277383"/>
              <a:chExt cx="2743200" cy="2743200"/>
            </a:xfrm>
          </p:grpSpPr>
          <p:sp>
            <p:nvSpPr>
              <p:cNvPr id="290" name="Oval 289">
                <a:extLst>
                  <a:ext uri="{FF2B5EF4-FFF2-40B4-BE49-F238E27FC236}">
                    <a16:creationId xmlns:a16="http://schemas.microsoft.com/office/drawing/2014/main" id="{895AEF86-21FB-F0AE-FD72-758989BCC247}"/>
                  </a:ext>
                </a:extLst>
              </p:cNvPr>
              <p:cNvSpPr/>
              <p:nvPr/>
            </p:nvSpPr>
            <p:spPr>
              <a:xfrm>
                <a:off x="9499382" y="277383"/>
                <a:ext cx="2743200" cy="27432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26578" rtl="0"/>
                <a:endParaRPr lang="en-US" sz="1286" kern="1200">
                  <a:solidFill>
                    <a:prstClr val="white"/>
                  </a:solidFill>
                  <a:latin typeface="Calibri" panose="020F0502020204030204"/>
                </a:endParaRPr>
              </a:p>
            </p:txBody>
          </p:sp>
          <p:cxnSp>
            <p:nvCxnSpPr>
              <p:cNvPr id="291" name="Straight Connector 290">
                <a:extLst>
                  <a:ext uri="{FF2B5EF4-FFF2-40B4-BE49-F238E27FC236}">
                    <a16:creationId xmlns:a16="http://schemas.microsoft.com/office/drawing/2014/main" id="{9CE8A85F-D662-8650-024C-46E3C3457CC7}"/>
                  </a:ext>
                </a:extLst>
              </p:cNvPr>
              <p:cNvCxnSpPr>
                <a:stCxn id="290" idx="0"/>
                <a:endCxn id="290" idx="4"/>
              </p:cNvCxnSpPr>
              <p:nvPr/>
            </p:nvCxnSpPr>
            <p:spPr>
              <a:xfrm>
                <a:off x="10870982" y="277383"/>
                <a:ext cx="0" cy="27432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2" name="Straight Connector 291">
                <a:extLst>
                  <a:ext uri="{FF2B5EF4-FFF2-40B4-BE49-F238E27FC236}">
                    <a16:creationId xmlns:a16="http://schemas.microsoft.com/office/drawing/2014/main" id="{AF11DBBC-23DD-0F19-EF0F-98E0FECE819C}"/>
                  </a:ext>
                </a:extLst>
              </p:cNvPr>
              <p:cNvCxnSpPr>
                <a:stCxn id="290" idx="2"/>
                <a:endCxn id="290" idx="6"/>
              </p:cNvCxnSpPr>
              <p:nvPr/>
            </p:nvCxnSpPr>
            <p:spPr>
              <a:xfrm>
                <a:off x="9499382" y="1648983"/>
                <a:ext cx="27432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93" name="Freeform 136">
                <a:extLst>
                  <a:ext uri="{FF2B5EF4-FFF2-40B4-BE49-F238E27FC236}">
                    <a16:creationId xmlns:a16="http://schemas.microsoft.com/office/drawing/2014/main" id="{ADC9759B-8DA0-F887-357D-CEE98631864B}"/>
                  </a:ext>
                </a:extLst>
              </p:cNvPr>
              <p:cNvSpPr/>
              <p:nvPr/>
            </p:nvSpPr>
            <p:spPr>
              <a:xfrm>
                <a:off x="10870981" y="286236"/>
                <a:ext cx="1359701" cy="1362746"/>
              </a:xfrm>
              <a:custGeom>
                <a:avLst/>
                <a:gdLst>
                  <a:gd name="connsiteX0" fmla="*/ 5364 w 1376351"/>
                  <a:gd name="connsiteY0" fmla="*/ 0 h 1359463"/>
                  <a:gd name="connsiteX1" fmla="*/ 1369883 w 1376351"/>
                  <a:gd name="connsiteY1" fmla="*/ 1231362 h 1359463"/>
                  <a:gd name="connsiteX2" fmla="*/ 1376351 w 1376351"/>
                  <a:gd name="connsiteY2" fmla="*/ 1359463 h 1359463"/>
                  <a:gd name="connsiteX3" fmla="*/ 0 w 1376351"/>
                  <a:gd name="connsiteY3" fmla="*/ 1359463 h 1359463"/>
                  <a:gd name="connsiteX4" fmla="*/ 0 w 1376351"/>
                  <a:gd name="connsiteY4" fmla="*/ 271 h 13594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6351" h="1359463">
                    <a:moveTo>
                      <a:pt x="5364" y="0"/>
                    </a:moveTo>
                    <a:cubicBezTo>
                      <a:pt x="715533" y="0"/>
                      <a:pt x="1299643" y="539724"/>
                      <a:pt x="1369883" y="1231362"/>
                    </a:cubicBezTo>
                    <a:lnTo>
                      <a:pt x="1376351" y="1359463"/>
                    </a:lnTo>
                    <a:lnTo>
                      <a:pt x="0" y="1359463"/>
                    </a:lnTo>
                    <a:lnTo>
                      <a:pt x="0" y="271"/>
                    </a:lnTo>
                    <a:close/>
                  </a:path>
                </a:pathLst>
              </a:custGeom>
              <a:solidFill>
                <a:srgbClr val="BFEFB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26578" rtl="0"/>
                <a:endParaRPr lang="en-US" sz="1286" kern="1200">
                  <a:solidFill>
                    <a:prstClr val="white"/>
                  </a:solidFill>
                  <a:latin typeface="Calibri" panose="020F0502020204030204"/>
                </a:endParaRPr>
              </a:p>
            </p:txBody>
          </p:sp>
        </p:grpSp>
        <p:sp>
          <p:nvSpPr>
            <p:cNvPr id="289" name="Freeform: Shape 288">
              <a:extLst>
                <a:ext uri="{FF2B5EF4-FFF2-40B4-BE49-F238E27FC236}">
                  <a16:creationId xmlns:a16="http://schemas.microsoft.com/office/drawing/2014/main" id="{9D256FD4-C7A6-8DC1-61C0-BBA347670D97}"/>
                </a:ext>
              </a:extLst>
            </p:cNvPr>
            <p:cNvSpPr/>
            <p:nvPr/>
          </p:nvSpPr>
          <p:spPr>
            <a:xfrm>
              <a:off x="6138640" y="3560636"/>
              <a:ext cx="460616" cy="461648"/>
            </a:xfrm>
            <a:custGeom>
              <a:avLst/>
              <a:gdLst>
                <a:gd name="connsiteX0" fmla="*/ 791 w 1842290"/>
                <a:gd name="connsiteY0" fmla="*/ 0 h 1853408"/>
                <a:gd name="connsiteX1" fmla="*/ 1842290 w 1842290"/>
                <a:gd name="connsiteY1" fmla="*/ 1841499 h 1853408"/>
                <a:gd name="connsiteX2" fmla="*/ 1841689 w 1842290"/>
                <a:gd name="connsiteY2" fmla="*/ 1853408 h 1853408"/>
                <a:gd name="connsiteX3" fmla="*/ 0 w 1842290"/>
                <a:gd name="connsiteY3" fmla="*/ 1853408 h 1853408"/>
                <a:gd name="connsiteX4" fmla="*/ 0 w 1842290"/>
                <a:gd name="connsiteY4" fmla="*/ 40 h 18534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2290" h="1853408">
                  <a:moveTo>
                    <a:pt x="791" y="0"/>
                  </a:moveTo>
                  <a:cubicBezTo>
                    <a:pt x="1017823" y="0"/>
                    <a:pt x="1842290" y="824467"/>
                    <a:pt x="1842290" y="1841499"/>
                  </a:cubicBezTo>
                  <a:lnTo>
                    <a:pt x="1841689" y="1853408"/>
                  </a:lnTo>
                  <a:lnTo>
                    <a:pt x="0" y="1853408"/>
                  </a:lnTo>
                  <a:lnTo>
                    <a:pt x="0" y="40"/>
                  </a:lnTo>
                  <a:close/>
                </a:path>
              </a:pathLst>
            </a:custGeom>
            <a:solidFill>
              <a:schemeClr val="accent1"/>
            </a:solid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defTabSz="326578" rtl="0"/>
              <a:endParaRPr lang="en-US" sz="1286" kern="1200">
                <a:solidFill>
                  <a:prstClr val="white"/>
                </a:solidFill>
                <a:latin typeface="Calibri" panose="020F0502020204030204"/>
              </a:endParaRPr>
            </a:p>
          </p:txBody>
        </p:sp>
      </p:grpSp>
      <p:grpSp>
        <p:nvGrpSpPr>
          <p:cNvPr id="294" name="Group 293">
            <a:extLst>
              <a:ext uri="{FF2B5EF4-FFF2-40B4-BE49-F238E27FC236}">
                <a16:creationId xmlns:a16="http://schemas.microsoft.com/office/drawing/2014/main" id="{7DCAE100-9819-DA66-B913-C8D8FCEB7A3F}"/>
              </a:ext>
            </a:extLst>
          </p:cNvPr>
          <p:cNvGrpSpPr/>
          <p:nvPr/>
        </p:nvGrpSpPr>
        <p:grpSpPr>
          <a:xfrm>
            <a:off x="7792301" y="1806696"/>
            <a:ext cx="529603" cy="529603"/>
            <a:chOff x="9499382" y="277383"/>
            <a:chExt cx="2743200" cy="2743200"/>
          </a:xfrm>
        </p:grpSpPr>
        <p:sp>
          <p:nvSpPr>
            <p:cNvPr id="295" name="Oval 294">
              <a:extLst>
                <a:ext uri="{FF2B5EF4-FFF2-40B4-BE49-F238E27FC236}">
                  <a16:creationId xmlns:a16="http://schemas.microsoft.com/office/drawing/2014/main" id="{072F2B8A-A493-1158-C2F4-AA732CFAE3C1}"/>
                </a:ext>
              </a:extLst>
            </p:cNvPr>
            <p:cNvSpPr/>
            <p:nvPr/>
          </p:nvSpPr>
          <p:spPr>
            <a:xfrm>
              <a:off x="9499382" y="277383"/>
              <a:ext cx="2743200" cy="27432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26578" rtl="0"/>
              <a:endParaRPr lang="en-US" sz="1286" kern="1200">
                <a:solidFill>
                  <a:prstClr val="white"/>
                </a:solidFill>
                <a:latin typeface="Calibri" panose="020F0502020204030204"/>
              </a:endParaRPr>
            </a:p>
          </p:txBody>
        </p:sp>
        <p:cxnSp>
          <p:nvCxnSpPr>
            <p:cNvPr id="296" name="Straight Connector 295">
              <a:extLst>
                <a:ext uri="{FF2B5EF4-FFF2-40B4-BE49-F238E27FC236}">
                  <a16:creationId xmlns:a16="http://schemas.microsoft.com/office/drawing/2014/main" id="{36F17524-BB14-0F4F-5375-8404E81EBEE6}"/>
                </a:ext>
              </a:extLst>
            </p:cNvPr>
            <p:cNvCxnSpPr>
              <a:stCxn id="295" idx="0"/>
              <a:endCxn id="295" idx="4"/>
            </p:cNvCxnSpPr>
            <p:nvPr/>
          </p:nvCxnSpPr>
          <p:spPr>
            <a:xfrm>
              <a:off x="10870982" y="277383"/>
              <a:ext cx="0" cy="27432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7" name="Straight Connector 296">
              <a:extLst>
                <a:ext uri="{FF2B5EF4-FFF2-40B4-BE49-F238E27FC236}">
                  <a16:creationId xmlns:a16="http://schemas.microsoft.com/office/drawing/2014/main" id="{4823C7BE-EE12-7211-4F28-726EC52D957F}"/>
                </a:ext>
              </a:extLst>
            </p:cNvPr>
            <p:cNvCxnSpPr>
              <a:stCxn id="295" idx="2"/>
              <a:endCxn id="295" idx="6"/>
            </p:cNvCxnSpPr>
            <p:nvPr/>
          </p:nvCxnSpPr>
          <p:spPr>
            <a:xfrm>
              <a:off x="9499382" y="1648983"/>
              <a:ext cx="27432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98" name="Freeform 136">
              <a:extLst>
                <a:ext uri="{FF2B5EF4-FFF2-40B4-BE49-F238E27FC236}">
                  <a16:creationId xmlns:a16="http://schemas.microsoft.com/office/drawing/2014/main" id="{82669552-4E8A-99C5-E4DC-7FD81AEBA8C6}"/>
                </a:ext>
              </a:extLst>
            </p:cNvPr>
            <p:cNvSpPr/>
            <p:nvPr/>
          </p:nvSpPr>
          <p:spPr>
            <a:xfrm>
              <a:off x="10870981" y="286236"/>
              <a:ext cx="1359701" cy="1362746"/>
            </a:xfrm>
            <a:custGeom>
              <a:avLst/>
              <a:gdLst>
                <a:gd name="connsiteX0" fmla="*/ 5364 w 1376351"/>
                <a:gd name="connsiteY0" fmla="*/ 0 h 1359463"/>
                <a:gd name="connsiteX1" fmla="*/ 1369883 w 1376351"/>
                <a:gd name="connsiteY1" fmla="*/ 1231362 h 1359463"/>
                <a:gd name="connsiteX2" fmla="*/ 1376351 w 1376351"/>
                <a:gd name="connsiteY2" fmla="*/ 1359463 h 1359463"/>
                <a:gd name="connsiteX3" fmla="*/ 0 w 1376351"/>
                <a:gd name="connsiteY3" fmla="*/ 1359463 h 1359463"/>
                <a:gd name="connsiteX4" fmla="*/ 0 w 1376351"/>
                <a:gd name="connsiteY4" fmla="*/ 271 h 13594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6351" h="1359463">
                  <a:moveTo>
                    <a:pt x="5364" y="0"/>
                  </a:moveTo>
                  <a:cubicBezTo>
                    <a:pt x="715533" y="0"/>
                    <a:pt x="1299643" y="539724"/>
                    <a:pt x="1369883" y="1231362"/>
                  </a:cubicBezTo>
                  <a:lnTo>
                    <a:pt x="1376351" y="1359463"/>
                  </a:lnTo>
                  <a:lnTo>
                    <a:pt x="0" y="1359463"/>
                  </a:lnTo>
                  <a:lnTo>
                    <a:pt x="0" y="271"/>
                  </a:lnTo>
                  <a:close/>
                </a:path>
              </a:pathLst>
            </a:custGeom>
            <a:solidFill>
              <a:srgbClr val="BFEFB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26578" rtl="0"/>
              <a:endParaRPr lang="en-US" sz="1286" kern="1200">
                <a:solidFill>
                  <a:prstClr val="white"/>
                </a:solidFill>
                <a:latin typeface="Calibri" panose="020F0502020204030204"/>
              </a:endParaRPr>
            </a:p>
          </p:txBody>
        </p:sp>
      </p:grpSp>
      <p:sp>
        <p:nvSpPr>
          <p:cNvPr id="299" name="TextBox 298">
            <a:extLst>
              <a:ext uri="{FF2B5EF4-FFF2-40B4-BE49-F238E27FC236}">
                <a16:creationId xmlns:a16="http://schemas.microsoft.com/office/drawing/2014/main" id="{A59F4330-ECF8-2CD7-3B13-F395785E5FEB}"/>
              </a:ext>
            </a:extLst>
          </p:cNvPr>
          <p:cNvSpPr txBox="1"/>
          <p:nvPr/>
        </p:nvSpPr>
        <p:spPr>
          <a:xfrm>
            <a:off x="7236138" y="2513726"/>
            <a:ext cx="1641929" cy="444096"/>
          </a:xfrm>
          <a:prstGeom prst="rect">
            <a:avLst/>
          </a:prstGeom>
          <a:noFill/>
        </p:spPr>
        <p:txBody>
          <a:bodyPr wrap="square" rtlCol="0">
            <a:spAutoFit/>
          </a:bodyPr>
          <a:lstStyle/>
          <a:p>
            <a:pPr algn="ctr" defTabSz="326578" rtl="0"/>
            <a:r>
              <a:rPr lang="en-US" sz="1143" b="1" kern="1200">
                <a:solidFill>
                  <a:prstClr val="black"/>
                </a:solidFill>
                <a:latin typeface="Arial" panose="020B0604020202020204" pitchFamily="34" charset="0"/>
                <a:ea typeface="+mn-ea"/>
                <a:cs typeface="Arial" panose="020B0604020202020204" pitchFamily="34" charset="0"/>
              </a:rPr>
              <a:t>Communication</a:t>
            </a:r>
          </a:p>
          <a:p>
            <a:pPr algn="ctr" defTabSz="326578" rtl="0"/>
            <a:r>
              <a:rPr lang="en-US" sz="1143" b="1" kern="1200">
                <a:solidFill>
                  <a:prstClr val="black"/>
                </a:solidFill>
                <a:latin typeface="Arial" panose="020B0604020202020204" pitchFamily="34" charset="0"/>
                <a:ea typeface="+mn-ea"/>
                <a:cs typeface="Arial" panose="020B0604020202020204" pitchFamily="34" charset="0"/>
              </a:rPr>
              <a:t>Skill</a:t>
            </a:r>
          </a:p>
        </p:txBody>
      </p:sp>
      <p:sp>
        <p:nvSpPr>
          <p:cNvPr id="256" name="Freeform: Shape 255">
            <a:extLst>
              <a:ext uri="{FF2B5EF4-FFF2-40B4-BE49-F238E27FC236}">
                <a16:creationId xmlns:a16="http://schemas.microsoft.com/office/drawing/2014/main" id="{FB490CCD-7C58-444A-F0EF-CC0F90F75E6E}"/>
              </a:ext>
            </a:extLst>
          </p:cNvPr>
          <p:cNvSpPr/>
          <p:nvPr/>
        </p:nvSpPr>
        <p:spPr>
          <a:xfrm>
            <a:off x="4883468" y="1381462"/>
            <a:ext cx="262286" cy="264857"/>
          </a:xfrm>
          <a:custGeom>
            <a:avLst/>
            <a:gdLst>
              <a:gd name="connsiteX0" fmla="*/ 791 w 1842290"/>
              <a:gd name="connsiteY0" fmla="*/ 0 h 1853408"/>
              <a:gd name="connsiteX1" fmla="*/ 1842290 w 1842290"/>
              <a:gd name="connsiteY1" fmla="*/ 1841499 h 1853408"/>
              <a:gd name="connsiteX2" fmla="*/ 1841689 w 1842290"/>
              <a:gd name="connsiteY2" fmla="*/ 1853408 h 1853408"/>
              <a:gd name="connsiteX3" fmla="*/ 0 w 1842290"/>
              <a:gd name="connsiteY3" fmla="*/ 1853408 h 1853408"/>
              <a:gd name="connsiteX4" fmla="*/ 0 w 1842290"/>
              <a:gd name="connsiteY4" fmla="*/ 40 h 18534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2290" h="1853408">
                <a:moveTo>
                  <a:pt x="791" y="0"/>
                </a:moveTo>
                <a:cubicBezTo>
                  <a:pt x="1017823" y="0"/>
                  <a:pt x="1842290" y="824467"/>
                  <a:pt x="1842290" y="1841499"/>
                </a:cubicBezTo>
                <a:lnTo>
                  <a:pt x="1841689" y="1853408"/>
                </a:lnTo>
                <a:lnTo>
                  <a:pt x="0" y="1853408"/>
                </a:lnTo>
                <a:lnTo>
                  <a:pt x="0" y="40"/>
                </a:lnTo>
                <a:close/>
              </a:path>
            </a:pathLst>
          </a:custGeom>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defTabSz="326578" rtl="0"/>
            <a:endParaRPr lang="en-US" sz="1286" kern="1200">
              <a:solidFill>
                <a:prstClr val="white"/>
              </a:solidFill>
              <a:latin typeface="Calibri" panose="020F0502020204030204"/>
            </a:endParaRPr>
          </a:p>
        </p:txBody>
      </p:sp>
      <p:grpSp>
        <p:nvGrpSpPr>
          <p:cNvPr id="304" name="Group 303">
            <a:extLst>
              <a:ext uri="{FF2B5EF4-FFF2-40B4-BE49-F238E27FC236}">
                <a16:creationId xmlns:a16="http://schemas.microsoft.com/office/drawing/2014/main" id="{D4B57D53-FE32-00FB-46F8-D301F82B417D}"/>
              </a:ext>
            </a:extLst>
          </p:cNvPr>
          <p:cNvGrpSpPr/>
          <p:nvPr/>
        </p:nvGrpSpPr>
        <p:grpSpPr>
          <a:xfrm>
            <a:off x="3745650" y="1806502"/>
            <a:ext cx="534674" cy="529757"/>
            <a:chOff x="5243910" y="2790812"/>
            <a:chExt cx="748544" cy="741660"/>
          </a:xfrm>
        </p:grpSpPr>
        <p:grpSp>
          <p:nvGrpSpPr>
            <p:cNvPr id="279" name="Group 278">
              <a:extLst>
                <a:ext uri="{FF2B5EF4-FFF2-40B4-BE49-F238E27FC236}">
                  <a16:creationId xmlns:a16="http://schemas.microsoft.com/office/drawing/2014/main" id="{923825E1-B710-842E-36F8-DE8536901DF7}"/>
                </a:ext>
              </a:extLst>
            </p:cNvPr>
            <p:cNvGrpSpPr/>
            <p:nvPr/>
          </p:nvGrpSpPr>
          <p:grpSpPr>
            <a:xfrm>
              <a:off x="5243910" y="2790812"/>
              <a:ext cx="745327" cy="741660"/>
              <a:chOff x="5665094" y="3560636"/>
              <a:chExt cx="934162" cy="929566"/>
            </a:xfrm>
          </p:grpSpPr>
          <p:grpSp>
            <p:nvGrpSpPr>
              <p:cNvPr id="222" name="Group 221">
                <a:extLst>
                  <a:ext uri="{FF2B5EF4-FFF2-40B4-BE49-F238E27FC236}">
                    <a16:creationId xmlns:a16="http://schemas.microsoft.com/office/drawing/2014/main" id="{060BE69D-59DB-620F-07F0-FB0E574B6D75}"/>
                  </a:ext>
                </a:extLst>
              </p:cNvPr>
              <p:cNvGrpSpPr/>
              <p:nvPr/>
            </p:nvGrpSpPr>
            <p:grpSpPr>
              <a:xfrm>
                <a:off x="5665094" y="3560907"/>
                <a:ext cx="929295" cy="929295"/>
                <a:chOff x="9499382" y="277383"/>
                <a:chExt cx="2743200" cy="2743200"/>
              </a:xfrm>
            </p:grpSpPr>
            <p:sp>
              <p:nvSpPr>
                <p:cNvPr id="223" name="Oval 222">
                  <a:extLst>
                    <a:ext uri="{FF2B5EF4-FFF2-40B4-BE49-F238E27FC236}">
                      <a16:creationId xmlns:a16="http://schemas.microsoft.com/office/drawing/2014/main" id="{9A63FD3F-C6C0-AE7C-83F9-D0A8BB3C489B}"/>
                    </a:ext>
                  </a:extLst>
                </p:cNvPr>
                <p:cNvSpPr/>
                <p:nvPr/>
              </p:nvSpPr>
              <p:spPr>
                <a:xfrm>
                  <a:off x="9499382" y="277383"/>
                  <a:ext cx="2743200" cy="27432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26578" rtl="0"/>
                  <a:endParaRPr lang="en-US" sz="1286" kern="1200">
                    <a:solidFill>
                      <a:prstClr val="white"/>
                    </a:solidFill>
                    <a:latin typeface="Calibri" panose="020F0502020204030204"/>
                  </a:endParaRPr>
                </a:p>
              </p:txBody>
            </p:sp>
            <p:cxnSp>
              <p:nvCxnSpPr>
                <p:cNvPr id="224" name="Straight Connector 223">
                  <a:extLst>
                    <a:ext uri="{FF2B5EF4-FFF2-40B4-BE49-F238E27FC236}">
                      <a16:creationId xmlns:a16="http://schemas.microsoft.com/office/drawing/2014/main" id="{390EA00B-4368-DAB2-B538-779ADAA0C202}"/>
                    </a:ext>
                  </a:extLst>
                </p:cNvPr>
                <p:cNvCxnSpPr>
                  <a:stCxn id="223" idx="0"/>
                  <a:endCxn id="223" idx="4"/>
                </p:cNvCxnSpPr>
                <p:nvPr/>
              </p:nvCxnSpPr>
              <p:spPr>
                <a:xfrm>
                  <a:off x="10870982" y="277383"/>
                  <a:ext cx="0" cy="27432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5" name="Straight Connector 224">
                  <a:extLst>
                    <a:ext uri="{FF2B5EF4-FFF2-40B4-BE49-F238E27FC236}">
                      <a16:creationId xmlns:a16="http://schemas.microsoft.com/office/drawing/2014/main" id="{C1691CA1-8125-4C5E-2462-DA58439D60F0}"/>
                    </a:ext>
                  </a:extLst>
                </p:cNvPr>
                <p:cNvCxnSpPr>
                  <a:stCxn id="223" idx="2"/>
                  <a:endCxn id="223" idx="6"/>
                </p:cNvCxnSpPr>
                <p:nvPr/>
              </p:nvCxnSpPr>
              <p:spPr>
                <a:xfrm>
                  <a:off x="9499382" y="1648983"/>
                  <a:ext cx="27432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26" name="Freeform 136">
                  <a:extLst>
                    <a:ext uri="{FF2B5EF4-FFF2-40B4-BE49-F238E27FC236}">
                      <a16:creationId xmlns:a16="http://schemas.microsoft.com/office/drawing/2014/main" id="{B773B926-EAAA-B197-3757-98BDF7356E0D}"/>
                    </a:ext>
                  </a:extLst>
                </p:cNvPr>
                <p:cNvSpPr/>
                <p:nvPr/>
              </p:nvSpPr>
              <p:spPr>
                <a:xfrm>
                  <a:off x="10870981" y="286236"/>
                  <a:ext cx="1359701" cy="1362746"/>
                </a:xfrm>
                <a:custGeom>
                  <a:avLst/>
                  <a:gdLst>
                    <a:gd name="connsiteX0" fmla="*/ 5364 w 1376351"/>
                    <a:gd name="connsiteY0" fmla="*/ 0 h 1359463"/>
                    <a:gd name="connsiteX1" fmla="*/ 1369883 w 1376351"/>
                    <a:gd name="connsiteY1" fmla="*/ 1231362 h 1359463"/>
                    <a:gd name="connsiteX2" fmla="*/ 1376351 w 1376351"/>
                    <a:gd name="connsiteY2" fmla="*/ 1359463 h 1359463"/>
                    <a:gd name="connsiteX3" fmla="*/ 0 w 1376351"/>
                    <a:gd name="connsiteY3" fmla="*/ 1359463 h 1359463"/>
                    <a:gd name="connsiteX4" fmla="*/ 0 w 1376351"/>
                    <a:gd name="connsiteY4" fmla="*/ 271 h 13594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6351" h="1359463">
                      <a:moveTo>
                        <a:pt x="5364" y="0"/>
                      </a:moveTo>
                      <a:cubicBezTo>
                        <a:pt x="715533" y="0"/>
                        <a:pt x="1299643" y="539724"/>
                        <a:pt x="1369883" y="1231362"/>
                      </a:cubicBezTo>
                      <a:lnTo>
                        <a:pt x="1376351" y="1359463"/>
                      </a:lnTo>
                      <a:lnTo>
                        <a:pt x="0" y="1359463"/>
                      </a:lnTo>
                      <a:lnTo>
                        <a:pt x="0" y="271"/>
                      </a:lnTo>
                      <a:close/>
                    </a:path>
                  </a:pathLst>
                </a:custGeom>
                <a:solidFill>
                  <a:srgbClr val="BFEFB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26578" rtl="0"/>
                  <a:endParaRPr lang="en-US" sz="1286" kern="1200">
                    <a:solidFill>
                      <a:prstClr val="white"/>
                    </a:solidFill>
                    <a:latin typeface="Calibri" panose="020F0502020204030204"/>
                  </a:endParaRPr>
                </a:p>
              </p:txBody>
            </p:sp>
          </p:grpSp>
          <p:sp>
            <p:nvSpPr>
              <p:cNvPr id="278" name="Freeform: Shape 277">
                <a:extLst>
                  <a:ext uri="{FF2B5EF4-FFF2-40B4-BE49-F238E27FC236}">
                    <a16:creationId xmlns:a16="http://schemas.microsoft.com/office/drawing/2014/main" id="{A83FA311-1B22-735D-BF4D-A43F27A8A910}"/>
                  </a:ext>
                </a:extLst>
              </p:cNvPr>
              <p:cNvSpPr/>
              <p:nvPr/>
            </p:nvSpPr>
            <p:spPr>
              <a:xfrm>
                <a:off x="6138640" y="3560636"/>
                <a:ext cx="460616" cy="461648"/>
              </a:xfrm>
              <a:custGeom>
                <a:avLst/>
                <a:gdLst>
                  <a:gd name="connsiteX0" fmla="*/ 791 w 1842290"/>
                  <a:gd name="connsiteY0" fmla="*/ 0 h 1853408"/>
                  <a:gd name="connsiteX1" fmla="*/ 1842290 w 1842290"/>
                  <a:gd name="connsiteY1" fmla="*/ 1841499 h 1853408"/>
                  <a:gd name="connsiteX2" fmla="*/ 1841689 w 1842290"/>
                  <a:gd name="connsiteY2" fmla="*/ 1853408 h 1853408"/>
                  <a:gd name="connsiteX3" fmla="*/ 0 w 1842290"/>
                  <a:gd name="connsiteY3" fmla="*/ 1853408 h 1853408"/>
                  <a:gd name="connsiteX4" fmla="*/ 0 w 1842290"/>
                  <a:gd name="connsiteY4" fmla="*/ 40 h 18534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2290" h="1853408">
                    <a:moveTo>
                      <a:pt x="791" y="0"/>
                    </a:moveTo>
                    <a:cubicBezTo>
                      <a:pt x="1017823" y="0"/>
                      <a:pt x="1842290" y="824467"/>
                      <a:pt x="1842290" y="1841499"/>
                    </a:cubicBezTo>
                    <a:lnTo>
                      <a:pt x="1841689" y="1853408"/>
                    </a:lnTo>
                    <a:lnTo>
                      <a:pt x="0" y="1853408"/>
                    </a:lnTo>
                    <a:lnTo>
                      <a:pt x="0" y="40"/>
                    </a:lnTo>
                    <a:close/>
                  </a:path>
                </a:pathLst>
              </a:custGeom>
              <a:solidFill>
                <a:schemeClr val="accent1"/>
              </a:solid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defTabSz="326578" rtl="0"/>
                <a:endParaRPr lang="en-US" sz="1286" kern="1200">
                  <a:solidFill>
                    <a:prstClr val="white"/>
                  </a:solidFill>
                  <a:latin typeface="Calibri" panose="020F0502020204030204"/>
                </a:endParaRPr>
              </a:p>
            </p:txBody>
          </p:sp>
        </p:grpSp>
        <p:sp>
          <p:nvSpPr>
            <p:cNvPr id="300" name="Freeform: Shape 299">
              <a:extLst>
                <a:ext uri="{FF2B5EF4-FFF2-40B4-BE49-F238E27FC236}">
                  <a16:creationId xmlns:a16="http://schemas.microsoft.com/office/drawing/2014/main" id="{264B09EF-D945-8D28-D4E0-0BA48EE5EF3D}"/>
                </a:ext>
              </a:extLst>
            </p:cNvPr>
            <p:cNvSpPr/>
            <p:nvPr/>
          </p:nvSpPr>
          <p:spPr>
            <a:xfrm rot="5400000">
              <a:off x="5625254" y="3159141"/>
              <a:ext cx="367200" cy="367200"/>
            </a:xfrm>
            <a:custGeom>
              <a:avLst/>
              <a:gdLst>
                <a:gd name="connsiteX0" fmla="*/ 791 w 1842290"/>
                <a:gd name="connsiteY0" fmla="*/ 0 h 1853408"/>
                <a:gd name="connsiteX1" fmla="*/ 1842290 w 1842290"/>
                <a:gd name="connsiteY1" fmla="*/ 1841499 h 1853408"/>
                <a:gd name="connsiteX2" fmla="*/ 1841689 w 1842290"/>
                <a:gd name="connsiteY2" fmla="*/ 1853408 h 1853408"/>
                <a:gd name="connsiteX3" fmla="*/ 0 w 1842290"/>
                <a:gd name="connsiteY3" fmla="*/ 1853408 h 1853408"/>
                <a:gd name="connsiteX4" fmla="*/ 0 w 1842290"/>
                <a:gd name="connsiteY4" fmla="*/ 40 h 18534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2290" h="1853408">
                  <a:moveTo>
                    <a:pt x="791" y="0"/>
                  </a:moveTo>
                  <a:cubicBezTo>
                    <a:pt x="1017823" y="0"/>
                    <a:pt x="1842290" y="824467"/>
                    <a:pt x="1842290" y="1841499"/>
                  </a:cubicBezTo>
                  <a:lnTo>
                    <a:pt x="1841689" y="1853408"/>
                  </a:lnTo>
                  <a:lnTo>
                    <a:pt x="0" y="1853408"/>
                  </a:lnTo>
                  <a:lnTo>
                    <a:pt x="0" y="40"/>
                  </a:lnTo>
                  <a:close/>
                </a:path>
              </a:pathLst>
            </a:custGeom>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defTabSz="326578" rtl="0"/>
              <a:endParaRPr lang="en-US" sz="1286" kern="1200">
                <a:solidFill>
                  <a:prstClr val="white"/>
                </a:solidFill>
                <a:latin typeface="Calibri" panose="020F0502020204030204"/>
              </a:endParaRPr>
            </a:p>
          </p:txBody>
        </p:sp>
      </p:grpSp>
      <p:sp>
        <p:nvSpPr>
          <p:cNvPr id="302" name="Freeform: Shape 301">
            <a:extLst>
              <a:ext uri="{FF2B5EF4-FFF2-40B4-BE49-F238E27FC236}">
                <a16:creationId xmlns:a16="http://schemas.microsoft.com/office/drawing/2014/main" id="{19F7F991-C0D8-FB0F-ACCA-25AA0BC85D4A}"/>
              </a:ext>
            </a:extLst>
          </p:cNvPr>
          <p:cNvSpPr/>
          <p:nvPr/>
        </p:nvSpPr>
        <p:spPr>
          <a:xfrm rot="5400000">
            <a:off x="5030144" y="2069594"/>
            <a:ext cx="262286" cy="262286"/>
          </a:xfrm>
          <a:custGeom>
            <a:avLst/>
            <a:gdLst>
              <a:gd name="connsiteX0" fmla="*/ 791 w 1842290"/>
              <a:gd name="connsiteY0" fmla="*/ 0 h 1853408"/>
              <a:gd name="connsiteX1" fmla="*/ 1842290 w 1842290"/>
              <a:gd name="connsiteY1" fmla="*/ 1841499 h 1853408"/>
              <a:gd name="connsiteX2" fmla="*/ 1841689 w 1842290"/>
              <a:gd name="connsiteY2" fmla="*/ 1853408 h 1853408"/>
              <a:gd name="connsiteX3" fmla="*/ 0 w 1842290"/>
              <a:gd name="connsiteY3" fmla="*/ 1853408 h 1853408"/>
              <a:gd name="connsiteX4" fmla="*/ 0 w 1842290"/>
              <a:gd name="connsiteY4" fmla="*/ 40 h 18534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2290" h="1853408">
                <a:moveTo>
                  <a:pt x="791" y="0"/>
                </a:moveTo>
                <a:cubicBezTo>
                  <a:pt x="1017823" y="0"/>
                  <a:pt x="1842290" y="824467"/>
                  <a:pt x="1842290" y="1841499"/>
                </a:cubicBezTo>
                <a:lnTo>
                  <a:pt x="1841689" y="1853408"/>
                </a:lnTo>
                <a:lnTo>
                  <a:pt x="0" y="1853408"/>
                </a:lnTo>
                <a:lnTo>
                  <a:pt x="0" y="40"/>
                </a:lnTo>
                <a:close/>
              </a:path>
            </a:pathLst>
          </a:custGeom>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defTabSz="326578" rtl="0"/>
            <a:endParaRPr lang="en-US" sz="1286" kern="1200">
              <a:solidFill>
                <a:prstClr val="white"/>
              </a:solidFill>
              <a:latin typeface="Calibri" panose="020F0502020204030204"/>
            </a:endParaRPr>
          </a:p>
        </p:txBody>
      </p:sp>
      <p:sp>
        <p:nvSpPr>
          <p:cNvPr id="307" name="Freeform: Shape 306">
            <a:extLst>
              <a:ext uri="{FF2B5EF4-FFF2-40B4-BE49-F238E27FC236}">
                <a16:creationId xmlns:a16="http://schemas.microsoft.com/office/drawing/2014/main" id="{2F21EE08-9BC0-5887-01CF-61F985ADDE40}"/>
              </a:ext>
            </a:extLst>
          </p:cNvPr>
          <p:cNvSpPr/>
          <p:nvPr/>
        </p:nvSpPr>
        <p:spPr>
          <a:xfrm rot="5400000">
            <a:off x="6043114" y="2077331"/>
            <a:ext cx="256650" cy="252449"/>
          </a:xfrm>
          <a:custGeom>
            <a:avLst/>
            <a:gdLst>
              <a:gd name="connsiteX0" fmla="*/ 791 w 1842290"/>
              <a:gd name="connsiteY0" fmla="*/ 0 h 1853408"/>
              <a:gd name="connsiteX1" fmla="*/ 1842290 w 1842290"/>
              <a:gd name="connsiteY1" fmla="*/ 1841499 h 1853408"/>
              <a:gd name="connsiteX2" fmla="*/ 1841689 w 1842290"/>
              <a:gd name="connsiteY2" fmla="*/ 1853408 h 1853408"/>
              <a:gd name="connsiteX3" fmla="*/ 0 w 1842290"/>
              <a:gd name="connsiteY3" fmla="*/ 1853408 h 1853408"/>
              <a:gd name="connsiteX4" fmla="*/ 0 w 1842290"/>
              <a:gd name="connsiteY4" fmla="*/ 40 h 18534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2290" h="1853408">
                <a:moveTo>
                  <a:pt x="791" y="0"/>
                </a:moveTo>
                <a:cubicBezTo>
                  <a:pt x="1017823" y="0"/>
                  <a:pt x="1842290" y="824467"/>
                  <a:pt x="1842290" y="1841499"/>
                </a:cubicBezTo>
                <a:lnTo>
                  <a:pt x="1841689" y="1853408"/>
                </a:lnTo>
                <a:lnTo>
                  <a:pt x="0" y="1853408"/>
                </a:lnTo>
                <a:lnTo>
                  <a:pt x="0" y="40"/>
                </a:lnTo>
                <a:close/>
              </a:path>
            </a:pathLst>
          </a:custGeom>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defTabSz="326578" rtl="0"/>
            <a:endParaRPr lang="en-US" sz="1286" kern="1200">
              <a:solidFill>
                <a:prstClr val="white"/>
              </a:solidFill>
              <a:latin typeface="Calibri" panose="020F0502020204030204"/>
            </a:endParaRPr>
          </a:p>
        </p:txBody>
      </p:sp>
      <p:sp>
        <p:nvSpPr>
          <p:cNvPr id="308" name="Freeform: Shape 307">
            <a:extLst>
              <a:ext uri="{FF2B5EF4-FFF2-40B4-BE49-F238E27FC236}">
                <a16:creationId xmlns:a16="http://schemas.microsoft.com/office/drawing/2014/main" id="{A4A53A00-EBB3-5D36-5FEF-842884BBDB93}"/>
              </a:ext>
            </a:extLst>
          </p:cNvPr>
          <p:cNvSpPr/>
          <p:nvPr/>
        </p:nvSpPr>
        <p:spPr>
          <a:xfrm rot="10800000">
            <a:off x="5773803" y="2075231"/>
            <a:ext cx="262286" cy="262286"/>
          </a:xfrm>
          <a:custGeom>
            <a:avLst/>
            <a:gdLst>
              <a:gd name="connsiteX0" fmla="*/ 791 w 1842290"/>
              <a:gd name="connsiteY0" fmla="*/ 0 h 1853408"/>
              <a:gd name="connsiteX1" fmla="*/ 1842290 w 1842290"/>
              <a:gd name="connsiteY1" fmla="*/ 1841499 h 1853408"/>
              <a:gd name="connsiteX2" fmla="*/ 1841689 w 1842290"/>
              <a:gd name="connsiteY2" fmla="*/ 1853408 h 1853408"/>
              <a:gd name="connsiteX3" fmla="*/ 0 w 1842290"/>
              <a:gd name="connsiteY3" fmla="*/ 1853408 h 1853408"/>
              <a:gd name="connsiteX4" fmla="*/ 0 w 1842290"/>
              <a:gd name="connsiteY4" fmla="*/ 40 h 18534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2290" h="1853408">
                <a:moveTo>
                  <a:pt x="791" y="0"/>
                </a:moveTo>
                <a:cubicBezTo>
                  <a:pt x="1017823" y="0"/>
                  <a:pt x="1842290" y="824467"/>
                  <a:pt x="1842290" y="1841499"/>
                </a:cubicBezTo>
                <a:lnTo>
                  <a:pt x="1841689" y="1853408"/>
                </a:lnTo>
                <a:lnTo>
                  <a:pt x="0" y="1853408"/>
                </a:lnTo>
                <a:lnTo>
                  <a:pt x="0" y="40"/>
                </a:lnTo>
                <a:close/>
              </a:path>
            </a:pathLst>
          </a:custGeom>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defTabSz="326578" rtl="0"/>
            <a:endParaRPr lang="en-US" sz="1286" kern="1200">
              <a:solidFill>
                <a:prstClr val="white"/>
              </a:solidFill>
              <a:latin typeface="Calibri" panose="020F0502020204030204"/>
            </a:endParaRPr>
          </a:p>
        </p:txBody>
      </p:sp>
      <p:sp>
        <p:nvSpPr>
          <p:cNvPr id="310" name="Freeform: Shape 309">
            <a:extLst>
              <a:ext uri="{FF2B5EF4-FFF2-40B4-BE49-F238E27FC236}">
                <a16:creationId xmlns:a16="http://schemas.microsoft.com/office/drawing/2014/main" id="{61809EDE-9F76-4EF2-363C-73F5A93732FA}"/>
              </a:ext>
            </a:extLst>
          </p:cNvPr>
          <p:cNvSpPr/>
          <p:nvPr/>
        </p:nvSpPr>
        <p:spPr>
          <a:xfrm rot="10800000">
            <a:off x="6786011" y="2075231"/>
            <a:ext cx="260442" cy="256648"/>
          </a:xfrm>
          <a:custGeom>
            <a:avLst/>
            <a:gdLst>
              <a:gd name="connsiteX0" fmla="*/ 791 w 1842290"/>
              <a:gd name="connsiteY0" fmla="*/ 0 h 1853408"/>
              <a:gd name="connsiteX1" fmla="*/ 1842290 w 1842290"/>
              <a:gd name="connsiteY1" fmla="*/ 1841499 h 1853408"/>
              <a:gd name="connsiteX2" fmla="*/ 1841689 w 1842290"/>
              <a:gd name="connsiteY2" fmla="*/ 1853408 h 1853408"/>
              <a:gd name="connsiteX3" fmla="*/ 0 w 1842290"/>
              <a:gd name="connsiteY3" fmla="*/ 1853408 h 1853408"/>
              <a:gd name="connsiteX4" fmla="*/ 0 w 1842290"/>
              <a:gd name="connsiteY4" fmla="*/ 40 h 18534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2290" h="1853408">
                <a:moveTo>
                  <a:pt x="791" y="0"/>
                </a:moveTo>
                <a:cubicBezTo>
                  <a:pt x="1017823" y="0"/>
                  <a:pt x="1842290" y="824467"/>
                  <a:pt x="1842290" y="1841499"/>
                </a:cubicBezTo>
                <a:lnTo>
                  <a:pt x="1841689" y="1853408"/>
                </a:lnTo>
                <a:lnTo>
                  <a:pt x="0" y="1853408"/>
                </a:lnTo>
                <a:lnTo>
                  <a:pt x="0" y="40"/>
                </a:lnTo>
                <a:close/>
              </a:path>
            </a:pathLst>
          </a:custGeom>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defTabSz="326578" rtl="0"/>
            <a:endParaRPr lang="en-US" sz="1286" kern="1200">
              <a:solidFill>
                <a:prstClr val="white"/>
              </a:solidFill>
              <a:latin typeface="Calibri" panose="020F0502020204030204"/>
            </a:endParaRPr>
          </a:p>
        </p:txBody>
      </p:sp>
      <p:sp>
        <p:nvSpPr>
          <p:cNvPr id="312" name="Freeform: Shape 311">
            <a:extLst>
              <a:ext uri="{FF2B5EF4-FFF2-40B4-BE49-F238E27FC236}">
                <a16:creationId xmlns:a16="http://schemas.microsoft.com/office/drawing/2014/main" id="{67D8E774-98CF-BE63-88A2-32DC35E47748}"/>
              </a:ext>
            </a:extLst>
          </p:cNvPr>
          <p:cNvSpPr/>
          <p:nvPr/>
        </p:nvSpPr>
        <p:spPr>
          <a:xfrm rot="10800000">
            <a:off x="7797908" y="2075231"/>
            <a:ext cx="262286" cy="256648"/>
          </a:xfrm>
          <a:custGeom>
            <a:avLst/>
            <a:gdLst>
              <a:gd name="connsiteX0" fmla="*/ 791 w 1842290"/>
              <a:gd name="connsiteY0" fmla="*/ 0 h 1853408"/>
              <a:gd name="connsiteX1" fmla="*/ 1842290 w 1842290"/>
              <a:gd name="connsiteY1" fmla="*/ 1841499 h 1853408"/>
              <a:gd name="connsiteX2" fmla="*/ 1841689 w 1842290"/>
              <a:gd name="connsiteY2" fmla="*/ 1853408 h 1853408"/>
              <a:gd name="connsiteX3" fmla="*/ 0 w 1842290"/>
              <a:gd name="connsiteY3" fmla="*/ 1853408 h 1853408"/>
              <a:gd name="connsiteX4" fmla="*/ 0 w 1842290"/>
              <a:gd name="connsiteY4" fmla="*/ 40 h 18534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2290" h="1853408">
                <a:moveTo>
                  <a:pt x="791" y="0"/>
                </a:moveTo>
                <a:cubicBezTo>
                  <a:pt x="1017823" y="0"/>
                  <a:pt x="1842290" y="824467"/>
                  <a:pt x="1842290" y="1841499"/>
                </a:cubicBezTo>
                <a:lnTo>
                  <a:pt x="1841689" y="1853408"/>
                </a:lnTo>
                <a:lnTo>
                  <a:pt x="0" y="1853408"/>
                </a:lnTo>
                <a:lnTo>
                  <a:pt x="0" y="40"/>
                </a:lnTo>
                <a:close/>
              </a:path>
            </a:pathLst>
          </a:custGeom>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defTabSz="326578" rtl="0"/>
            <a:endParaRPr lang="en-US" sz="1286" kern="1200">
              <a:solidFill>
                <a:prstClr val="white"/>
              </a:solidFill>
              <a:latin typeface="Calibri" panose="020F0502020204030204"/>
            </a:endParaRPr>
          </a:p>
        </p:txBody>
      </p:sp>
      <p:sp>
        <p:nvSpPr>
          <p:cNvPr id="313" name="TextBox 312">
            <a:extLst>
              <a:ext uri="{FF2B5EF4-FFF2-40B4-BE49-F238E27FC236}">
                <a16:creationId xmlns:a16="http://schemas.microsoft.com/office/drawing/2014/main" id="{53FCDF20-3E50-5757-0544-38B3657F47A8}"/>
              </a:ext>
            </a:extLst>
          </p:cNvPr>
          <p:cNvSpPr txBox="1"/>
          <p:nvPr/>
        </p:nvSpPr>
        <p:spPr>
          <a:xfrm>
            <a:off x="3986837" y="1405435"/>
            <a:ext cx="788419" cy="268215"/>
          </a:xfrm>
          <a:prstGeom prst="rect">
            <a:avLst/>
          </a:prstGeom>
          <a:noFill/>
        </p:spPr>
        <p:txBody>
          <a:bodyPr wrap="square" rtlCol="0">
            <a:spAutoFit/>
          </a:bodyPr>
          <a:lstStyle/>
          <a:p>
            <a:pPr algn="ctr" defTabSz="326578" rtl="0"/>
            <a:r>
              <a:rPr lang="en-US" sz="1143" b="1" kern="1200">
                <a:solidFill>
                  <a:prstClr val="black"/>
                </a:solidFill>
                <a:latin typeface="Arial" panose="020B0604020202020204" pitchFamily="34" charset="0"/>
                <a:ea typeface="+mn-ea"/>
                <a:cs typeface="Arial" panose="020B0604020202020204" pitchFamily="34" charset="0"/>
              </a:rPr>
              <a:t>= Before</a:t>
            </a:r>
          </a:p>
        </p:txBody>
      </p:sp>
      <p:sp>
        <p:nvSpPr>
          <p:cNvPr id="314" name="TextBox 313">
            <a:extLst>
              <a:ext uri="{FF2B5EF4-FFF2-40B4-BE49-F238E27FC236}">
                <a16:creationId xmlns:a16="http://schemas.microsoft.com/office/drawing/2014/main" id="{B81ABC26-7FD4-C109-F973-E4D434E35823}"/>
              </a:ext>
            </a:extLst>
          </p:cNvPr>
          <p:cNvSpPr txBox="1"/>
          <p:nvPr/>
        </p:nvSpPr>
        <p:spPr>
          <a:xfrm>
            <a:off x="5171103" y="1405435"/>
            <a:ext cx="599259" cy="444096"/>
          </a:xfrm>
          <a:prstGeom prst="rect">
            <a:avLst/>
          </a:prstGeom>
          <a:noFill/>
        </p:spPr>
        <p:txBody>
          <a:bodyPr wrap="square" rtlCol="0">
            <a:spAutoFit/>
          </a:bodyPr>
          <a:lstStyle/>
          <a:p>
            <a:pPr algn="ctr" defTabSz="326578" rtl="0"/>
            <a:r>
              <a:rPr lang="en-US" sz="1143" b="1" kern="1200">
                <a:solidFill>
                  <a:prstClr val="black"/>
                </a:solidFill>
                <a:latin typeface="Arial" panose="020B0604020202020204" pitchFamily="34" charset="0"/>
                <a:ea typeface="+mn-ea"/>
                <a:cs typeface="Arial" panose="020B0604020202020204" pitchFamily="34" charset="0"/>
              </a:rPr>
              <a:t>= After</a:t>
            </a:r>
          </a:p>
        </p:txBody>
      </p:sp>
      <p:sp>
        <p:nvSpPr>
          <p:cNvPr id="315" name="TextBox 314">
            <a:extLst>
              <a:ext uri="{FF2B5EF4-FFF2-40B4-BE49-F238E27FC236}">
                <a16:creationId xmlns:a16="http://schemas.microsoft.com/office/drawing/2014/main" id="{9C0ED03A-C95F-7C2E-12C6-BC5A5E499140}"/>
              </a:ext>
            </a:extLst>
          </p:cNvPr>
          <p:cNvSpPr txBox="1"/>
          <p:nvPr/>
        </p:nvSpPr>
        <p:spPr>
          <a:xfrm>
            <a:off x="395890" y="3610230"/>
            <a:ext cx="835785" cy="207749"/>
          </a:xfrm>
          <a:prstGeom prst="rect">
            <a:avLst/>
          </a:prstGeom>
          <a:noFill/>
        </p:spPr>
        <p:txBody>
          <a:bodyPr wrap="square" rtlCol="0">
            <a:spAutoFit/>
          </a:bodyPr>
          <a:lstStyle/>
          <a:p>
            <a:pPr algn="ctr" defTabSz="326578" rtl="0"/>
            <a:r>
              <a:rPr lang="en-US" sz="750" b="1" kern="1200">
                <a:solidFill>
                  <a:prstClr val="black"/>
                </a:solidFill>
                <a:latin typeface="Arial" panose="020B0604020202020204" pitchFamily="34" charset="0"/>
                <a:ea typeface="+mn-ea"/>
                <a:cs typeface="Arial" panose="020B0604020202020204" pitchFamily="34" charset="0"/>
              </a:rPr>
              <a:t>Alvany M.</a:t>
            </a:r>
          </a:p>
        </p:txBody>
      </p:sp>
      <p:sp>
        <p:nvSpPr>
          <p:cNvPr id="319" name="TextBox 318">
            <a:extLst>
              <a:ext uri="{FF2B5EF4-FFF2-40B4-BE49-F238E27FC236}">
                <a16:creationId xmlns:a16="http://schemas.microsoft.com/office/drawing/2014/main" id="{DC943984-659F-81E0-4D42-2237DD7C59BB}"/>
              </a:ext>
            </a:extLst>
          </p:cNvPr>
          <p:cNvSpPr txBox="1"/>
          <p:nvPr/>
        </p:nvSpPr>
        <p:spPr>
          <a:xfrm>
            <a:off x="376825" y="3749369"/>
            <a:ext cx="835785" cy="224420"/>
          </a:xfrm>
          <a:prstGeom prst="rect">
            <a:avLst/>
          </a:prstGeom>
          <a:noFill/>
        </p:spPr>
        <p:txBody>
          <a:bodyPr wrap="square" rtlCol="0">
            <a:spAutoFit/>
          </a:bodyPr>
          <a:lstStyle/>
          <a:p>
            <a:pPr algn="ctr" defTabSz="326578" rtl="0"/>
            <a:r>
              <a:rPr lang="en-US" sz="429" kern="1200">
                <a:solidFill>
                  <a:prstClr val="black"/>
                </a:solidFill>
                <a:highlight>
                  <a:srgbClr val="C0C0C0"/>
                </a:highlight>
                <a:latin typeface="Arial" panose="020B0604020202020204" pitchFamily="34" charset="0"/>
                <a:ea typeface="+mn-ea"/>
                <a:cs typeface="Arial" panose="020B0604020202020204" pitchFamily="34" charset="0"/>
              </a:rPr>
              <a:t>Full Stack </a:t>
            </a:r>
          </a:p>
          <a:p>
            <a:pPr algn="ctr" defTabSz="326578" rtl="0"/>
            <a:r>
              <a:rPr lang="en-US" sz="429" kern="1200">
                <a:solidFill>
                  <a:prstClr val="black"/>
                </a:solidFill>
                <a:highlight>
                  <a:srgbClr val="C0C0C0"/>
                </a:highlight>
                <a:latin typeface="Arial" panose="020B0604020202020204" pitchFamily="34" charset="0"/>
                <a:ea typeface="+mn-ea"/>
                <a:cs typeface="Arial" panose="020B0604020202020204" pitchFamily="34" charset="0"/>
              </a:rPr>
              <a:t>Developer</a:t>
            </a:r>
          </a:p>
        </p:txBody>
      </p:sp>
      <p:sp>
        <p:nvSpPr>
          <p:cNvPr id="327" name="Freeform: Shape 326">
            <a:extLst>
              <a:ext uri="{FF2B5EF4-FFF2-40B4-BE49-F238E27FC236}">
                <a16:creationId xmlns:a16="http://schemas.microsoft.com/office/drawing/2014/main" id="{DDC32B68-D785-897C-F206-DA1C12B4CF10}"/>
              </a:ext>
            </a:extLst>
          </p:cNvPr>
          <p:cNvSpPr/>
          <p:nvPr/>
        </p:nvSpPr>
        <p:spPr>
          <a:xfrm rot="10800000">
            <a:off x="7966875" y="958207"/>
            <a:ext cx="1005622" cy="1249898"/>
          </a:xfrm>
          <a:custGeom>
            <a:avLst/>
            <a:gdLst>
              <a:gd name="connsiteX0" fmla="*/ 0 w 1407871"/>
              <a:gd name="connsiteY0" fmla="*/ 0 h 1749857"/>
              <a:gd name="connsiteX1" fmla="*/ 1407871 w 1407871"/>
              <a:gd name="connsiteY1" fmla="*/ 1749857 h 1749857"/>
              <a:gd name="connsiteX2" fmla="*/ 312562 w 1407871"/>
              <a:gd name="connsiteY2" fmla="*/ 1749857 h 1749857"/>
              <a:gd name="connsiteX3" fmla="*/ 0 w 1407871"/>
              <a:gd name="connsiteY3" fmla="*/ 1437295 h 1749857"/>
            </a:gdLst>
            <a:ahLst/>
            <a:cxnLst>
              <a:cxn ang="0">
                <a:pos x="connsiteX0" y="connsiteY0"/>
              </a:cxn>
              <a:cxn ang="0">
                <a:pos x="connsiteX1" y="connsiteY1"/>
              </a:cxn>
              <a:cxn ang="0">
                <a:pos x="connsiteX2" y="connsiteY2"/>
              </a:cxn>
              <a:cxn ang="0">
                <a:pos x="connsiteX3" y="connsiteY3"/>
              </a:cxn>
            </a:cxnLst>
            <a:rect l="l" t="t" r="r" b="b"/>
            <a:pathLst>
              <a:path w="1407871" h="1749857">
                <a:moveTo>
                  <a:pt x="0" y="0"/>
                </a:moveTo>
                <a:lnTo>
                  <a:pt x="1407871" y="1749857"/>
                </a:lnTo>
                <a:lnTo>
                  <a:pt x="312562" y="1749857"/>
                </a:lnTo>
                <a:cubicBezTo>
                  <a:pt x="139939" y="1749857"/>
                  <a:pt x="0" y="1609918"/>
                  <a:pt x="0" y="1437295"/>
                </a:cubicBezTo>
                <a:close/>
              </a:path>
            </a:pathLst>
          </a:custGeom>
          <a:solidFill>
            <a:schemeClr val="bg1">
              <a:lumMod val="95000"/>
            </a:schemeClr>
          </a:solidFill>
          <a:ln w="12700">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defTabSz="326578" rtl="0"/>
            <a:endParaRPr lang="en-US" sz="1286" kern="1200">
              <a:solidFill>
                <a:prstClr val="white"/>
              </a:solidFill>
              <a:latin typeface="Calibri" panose="020F0502020204030204"/>
            </a:endParaRPr>
          </a:p>
        </p:txBody>
      </p:sp>
      <p:sp>
        <p:nvSpPr>
          <p:cNvPr id="328" name="Rectangle 327">
            <a:extLst>
              <a:ext uri="{FF2B5EF4-FFF2-40B4-BE49-F238E27FC236}">
                <a16:creationId xmlns:a16="http://schemas.microsoft.com/office/drawing/2014/main" id="{DAD21A6D-77C1-32AB-2DE6-25DEC8A34AC7}"/>
              </a:ext>
            </a:extLst>
          </p:cNvPr>
          <p:cNvSpPr/>
          <p:nvPr/>
        </p:nvSpPr>
        <p:spPr>
          <a:xfrm>
            <a:off x="3427228" y="2026467"/>
            <a:ext cx="58532" cy="2015284"/>
          </a:xfrm>
          <a:prstGeom prst="rect">
            <a:avLst/>
          </a:prstGeom>
          <a:gradFill>
            <a:gsLst>
              <a:gs pos="0">
                <a:schemeClr val="accent1">
                  <a:lumMod val="5000"/>
                  <a:lumOff val="95000"/>
                </a:schemeClr>
              </a:gs>
              <a:gs pos="40000">
                <a:schemeClr val="accent1">
                  <a:lumMod val="45000"/>
                  <a:lumOff val="55000"/>
                  <a:alpha val="39000"/>
                </a:schemeClr>
              </a:gs>
              <a:gs pos="74000">
                <a:schemeClr val="accent1">
                  <a:lumMod val="45000"/>
                  <a:lumOff val="55000"/>
                  <a:alpha val="35000"/>
                </a:schemeClr>
              </a:gs>
              <a:gs pos="100000">
                <a:schemeClr val="accent1">
                  <a:lumMod val="30000"/>
                  <a:lumOff val="70000"/>
                </a:schemeClr>
              </a:gs>
            </a:gsLst>
            <a:lin ang="5400000" scaled="1"/>
          </a:gra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326578" rtl="0"/>
            <a:endParaRPr lang="en-US" sz="1286" kern="1200">
              <a:solidFill>
                <a:prstClr val="white"/>
              </a:solidFill>
              <a:latin typeface="Calibri" panose="020F0502020204030204"/>
            </a:endParaRPr>
          </a:p>
        </p:txBody>
      </p:sp>
      <p:sp>
        <p:nvSpPr>
          <p:cNvPr id="330" name="TextBox 329">
            <a:extLst>
              <a:ext uri="{FF2B5EF4-FFF2-40B4-BE49-F238E27FC236}">
                <a16:creationId xmlns:a16="http://schemas.microsoft.com/office/drawing/2014/main" id="{5EE83643-917A-17B6-F2CB-6D119297EBBE}"/>
              </a:ext>
            </a:extLst>
          </p:cNvPr>
          <p:cNvSpPr txBox="1"/>
          <p:nvPr/>
        </p:nvSpPr>
        <p:spPr>
          <a:xfrm>
            <a:off x="1241631" y="4551550"/>
            <a:ext cx="2152061" cy="444096"/>
          </a:xfrm>
          <a:prstGeom prst="rect">
            <a:avLst/>
          </a:prstGeom>
          <a:noFill/>
        </p:spPr>
        <p:txBody>
          <a:bodyPr wrap="square" rtlCol="0">
            <a:spAutoFit/>
          </a:bodyPr>
          <a:lstStyle/>
          <a:p>
            <a:pPr algn="l" defTabSz="326578" rtl="0"/>
            <a:r>
              <a:rPr lang="en-US" sz="1143" b="1" kern="1200">
                <a:solidFill>
                  <a:srgbClr val="0070C0"/>
                </a:solidFill>
                <a:latin typeface="Arial" panose="020B0604020202020204" pitchFamily="34" charset="0"/>
                <a:ea typeface="+mn-ea"/>
                <a:cs typeface="Arial" panose="020B0604020202020204" pitchFamily="34" charset="0"/>
              </a:rPr>
              <a:t>Flexible </a:t>
            </a:r>
            <a:r>
              <a:rPr lang="en-US" sz="1143" kern="1200">
                <a:solidFill>
                  <a:prstClr val="black"/>
                </a:solidFill>
                <a:latin typeface="Arial" panose="020B0604020202020204" pitchFamily="34" charset="0"/>
                <a:ea typeface="+mn-ea"/>
                <a:cs typeface="Arial" panose="020B0604020202020204" pitchFamily="34" charset="0"/>
              </a:rPr>
              <a:t>Input Data Development</a:t>
            </a:r>
          </a:p>
        </p:txBody>
      </p:sp>
      <p:sp>
        <p:nvSpPr>
          <p:cNvPr id="331" name="TextBox 330">
            <a:extLst>
              <a:ext uri="{FF2B5EF4-FFF2-40B4-BE49-F238E27FC236}">
                <a16:creationId xmlns:a16="http://schemas.microsoft.com/office/drawing/2014/main" id="{257F45BE-9E40-42D8-3774-A49E7D6601F3}"/>
              </a:ext>
            </a:extLst>
          </p:cNvPr>
          <p:cNvSpPr txBox="1"/>
          <p:nvPr/>
        </p:nvSpPr>
        <p:spPr>
          <a:xfrm>
            <a:off x="1241631" y="5074826"/>
            <a:ext cx="2152061" cy="268215"/>
          </a:xfrm>
          <a:prstGeom prst="rect">
            <a:avLst/>
          </a:prstGeom>
          <a:noFill/>
        </p:spPr>
        <p:txBody>
          <a:bodyPr wrap="square" rtlCol="0">
            <a:spAutoFit/>
          </a:bodyPr>
          <a:lstStyle/>
          <a:p>
            <a:pPr algn="l" defTabSz="326578" rtl="0"/>
            <a:r>
              <a:rPr lang="en-US" sz="1143" b="1" kern="1200">
                <a:solidFill>
                  <a:srgbClr val="4472C4"/>
                </a:solidFill>
                <a:latin typeface="Arial" panose="020B0604020202020204" pitchFamily="34" charset="0"/>
                <a:ea typeface="+mn-ea"/>
                <a:cs typeface="Arial" panose="020B0604020202020204" pitchFamily="34" charset="0"/>
              </a:rPr>
              <a:t>Real Time </a:t>
            </a:r>
            <a:r>
              <a:rPr lang="en-US" sz="1143" kern="1200">
                <a:solidFill>
                  <a:prstClr val="black"/>
                </a:solidFill>
                <a:latin typeface="Arial" panose="020B0604020202020204" pitchFamily="34" charset="0"/>
                <a:ea typeface="+mn-ea"/>
                <a:cs typeface="Arial" panose="020B0604020202020204" pitchFamily="34" charset="0"/>
              </a:rPr>
              <a:t>Data Updated</a:t>
            </a:r>
            <a:endParaRPr lang="en-US" sz="1143" b="1" kern="1200">
              <a:solidFill>
                <a:srgbClr val="0070C0"/>
              </a:solidFill>
              <a:latin typeface="Arial" panose="020B0604020202020204" pitchFamily="34" charset="0"/>
              <a:ea typeface="+mn-ea"/>
              <a:cs typeface="Arial" panose="020B0604020202020204" pitchFamily="34" charset="0"/>
            </a:endParaRPr>
          </a:p>
        </p:txBody>
      </p:sp>
      <p:sp>
        <p:nvSpPr>
          <p:cNvPr id="332" name="TextBox 331">
            <a:extLst>
              <a:ext uri="{FF2B5EF4-FFF2-40B4-BE49-F238E27FC236}">
                <a16:creationId xmlns:a16="http://schemas.microsoft.com/office/drawing/2014/main" id="{040A0A10-B758-88C9-8847-527DF07F8C1D}"/>
              </a:ext>
            </a:extLst>
          </p:cNvPr>
          <p:cNvSpPr txBox="1"/>
          <p:nvPr/>
        </p:nvSpPr>
        <p:spPr>
          <a:xfrm>
            <a:off x="1241631" y="5514670"/>
            <a:ext cx="2152061" cy="444096"/>
          </a:xfrm>
          <a:prstGeom prst="rect">
            <a:avLst/>
          </a:prstGeom>
          <a:noFill/>
        </p:spPr>
        <p:txBody>
          <a:bodyPr wrap="square" rtlCol="0">
            <a:spAutoFit/>
          </a:bodyPr>
          <a:lstStyle/>
          <a:p>
            <a:pPr algn="l" defTabSz="326578" rtl="0"/>
            <a:r>
              <a:rPr lang="en-US" sz="1143" b="1" kern="1200">
                <a:solidFill>
                  <a:srgbClr val="0070C0"/>
                </a:solidFill>
                <a:latin typeface="Arial" panose="020B0604020202020204" pitchFamily="34" charset="0"/>
                <a:ea typeface="+mn-ea"/>
                <a:cs typeface="Arial" panose="020B0604020202020204" pitchFamily="34" charset="0"/>
              </a:rPr>
              <a:t>Color Full &amp; Informative </a:t>
            </a:r>
            <a:r>
              <a:rPr lang="en-US" sz="1143" kern="1200">
                <a:solidFill>
                  <a:prstClr val="black"/>
                </a:solidFill>
                <a:latin typeface="Arial" panose="020B0604020202020204" pitchFamily="34" charset="0"/>
                <a:ea typeface="+mn-ea"/>
                <a:cs typeface="Arial" panose="020B0604020202020204" pitchFamily="34" charset="0"/>
              </a:rPr>
              <a:t>Dashboard Visualization</a:t>
            </a:r>
          </a:p>
        </p:txBody>
      </p:sp>
      <p:pic>
        <p:nvPicPr>
          <p:cNvPr id="336" name="Picture 335" descr="A computer screen with graphics and arrows&#10;&#10;Description automatically generated">
            <a:extLst>
              <a:ext uri="{FF2B5EF4-FFF2-40B4-BE49-F238E27FC236}">
                <a16:creationId xmlns:a16="http://schemas.microsoft.com/office/drawing/2014/main" id="{9ED9D817-8660-CFC0-D647-E7757D2FAC0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8822" y="5572008"/>
            <a:ext cx="308571" cy="308571"/>
          </a:xfrm>
          <a:prstGeom prst="rect">
            <a:avLst/>
          </a:prstGeom>
        </p:spPr>
      </p:pic>
      <p:pic>
        <p:nvPicPr>
          <p:cNvPr id="339" name="Picture 338">
            <a:extLst>
              <a:ext uri="{FF2B5EF4-FFF2-40B4-BE49-F238E27FC236}">
                <a16:creationId xmlns:a16="http://schemas.microsoft.com/office/drawing/2014/main" id="{E667EE61-0E9B-2172-2A81-5FE7F936FECD}"/>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t="9591"/>
          <a:stretch/>
        </p:blipFill>
        <p:spPr>
          <a:xfrm>
            <a:off x="5434797" y="4462385"/>
            <a:ext cx="1542857" cy="1101316"/>
          </a:xfrm>
          <a:prstGeom prst="rect">
            <a:avLst/>
          </a:prstGeom>
          <a:ln>
            <a:noFill/>
          </a:ln>
          <a:effectLst>
            <a:outerShdw blurRad="190500" algn="tl" rotWithShape="0">
              <a:srgbClr val="000000">
                <a:alpha val="70000"/>
              </a:srgbClr>
            </a:outerShdw>
          </a:effectLst>
        </p:spPr>
      </p:pic>
      <p:pic>
        <p:nvPicPr>
          <p:cNvPr id="341" name="Picture 340">
            <a:extLst>
              <a:ext uri="{FF2B5EF4-FFF2-40B4-BE49-F238E27FC236}">
                <a16:creationId xmlns:a16="http://schemas.microsoft.com/office/drawing/2014/main" id="{CB2484A8-7CB4-E35A-8341-506B9759C91D}"/>
              </a:ext>
            </a:extLst>
          </p:cNvPr>
          <p:cNvPicPr>
            <a:picLocks noChangeAspect="1"/>
          </p:cNvPicPr>
          <p:nvPr/>
        </p:nvPicPr>
        <p:blipFill>
          <a:blip r:embed="rId7"/>
          <a:stretch>
            <a:fillRect/>
          </a:stretch>
        </p:blipFill>
        <p:spPr>
          <a:xfrm>
            <a:off x="3628245" y="4462385"/>
            <a:ext cx="1542857" cy="1109623"/>
          </a:xfrm>
          <a:prstGeom prst="rect">
            <a:avLst/>
          </a:prstGeom>
          <a:ln>
            <a:noFill/>
          </a:ln>
          <a:effectLst>
            <a:outerShdw blurRad="190500" algn="tl" rotWithShape="0">
              <a:srgbClr val="000000">
                <a:alpha val="70000"/>
              </a:srgbClr>
            </a:outerShdw>
          </a:effectLst>
        </p:spPr>
      </p:pic>
      <p:sp>
        <p:nvSpPr>
          <p:cNvPr id="342" name="TextBox 341">
            <a:extLst>
              <a:ext uri="{FF2B5EF4-FFF2-40B4-BE49-F238E27FC236}">
                <a16:creationId xmlns:a16="http://schemas.microsoft.com/office/drawing/2014/main" id="{0D4E09D1-0022-DB59-65F9-9A0B331EEC35}"/>
              </a:ext>
            </a:extLst>
          </p:cNvPr>
          <p:cNvSpPr txBox="1"/>
          <p:nvPr/>
        </p:nvSpPr>
        <p:spPr>
          <a:xfrm>
            <a:off x="3686948" y="5654562"/>
            <a:ext cx="1425452" cy="224229"/>
          </a:xfrm>
          <a:prstGeom prst="rect">
            <a:avLst/>
          </a:prstGeom>
          <a:noFill/>
        </p:spPr>
        <p:txBody>
          <a:bodyPr wrap="square" rtlCol="0">
            <a:spAutoFit/>
          </a:bodyPr>
          <a:lstStyle/>
          <a:p>
            <a:pPr algn="ctr" defTabSz="326578" rtl="0"/>
            <a:r>
              <a:rPr lang="en-US" sz="857" kern="1200">
                <a:solidFill>
                  <a:prstClr val="black"/>
                </a:solidFill>
                <a:highlight>
                  <a:srgbClr val="C0C0C0"/>
                </a:highlight>
                <a:latin typeface="Calibri" panose="020F0502020204030204"/>
                <a:ea typeface="+mn-ea"/>
                <a:cs typeface="+mn-cs"/>
              </a:rPr>
              <a:t>KPI EACH SECTION</a:t>
            </a:r>
          </a:p>
        </p:txBody>
      </p:sp>
      <p:sp>
        <p:nvSpPr>
          <p:cNvPr id="343" name="TextBox 342">
            <a:extLst>
              <a:ext uri="{FF2B5EF4-FFF2-40B4-BE49-F238E27FC236}">
                <a16:creationId xmlns:a16="http://schemas.microsoft.com/office/drawing/2014/main" id="{74AAEA9B-59BB-C054-34BA-FCF053936DC5}"/>
              </a:ext>
            </a:extLst>
          </p:cNvPr>
          <p:cNvSpPr txBox="1"/>
          <p:nvPr/>
        </p:nvSpPr>
        <p:spPr>
          <a:xfrm>
            <a:off x="5593047" y="5654562"/>
            <a:ext cx="1277157" cy="356123"/>
          </a:xfrm>
          <a:prstGeom prst="rect">
            <a:avLst/>
          </a:prstGeom>
          <a:noFill/>
        </p:spPr>
        <p:txBody>
          <a:bodyPr wrap="square" rtlCol="0">
            <a:spAutoFit/>
          </a:bodyPr>
          <a:lstStyle/>
          <a:p>
            <a:pPr algn="ctr" defTabSz="326578" rtl="0"/>
            <a:r>
              <a:rPr lang="en-US" sz="857" kern="1200">
                <a:solidFill>
                  <a:prstClr val="black"/>
                </a:solidFill>
                <a:highlight>
                  <a:srgbClr val="C0C0C0"/>
                </a:highlight>
                <a:latin typeface="Calibri" panose="020F0502020204030204"/>
                <a:ea typeface="+mn-ea"/>
                <a:cs typeface="+mn-cs"/>
              </a:rPr>
              <a:t>SCHEDULING UPDATE IN DATABASE</a:t>
            </a:r>
          </a:p>
        </p:txBody>
      </p:sp>
      <p:sp>
        <p:nvSpPr>
          <p:cNvPr id="344" name="TextBox 343">
            <a:extLst>
              <a:ext uri="{FF2B5EF4-FFF2-40B4-BE49-F238E27FC236}">
                <a16:creationId xmlns:a16="http://schemas.microsoft.com/office/drawing/2014/main" id="{465C822F-2F61-DC7E-2455-BC11EBF0EC2D}"/>
              </a:ext>
            </a:extLst>
          </p:cNvPr>
          <p:cNvSpPr txBox="1"/>
          <p:nvPr/>
        </p:nvSpPr>
        <p:spPr>
          <a:xfrm>
            <a:off x="7418524" y="5654562"/>
            <a:ext cx="1277157" cy="224229"/>
          </a:xfrm>
          <a:prstGeom prst="rect">
            <a:avLst/>
          </a:prstGeom>
          <a:noFill/>
        </p:spPr>
        <p:txBody>
          <a:bodyPr wrap="square" rtlCol="0">
            <a:spAutoFit/>
          </a:bodyPr>
          <a:lstStyle/>
          <a:p>
            <a:pPr algn="ctr" defTabSz="326578" rtl="0"/>
            <a:r>
              <a:rPr lang="en-US" sz="857" kern="1200">
                <a:solidFill>
                  <a:prstClr val="black"/>
                </a:solidFill>
                <a:highlight>
                  <a:srgbClr val="C0C0C0"/>
                </a:highlight>
                <a:latin typeface="Calibri" panose="020F0502020204030204"/>
                <a:ea typeface="+mn-ea"/>
                <a:cs typeface="+mn-cs"/>
              </a:rPr>
              <a:t>POWER BI DASHBOARD</a:t>
            </a:r>
          </a:p>
        </p:txBody>
      </p:sp>
      <p:pic>
        <p:nvPicPr>
          <p:cNvPr id="32" name="Picture 31">
            <a:extLst>
              <a:ext uri="{FF2B5EF4-FFF2-40B4-BE49-F238E27FC236}">
                <a16:creationId xmlns:a16="http://schemas.microsoft.com/office/drawing/2014/main" id="{D21E82A1-5619-8292-BF19-CC61FB990B01}"/>
              </a:ext>
            </a:extLst>
          </p:cNvPr>
          <p:cNvPicPr>
            <a:picLocks noChangeAspect="1"/>
          </p:cNvPicPr>
          <p:nvPr/>
        </p:nvPicPr>
        <p:blipFill>
          <a:blip r:embed="rId8"/>
          <a:stretch>
            <a:fillRect/>
          </a:stretch>
        </p:blipFill>
        <p:spPr>
          <a:xfrm>
            <a:off x="214052" y="1989118"/>
            <a:ext cx="3327639" cy="1640774"/>
          </a:xfrm>
          <a:prstGeom prst="rect">
            <a:avLst/>
          </a:prstGeom>
        </p:spPr>
      </p:pic>
      <p:sp>
        <p:nvSpPr>
          <p:cNvPr id="34" name="TextBox 33">
            <a:extLst>
              <a:ext uri="{FF2B5EF4-FFF2-40B4-BE49-F238E27FC236}">
                <a16:creationId xmlns:a16="http://schemas.microsoft.com/office/drawing/2014/main" id="{B6BC2A05-D313-CA69-5DF2-09A3AD701B4B}"/>
              </a:ext>
            </a:extLst>
          </p:cNvPr>
          <p:cNvSpPr txBox="1"/>
          <p:nvPr/>
        </p:nvSpPr>
        <p:spPr>
          <a:xfrm>
            <a:off x="959439" y="3614496"/>
            <a:ext cx="835785" cy="207749"/>
          </a:xfrm>
          <a:prstGeom prst="rect">
            <a:avLst/>
          </a:prstGeom>
          <a:noFill/>
        </p:spPr>
        <p:txBody>
          <a:bodyPr wrap="square" rtlCol="0">
            <a:spAutoFit/>
          </a:bodyPr>
          <a:lstStyle/>
          <a:p>
            <a:pPr algn="ctr" defTabSz="326578" rtl="0"/>
            <a:r>
              <a:rPr lang="en-US" sz="750" b="1" kern="1200">
                <a:solidFill>
                  <a:prstClr val="black"/>
                </a:solidFill>
                <a:latin typeface="Arial" panose="020B0604020202020204" pitchFamily="34" charset="0"/>
                <a:ea typeface="+mn-ea"/>
                <a:cs typeface="Arial" panose="020B0604020202020204" pitchFamily="34" charset="0"/>
              </a:rPr>
              <a:t>Kefriyan</a:t>
            </a:r>
          </a:p>
        </p:txBody>
      </p:sp>
      <p:sp>
        <p:nvSpPr>
          <p:cNvPr id="35" name="TextBox 34">
            <a:extLst>
              <a:ext uri="{FF2B5EF4-FFF2-40B4-BE49-F238E27FC236}">
                <a16:creationId xmlns:a16="http://schemas.microsoft.com/office/drawing/2014/main" id="{C5264105-EE10-0DB7-0BF9-B4D159BD7E70}"/>
              </a:ext>
            </a:extLst>
          </p:cNvPr>
          <p:cNvSpPr txBox="1"/>
          <p:nvPr/>
        </p:nvSpPr>
        <p:spPr>
          <a:xfrm>
            <a:off x="1478310" y="3614496"/>
            <a:ext cx="835785" cy="207749"/>
          </a:xfrm>
          <a:prstGeom prst="rect">
            <a:avLst/>
          </a:prstGeom>
          <a:noFill/>
        </p:spPr>
        <p:txBody>
          <a:bodyPr wrap="square" rtlCol="0">
            <a:spAutoFit/>
          </a:bodyPr>
          <a:lstStyle/>
          <a:p>
            <a:pPr algn="ctr" defTabSz="326578" rtl="0"/>
            <a:r>
              <a:rPr lang="en-US" sz="750" b="1" kern="1200">
                <a:solidFill>
                  <a:prstClr val="black"/>
                </a:solidFill>
                <a:latin typeface="Arial" panose="020B0604020202020204" pitchFamily="34" charset="0"/>
                <a:ea typeface="+mn-ea"/>
                <a:cs typeface="Arial" panose="020B0604020202020204" pitchFamily="34" charset="0"/>
              </a:rPr>
              <a:t>Ramli</a:t>
            </a:r>
          </a:p>
        </p:txBody>
      </p:sp>
      <p:sp>
        <p:nvSpPr>
          <p:cNvPr id="36" name="TextBox 35">
            <a:extLst>
              <a:ext uri="{FF2B5EF4-FFF2-40B4-BE49-F238E27FC236}">
                <a16:creationId xmlns:a16="http://schemas.microsoft.com/office/drawing/2014/main" id="{FC38F867-D039-D140-950A-AC374ED93A62}"/>
              </a:ext>
            </a:extLst>
          </p:cNvPr>
          <p:cNvSpPr txBox="1"/>
          <p:nvPr/>
        </p:nvSpPr>
        <p:spPr>
          <a:xfrm>
            <a:off x="1975670" y="3614496"/>
            <a:ext cx="835785" cy="207749"/>
          </a:xfrm>
          <a:prstGeom prst="rect">
            <a:avLst/>
          </a:prstGeom>
          <a:noFill/>
        </p:spPr>
        <p:txBody>
          <a:bodyPr wrap="square" rtlCol="0">
            <a:spAutoFit/>
          </a:bodyPr>
          <a:lstStyle/>
          <a:p>
            <a:pPr algn="ctr" defTabSz="326578" rtl="0"/>
            <a:r>
              <a:rPr lang="en-US" sz="750" b="1" kern="1200">
                <a:solidFill>
                  <a:prstClr val="black"/>
                </a:solidFill>
                <a:latin typeface="Arial" panose="020B0604020202020204" pitchFamily="34" charset="0"/>
                <a:ea typeface="+mn-ea"/>
                <a:cs typeface="Arial" panose="020B0604020202020204" pitchFamily="34" charset="0"/>
              </a:rPr>
              <a:t>Reza</a:t>
            </a:r>
          </a:p>
        </p:txBody>
      </p:sp>
      <p:sp>
        <p:nvSpPr>
          <p:cNvPr id="37" name="TextBox 36">
            <a:extLst>
              <a:ext uri="{FF2B5EF4-FFF2-40B4-BE49-F238E27FC236}">
                <a16:creationId xmlns:a16="http://schemas.microsoft.com/office/drawing/2014/main" id="{8996AA1D-7942-951D-51D9-F9C2A7FEC47C}"/>
              </a:ext>
            </a:extLst>
          </p:cNvPr>
          <p:cNvSpPr txBox="1"/>
          <p:nvPr/>
        </p:nvSpPr>
        <p:spPr>
          <a:xfrm>
            <a:off x="2546764" y="3614496"/>
            <a:ext cx="835785" cy="207749"/>
          </a:xfrm>
          <a:prstGeom prst="rect">
            <a:avLst/>
          </a:prstGeom>
          <a:noFill/>
        </p:spPr>
        <p:txBody>
          <a:bodyPr wrap="square" rtlCol="0">
            <a:spAutoFit/>
          </a:bodyPr>
          <a:lstStyle/>
          <a:p>
            <a:pPr algn="ctr" defTabSz="326578" rtl="0"/>
            <a:r>
              <a:rPr lang="en-US" sz="750" b="1" kern="1200">
                <a:solidFill>
                  <a:prstClr val="black"/>
                </a:solidFill>
                <a:latin typeface="Arial" panose="020B0604020202020204" pitchFamily="34" charset="0"/>
                <a:ea typeface="+mn-ea"/>
                <a:cs typeface="Arial" panose="020B0604020202020204" pitchFamily="34" charset="0"/>
              </a:rPr>
              <a:t>Abdurrahman</a:t>
            </a:r>
          </a:p>
        </p:txBody>
      </p:sp>
      <p:sp>
        <p:nvSpPr>
          <p:cNvPr id="40" name="TextBox 39">
            <a:extLst>
              <a:ext uri="{FF2B5EF4-FFF2-40B4-BE49-F238E27FC236}">
                <a16:creationId xmlns:a16="http://schemas.microsoft.com/office/drawing/2014/main" id="{AE65BB81-5078-DFB8-4795-869C7D50B886}"/>
              </a:ext>
            </a:extLst>
          </p:cNvPr>
          <p:cNvSpPr txBox="1"/>
          <p:nvPr/>
        </p:nvSpPr>
        <p:spPr>
          <a:xfrm>
            <a:off x="959439" y="3749369"/>
            <a:ext cx="835785" cy="224420"/>
          </a:xfrm>
          <a:prstGeom prst="rect">
            <a:avLst/>
          </a:prstGeom>
          <a:noFill/>
        </p:spPr>
        <p:txBody>
          <a:bodyPr wrap="square" rtlCol="0">
            <a:spAutoFit/>
          </a:bodyPr>
          <a:lstStyle/>
          <a:p>
            <a:pPr algn="ctr" defTabSz="326578" rtl="0"/>
            <a:r>
              <a:rPr lang="en-US" sz="429" kern="1200">
                <a:solidFill>
                  <a:prstClr val="black"/>
                </a:solidFill>
                <a:highlight>
                  <a:srgbClr val="C0C0C0"/>
                </a:highlight>
                <a:latin typeface="Arial" panose="020B0604020202020204" pitchFamily="34" charset="0"/>
                <a:ea typeface="+mn-ea"/>
                <a:cs typeface="Arial" panose="020B0604020202020204" pitchFamily="34" charset="0"/>
              </a:rPr>
              <a:t>Full Stack </a:t>
            </a:r>
          </a:p>
          <a:p>
            <a:pPr algn="ctr" defTabSz="326578" rtl="0"/>
            <a:r>
              <a:rPr lang="en-US" sz="429" kern="1200">
                <a:solidFill>
                  <a:prstClr val="black"/>
                </a:solidFill>
                <a:highlight>
                  <a:srgbClr val="C0C0C0"/>
                </a:highlight>
                <a:latin typeface="Arial" panose="020B0604020202020204" pitchFamily="34" charset="0"/>
                <a:ea typeface="+mn-ea"/>
                <a:cs typeface="Arial" panose="020B0604020202020204" pitchFamily="34" charset="0"/>
              </a:rPr>
              <a:t>Developer</a:t>
            </a:r>
          </a:p>
        </p:txBody>
      </p:sp>
      <p:sp>
        <p:nvSpPr>
          <p:cNvPr id="47" name="TextBox 46">
            <a:extLst>
              <a:ext uri="{FF2B5EF4-FFF2-40B4-BE49-F238E27FC236}">
                <a16:creationId xmlns:a16="http://schemas.microsoft.com/office/drawing/2014/main" id="{757C53E8-6E7E-27E5-CF29-AB7A777D2F65}"/>
              </a:ext>
            </a:extLst>
          </p:cNvPr>
          <p:cNvSpPr txBox="1"/>
          <p:nvPr/>
        </p:nvSpPr>
        <p:spPr>
          <a:xfrm>
            <a:off x="1474601" y="3749369"/>
            <a:ext cx="835785" cy="224420"/>
          </a:xfrm>
          <a:prstGeom prst="rect">
            <a:avLst/>
          </a:prstGeom>
          <a:noFill/>
        </p:spPr>
        <p:txBody>
          <a:bodyPr wrap="square" rtlCol="0">
            <a:spAutoFit/>
          </a:bodyPr>
          <a:lstStyle/>
          <a:p>
            <a:pPr algn="ctr" defTabSz="326578" rtl="0"/>
            <a:r>
              <a:rPr lang="en-US" sz="429" kern="1200">
                <a:solidFill>
                  <a:prstClr val="black"/>
                </a:solidFill>
                <a:highlight>
                  <a:srgbClr val="C0C0C0"/>
                </a:highlight>
                <a:latin typeface="Arial" panose="020B0604020202020204" pitchFamily="34" charset="0"/>
                <a:ea typeface="+mn-ea"/>
                <a:cs typeface="Arial" panose="020B0604020202020204" pitchFamily="34" charset="0"/>
              </a:rPr>
              <a:t>Full Stack </a:t>
            </a:r>
          </a:p>
          <a:p>
            <a:pPr algn="ctr" defTabSz="326578" rtl="0"/>
            <a:r>
              <a:rPr lang="en-US" sz="429" kern="1200">
                <a:solidFill>
                  <a:prstClr val="black"/>
                </a:solidFill>
                <a:highlight>
                  <a:srgbClr val="C0C0C0"/>
                </a:highlight>
                <a:latin typeface="Arial" panose="020B0604020202020204" pitchFamily="34" charset="0"/>
                <a:ea typeface="+mn-ea"/>
                <a:cs typeface="Arial" panose="020B0604020202020204" pitchFamily="34" charset="0"/>
              </a:rPr>
              <a:t>Developer</a:t>
            </a:r>
          </a:p>
        </p:txBody>
      </p:sp>
      <p:sp>
        <p:nvSpPr>
          <p:cNvPr id="48" name="TextBox 47">
            <a:extLst>
              <a:ext uri="{FF2B5EF4-FFF2-40B4-BE49-F238E27FC236}">
                <a16:creationId xmlns:a16="http://schemas.microsoft.com/office/drawing/2014/main" id="{5177FDCF-5565-5DF1-0161-19707E647306}"/>
              </a:ext>
            </a:extLst>
          </p:cNvPr>
          <p:cNvSpPr txBox="1"/>
          <p:nvPr/>
        </p:nvSpPr>
        <p:spPr>
          <a:xfrm>
            <a:off x="1979195" y="3749369"/>
            <a:ext cx="835785" cy="224420"/>
          </a:xfrm>
          <a:prstGeom prst="rect">
            <a:avLst/>
          </a:prstGeom>
          <a:noFill/>
        </p:spPr>
        <p:txBody>
          <a:bodyPr wrap="square" rtlCol="0">
            <a:spAutoFit/>
          </a:bodyPr>
          <a:lstStyle/>
          <a:p>
            <a:pPr algn="ctr" defTabSz="326578" rtl="0"/>
            <a:r>
              <a:rPr lang="en-US" sz="429" kern="1200">
                <a:solidFill>
                  <a:prstClr val="black"/>
                </a:solidFill>
                <a:highlight>
                  <a:srgbClr val="C0C0C0"/>
                </a:highlight>
                <a:latin typeface="Arial" panose="020B0604020202020204" pitchFamily="34" charset="0"/>
                <a:ea typeface="+mn-ea"/>
                <a:cs typeface="Arial" panose="020B0604020202020204" pitchFamily="34" charset="0"/>
              </a:rPr>
              <a:t>Full Stack </a:t>
            </a:r>
          </a:p>
          <a:p>
            <a:pPr algn="ctr" defTabSz="326578" rtl="0"/>
            <a:r>
              <a:rPr lang="en-US" sz="429" kern="1200">
                <a:solidFill>
                  <a:prstClr val="black"/>
                </a:solidFill>
                <a:highlight>
                  <a:srgbClr val="C0C0C0"/>
                </a:highlight>
                <a:latin typeface="Arial" panose="020B0604020202020204" pitchFamily="34" charset="0"/>
                <a:ea typeface="+mn-ea"/>
                <a:cs typeface="Arial" panose="020B0604020202020204" pitchFamily="34" charset="0"/>
              </a:rPr>
              <a:t>Developer</a:t>
            </a:r>
          </a:p>
        </p:txBody>
      </p:sp>
      <p:sp>
        <p:nvSpPr>
          <p:cNvPr id="49" name="TextBox 48">
            <a:extLst>
              <a:ext uri="{FF2B5EF4-FFF2-40B4-BE49-F238E27FC236}">
                <a16:creationId xmlns:a16="http://schemas.microsoft.com/office/drawing/2014/main" id="{CDA27A01-5572-4B3E-9B4C-D045D7F64FDD}"/>
              </a:ext>
            </a:extLst>
          </p:cNvPr>
          <p:cNvSpPr txBox="1"/>
          <p:nvPr/>
        </p:nvSpPr>
        <p:spPr>
          <a:xfrm>
            <a:off x="2573965" y="3749369"/>
            <a:ext cx="835785" cy="224420"/>
          </a:xfrm>
          <a:prstGeom prst="rect">
            <a:avLst/>
          </a:prstGeom>
          <a:noFill/>
        </p:spPr>
        <p:txBody>
          <a:bodyPr wrap="square" rtlCol="0">
            <a:spAutoFit/>
          </a:bodyPr>
          <a:lstStyle/>
          <a:p>
            <a:pPr algn="ctr" defTabSz="326578" rtl="0"/>
            <a:r>
              <a:rPr lang="en-US" sz="429" kern="1200">
                <a:solidFill>
                  <a:prstClr val="black"/>
                </a:solidFill>
                <a:highlight>
                  <a:srgbClr val="C0C0C0"/>
                </a:highlight>
                <a:latin typeface="Arial" panose="020B0604020202020204" pitchFamily="34" charset="0"/>
                <a:ea typeface="+mn-ea"/>
                <a:cs typeface="Arial" panose="020B0604020202020204" pitchFamily="34" charset="0"/>
              </a:rPr>
              <a:t>Full Stack </a:t>
            </a:r>
          </a:p>
          <a:p>
            <a:pPr algn="ctr" defTabSz="326578" rtl="0"/>
            <a:r>
              <a:rPr lang="en-US" sz="429" kern="1200">
                <a:solidFill>
                  <a:prstClr val="black"/>
                </a:solidFill>
                <a:highlight>
                  <a:srgbClr val="C0C0C0"/>
                </a:highlight>
                <a:latin typeface="Arial" panose="020B0604020202020204" pitchFamily="34" charset="0"/>
                <a:ea typeface="+mn-ea"/>
                <a:cs typeface="Arial" panose="020B0604020202020204" pitchFamily="34" charset="0"/>
              </a:rPr>
              <a:t>Developer</a:t>
            </a:r>
          </a:p>
        </p:txBody>
      </p:sp>
      <p:sp>
        <p:nvSpPr>
          <p:cNvPr id="50" name="TextBox 49">
            <a:extLst>
              <a:ext uri="{FF2B5EF4-FFF2-40B4-BE49-F238E27FC236}">
                <a16:creationId xmlns:a16="http://schemas.microsoft.com/office/drawing/2014/main" id="{10DB9DA7-9C75-31B3-30A1-5A236300CB9F}"/>
              </a:ext>
            </a:extLst>
          </p:cNvPr>
          <p:cNvSpPr txBox="1"/>
          <p:nvPr/>
        </p:nvSpPr>
        <p:spPr>
          <a:xfrm>
            <a:off x="376825" y="3088799"/>
            <a:ext cx="835785" cy="158377"/>
          </a:xfrm>
          <a:prstGeom prst="rect">
            <a:avLst/>
          </a:prstGeom>
          <a:noFill/>
        </p:spPr>
        <p:txBody>
          <a:bodyPr wrap="square" rtlCol="0">
            <a:spAutoFit/>
          </a:bodyPr>
          <a:lstStyle/>
          <a:p>
            <a:pPr algn="ctr" defTabSz="326578" rtl="0"/>
            <a:r>
              <a:rPr lang="en-US" sz="429" kern="1200">
                <a:solidFill>
                  <a:prstClr val="black"/>
                </a:solidFill>
                <a:highlight>
                  <a:srgbClr val="FFFFFF"/>
                </a:highlight>
                <a:latin typeface="Arial" panose="020B0604020202020204" pitchFamily="34" charset="0"/>
                <a:ea typeface="+mn-ea"/>
                <a:cs typeface="Arial" panose="020B0604020202020204" pitchFamily="34" charset="0"/>
              </a:rPr>
              <a:t>FACILITY &amp; EXIM KPI </a:t>
            </a:r>
          </a:p>
        </p:txBody>
      </p:sp>
      <p:sp>
        <p:nvSpPr>
          <p:cNvPr id="51" name="TextBox 50">
            <a:extLst>
              <a:ext uri="{FF2B5EF4-FFF2-40B4-BE49-F238E27FC236}">
                <a16:creationId xmlns:a16="http://schemas.microsoft.com/office/drawing/2014/main" id="{6B52903A-A13E-95C0-801E-E1415F557744}"/>
              </a:ext>
            </a:extLst>
          </p:cNvPr>
          <p:cNvSpPr txBox="1"/>
          <p:nvPr/>
        </p:nvSpPr>
        <p:spPr>
          <a:xfrm>
            <a:off x="1979194" y="3088799"/>
            <a:ext cx="835785" cy="158377"/>
          </a:xfrm>
          <a:prstGeom prst="rect">
            <a:avLst/>
          </a:prstGeom>
          <a:noFill/>
        </p:spPr>
        <p:txBody>
          <a:bodyPr wrap="square" rtlCol="0">
            <a:spAutoFit/>
          </a:bodyPr>
          <a:lstStyle/>
          <a:p>
            <a:pPr algn="ctr" defTabSz="326578" rtl="0"/>
            <a:r>
              <a:rPr lang="en-US" sz="429" kern="1200">
                <a:solidFill>
                  <a:prstClr val="black"/>
                </a:solidFill>
                <a:highlight>
                  <a:srgbClr val="FFFFFF"/>
                </a:highlight>
                <a:latin typeface="Arial" panose="020B0604020202020204" pitchFamily="34" charset="0"/>
                <a:ea typeface="+mn-ea"/>
                <a:cs typeface="Arial" panose="020B0604020202020204" pitchFamily="34" charset="0"/>
              </a:rPr>
              <a:t>SHE &amp; MFG KPI</a:t>
            </a:r>
          </a:p>
        </p:txBody>
      </p:sp>
      <p:sp>
        <p:nvSpPr>
          <p:cNvPr id="52" name="TextBox 51">
            <a:extLst>
              <a:ext uri="{FF2B5EF4-FFF2-40B4-BE49-F238E27FC236}">
                <a16:creationId xmlns:a16="http://schemas.microsoft.com/office/drawing/2014/main" id="{4CFAD408-C85C-5403-22A1-7B7C2615BEF5}"/>
              </a:ext>
            </a:extLst>
          </p:cNvPr>
          <p:cNvSpPr txBox="1"/>
          <p:nvPr/>
        </p:nvSpPr>
        <p:spPr>
          <a:xfrm>
            <a:off x="1498072" y="3088799"/>
            <a:ext cx="835785" cy="158377"/>
          </a:xfrm>
          <a:prstGeom prst="rect">
            <a:avLst/>
          </a:prstGeom>
          <a:noFill/>
        </p:spPr>
        <p:txBody>
          <a:bodyPr wrap="square" rtlCol="0">
            <a:spAutoFit/>
          </a:bodyPr>
          <a:lstStyle/>
          <a:p>
            <a:pPr algn="ctr" defTabSz="326578" rtl="0"/>
            <a:r>
              <a:rPr lang="en-US" sz="429" kern="1200">
                <a:solidFill>
                  <a:prstClr val="black"/>
                </a:solidFill>
                <a:highlight>
                  <a:srgbClr val="FFFFFF"/>
                </a:highlight>
                <a:latin typeface="Arial" panose="020B0604020202020204" pitchFamily="34" charset="0"/>
                <a:ea typeface="+mn-ea"/>
                <a:cs typeface="Arial" panose="020B0604020202020204" pitchFamily="34" charset="0"/>
              </a:rPr>
              <a:t>QUALITY &amp; PE KPI </a:t>
            </a:r>
          </a:p>
        </p:txBody>
      </p:sp>
      <p:sp>
        <p:nvSpPr>
          <p:cNvPr id="53" name="TextBox 52">
            <a:extLst>
              <a:ext uri="{FF2B5EF4-FFF2-40B4-BE49-F238E27FC236}">
                <a16:creationId xmlns:a16="http://schemas.microsoft.com/office/drawing/2014/main" id="{B1C3D13E-7399-FE84-DEAC-9C6E74A77F7D}"/>
              </a:ext>
            </a:extLst>
          </p:cNvPr>
          <p:cNvSpPr txBox="1"/>
          <p:nvPr/>
        </p:nvSpPr>
        <p:spPr>
          <a:xfrm>
            <a:off x="1031732" y="3017621"/>
            <a:ext cx="835785" cy="290464"/>
          </a:xfrm>
          <a:prstGeom prst="rect">
            <a:avLst/>
          </a:prstGeom>
          <a:noFill/>
        </p:spPr>
        <p:txBody>
          <a:bodyPr wrap="square" rtlCol="0">
            <a:spAutoFit/>
          </a:bodyPr>
          <a:lstStyle/>
          <a:p>
            <a:pPr algn="ctr" defTabSz="326578" rtl="0"/>
            <a:r>
              <a:rPr lang="en-US" sz="429" kern="1200">
                <a:solidFill>
                  <a:prstClr val="black"/>
                </a:solidFill>
                <a:highlight>
                  <a:srgbClr val="FFFFFF"/>
                </a:highlight>
                <a:latin typeface="Arial" panose="020B0604020202020204" pitchFamily="34" charset="0"/>
                <a:ea typeface="+mn-ea"/>
                <a:cs typeface="Arial" panose="020B0604020202020204" pitchFamily="34" charset="0"/>
              </a:rPr>
              <a:t>WAREHAUSE </a:t>
            </a:r>
          </a:p>
          <a:p>
            <a:pPr algn="ctr" defTabSz="326578" rtl="0"/>
            <a:r>
              <a:rPr lang="en-US" sz="429" kern="1200">
                <a:solidFill>
                  <a:prstClr val="black"/>
                </a:solidFill>
                <a:highlight>
                  <a:srgbClr val="FFFFFF"/>
                </a:highlight>
                <a:latin typeface="Arial" panose="020B0604020202020204" pitchFamily="34" charset="0"/>
                <a:ea typeface="+mn-ea"/>
                <a:cs typeface="Arial" panose="020B0604020202020204" pitchFamily="34" charset="0"/>
              </a:rPr>
              <a:t>&amp;</a:t>
            </a:r>
          </a:p>
          <a:p>
            <a:pPr algn="ctr" defTabSz="326578" rtl="0"/>
            <a:r>
              <a:rPr lang="en-US" sz="429" kern="1200">
                <a:solidFill>
                  <a:prstClr val="black"/>
                </a:solidFill>
                <a:highlight>
                  <a:srgbClr val="FFFFFF"/>
                </a:highlight>
                <a:latin typeface="Arial" panose="020B0604020202020204" pitchFamily="34" charset="0"/>
                <a:ea typeface="+mn-ea"/>
                <a:cs typeface="Arial" panose="020B0604020202020204" pitchFamily="34" charset="0"/>
              </a:rPr>
              <a:t>TIE </a:t>
            </a:r>
          </a:p>
        </p:txBody>
      </p:sp>
      <p:sp>
        <p:nvSpPr>
          <p:cNvPr id="54" name="TextBox 53">
            <a:extLst>
              <a:ext uri="{FF2B5EF4-FFF2-40B4-BE49-F238E27FC236}">
                <a16:creationId xmlns:a16="http://schemas.microsoft.com/office/drawing/2014/main" id="{83979336-C0BE-0755-00DA-C610F0071EFB}"/>
              </a:ext>
            </a:extLst>
          </p:cNvPr>
          <p:cNvSpPr txBox="1"/>
          <p:nvPr/>
        </p:nvSpPr>
        <p:spPr>
          <a:xfrm>
            <a:off x="2479765" y="3088799"/>
            <a:ext cx="835785" cy="158377"/>
          </a:xfrm>
          <a:prstGeom prst="rect">
            <a:avLst/>
          </a:prstGeom>
          <a:noFill/>
        </p:spPr>
        <p:txBody>
          <a:bodyPr wrap="square" rtlCol="0">
            <a:spAutoFit/>
          </a:bodyPr>
          <a:lstStyle/>
          <a:p>
            <a:pPr algn="ctr" defTabSz="326578" rtl="0"/>
            <a:r>
              <a:rPr lang="en-US" sz="429" kern="1200">
                <a:solidFill>
                  <a:prstClr val="black"/>
                </a:solidFill>
                <a:highlight>
                  <a:srgbClr val="FFFFFF"/>
                </a:highlight>
                <a:latin typeface="Arial" panose="020B0604020202020204" pitchFamily="34" charset="0"/>
                <a:ea typeface="+mn-ea"/>
                <a:cs typeface="Arial" panose="020B0604020202020204" pitchFamily="34" charset="0"/>
              </a:rPr>
              <a:t>MTN &amp; PC</a:t>
            </a:r>
          </a:p>
        </p:txBody>
      </p:sp>
      <p:sp>
        <p:nvSpPr>
          <p:cNvPr id="55" name="TextBox 54">
            <a:extLst>
              <a:ext uri="{FF2B5EF4-FFF2-40B4-BE49-F238E27FC236}">
                <a16:creationId xmlns:a16="http://schemas.microsoft.com/office/drawing/2014/main" id="{04F16C3B-3752-B253-3BD2-97AA8BA68E0A}"/>
              </a:ext>
            </a:extLst>
          </p:cNvPr>
          <p:cNvSpPr txBox="1"/>
          <p:nvPr/>
        </p:nvSpPr>
        <p:spPr>
          <a:xfrm>
            <a:off x="3659078" y="2874725"/>
            <a:ext cx="1641929" cy="312265"/>
          </a:xfrm>
          <a:prstGeom prst="rect">
            <a:avLst/>
          </a:prstGeom>
          <a:noFill/>
        </p:spPr>
        <p:txBody>
          <a:bodyPr wrap="square" rtlCol="0">
            <a:spAutoFit/>
          </a:bodyPr>
          <a:lstStyle/>
          <a:p>
            <a:pPr algn="l" defTabSz="326578" rtl="0"/>
            <a:r>
              <a:rPr lang="en-US" sz="1429" kern="1200">
                <a:solidFill>
                  <a:prstClr val="black"/>
                </a:solidFill>
                <a:highlight>
                  <a:srgbClr val="C0C0C0"/>
                </a:highlight>
                <a:latin typeface="Arial Black" panose="020B0A04020102020204" pitchFamily="34" charset="0"/>
                <a:ea typeface="+mn-ea"/>
                <a:cs typeface="+mn-cs"/>
              </a:rPr>
              <a:t>METHODE</a:t>
            </a:r>
          </a:p>
        </p:txBody>
      </p:sp>
      <p:sp>
        <p:nvSpPr>
          <p:cNvPr id="57" name="TextBox 56">
            <a:extLst>
              <a:ext uri="{FF2B5EF4-FFF2-40B4-BE49-F238E27FC236}">
                <a16:creationId xmlns:a16="http://schemas.microsoft.com/office/drawing/2014/main" id="{1D4675F1-8E42-D1F5-3EF0-DFA617410A00}"/>
              </a:ext>
            </a:extLst>
          </p:cNvPr>
          <p:cNvSpPr txBox="1"/>
          <p:nvPr/>
        </p:nvSpPr>
        <p:spPr>
          <a:xfrm>
            <a:off x="3194558" y="2513726"/>
            <a:ext cx="1641929" cy="268215"/>
          </a:xfrm>
          <a:prstGeom prst="rect">
            <a:avLst/>
          </a:prstGeom>
          <a:noFill/>
        </p:spPr>
        <p:txBody>
          <a:bodyPr wrap="square" rtlCol="0">
            <a:spAutoFit/>
          </a:bodyPr>
          <a:lstStyle/>
          <a:p>
            <a:pPr algn="ctr" defTabSz="326578" rtl="0"/>
            <a:r>
              <a:rPr lang="en-US" sz="1143" b="1" kern="1200">
                <a:solidFill>
                  <a:prstClr val="black"/>
                </a:solidFill>
                <a:latin typeface="Arial" panose="020B0604020202020204" pitchFamily="34" charset="0"/>
                <a:ea typeface="+mn-ea"/>
                <a:cs typeface="Arial" panose="020B0604020202020204" pitchFamily="34" charset="0"/>
              </a:rPr>
              <a:t>Python</a:t>
            </a:r>
          </a:p>
        </p:txBody>
      </p:sp>
      <p:sp>
        <p:nvSpPr>
          <p:cNvPr id="58" name="Freeform 136">
            <a:extLst>
              <a:ext uri="{FF2B5EF4-FFF2-40B4-BE49-F238E27FC236}">
                <a16:creationId xmlns:a16="http://schemas.microsoft.com/office/drawing/2014/main" id="{F6ADA62F-7FC9-3FC5-52C4-7716FE108B58}"/>
              </a:ext>
            </a:extLst>
          </p:cNvPr>
          <p:cNvSpPr/>
          <p:nvPr/>
        </p:nvSpPr>
        <p:spPr>
          <a:xfrm rot="5400000">
            <a:off x="7050148" y="2074937"/>
            <a:ext cx="262504" cy="263092"/>
          </a:xfrm>
          <a:custGeom>
            <a:avLst/>
            <a:gdLst>
              <a:gd name="connsiteX0" fmla="*/ 5364 w 1376351"/>
              <a:gd name="connsiteY0" fmla="*/ 0 h 1359463"/>
              <a:gd name="connsiteX1" fmla="*/ 1369883 w 1376351"/>
              <a:gd name="connsiteY1" fmla="*/ 1231362 h 1359463"/>
              <a:gd name="connsiteX2" fmla="*/ 1376351 w 1376351"/>
              <a:gd name="connsiteY2" fmla="*/ 1359463 h 1359463"/>
              <a:gd name="connsiteX3" fmla="*/ 0 w 1376351"/>
              <a:gd name="connsiteY3" fmla="*/ 1359463 h 1359463"/>
              <a:gd name="connsiteX4" fmla="*/ 0 w 1376351"/>
              <a:gd name="connsiteY4" fmla="*/ 271 h 13594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6351" h="1359463">
                <a:moveTo>
                  <a:pt x="5364" y="0"/>
                </a:moveTo>
                <a:cubicBezTo>
                  <a:pt x="715533" y="0"/>
                  <a:pt x="1299643" y="539724"/>
                  <a:pt x="1369883" y="1231362"/>
                </a:cubicBezTo>
                <a:lnTo>
                  <a:pt x="1376351" y="1359463"/>
                </a:lnTo>
                <a:lnTo>
                  <a:pt x="0" y="1359463"/>
                </a:lnTo>
                <a:lnTo>
                  <a:pt x="0" y="271"/>
                </a:lnTo>
                <a:close/>
              </a:path>
            </a:pathLst>
          </a:custGeom>
          <a:solidFill>
            <a:srgbClr val="BFEFB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26578" rtl="0"/>
            <a:endParaRPr lang="en-US" sz="1286" kern="1200">
              <a:solidFill>
                <a:prstClr val="white"/>
              </a:solidFill>
              <a:latin typeface="Calibri" panose="020F0502020204030204"/>
            </a:endParaRPr>
          </a:p>
        </p:txBody>
      </p:sp>
      <p:sp>
        <p:nvSpPr>
          <p:cNvPr id="59" name="Freeform 136">
            <a:extLst>
              <a:ext uri="{FF2B5EF4-FFF2-40B4-BE49-F238E27FC236}">
                <a16:creationId xmlns:a16="http://schemas.microsoft.com/office/drawing/2014/main" id="{ADE7D90E-4A5D-E656-A6B3-9B5B1228FC13}"/>
              </a:ext>
            </a:extLst>
          </p:cNvPr>
          <p:cNvSpPr/>
          <p:nvPr/>
        </p:nvSpPr>
        <p:spPr>
          <a:xfrm rot="5400000">
            <a:off x="8053179" y="2070162"/>
            <a:ext cx="262504" cy="263092"/>
          </a:xfrm>
          <a:custGeom>
            <a:avLst/>
            <a:gdLst>
              <a:gd name="connsiteX0" fmla="*/ 5364 w 1376351"/>
              <a:gd name="connsiteY0" fmla="*/ 0 h 1359463"/>
              <a:gd name="connsiteX1" fmla="*/ 1369883 w 1376351"/>
              <a:gd name="connsiteY1" fmla="*/ 1231362 h 1359463"/>
              <a:gd name="connsiteX2" fmla="*/ 1376351 w 1376351"/>
              <a:gd name="connsiteY2" fmla="*/ 1359463 h 1359463"/>
              <a:gd name="connsiteX3" fmla="*/ 0 w 1376351"/>
              <a:gd name="connsiteY3" fmla="*/ 1359463 h 1359463"/>
              <a:gd name="connsiteX4" fmla="*/ 0 w 1376351"/>
              <a:gd name="connsiteY4" fmla="*/ 271 h 13594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6351" h="1359463">
                <a:moveTo>
                  <a:pt x="5364" y="0"/>
                </a:moveTo>
                <a:cubicBezTo>
                  <a:pt x="715533" y="0"/>
                  <a:pt x="1299643" y="539724"/>
                  <a:pt x="1369883" y="1231362"/>
                </a:cubicBezTo>
                <a:lnTo>
                  <a:pt x="1376351" y="1359463"/>
                </a:lnTo>
                <a:lnTo>
                  <a:pt x="0" y="1359463"/>
                </a:lnTo>
                <a:lnTo>
                  <a:pt x="0" y="271"/>
                </a:lnTo>
                <a:close/>
              </a:path>
            </a:pathLst>
          </a:custGeom>
          <a:solidFill>
            <a:srgbClr val="BFEFB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26578" rtl="0"/>
            <a:endParaRPr lang="en-US" sz="1286" kern="1200">
              <a:solidFill>
                <a:prstClr val="white"/>
              </a:solidFill>
              <a:latin typeface="Calibri" panose="020F0502020204030204"/>
            </a:endParaRPr>
          </a:p>
        </p:txBody>
      </p:sp>
      <p:pic>
        <p:nvPicPr>
          <p:cNvPr id="61" name="Picture 60" descr="A paper with a clock and graph&#10;&#10;Description automatically generated">
            <a:extLst>
              <a:ext uri="{FF2B5EF4-FFF2-40B4-BE49-F238E27FC236}">
                <a16:creationId xmlns:a16="http://schemas.microsoft.com/office/drawing/2014/main" id="{4B9F1406-342E-4071-FF59-246D551D669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03560" y="5044246"/>
            <a:ext cx="308571" cy="308571"/>
          </a:xfrm>
          <a:prstGeom prst="rect">
            <a:avLst/>
          </a:prstGeom>
        </p:spPr>
      </p:pic>
      <p:pic>
        <p:nvPicPr>
          <p:cNvPr id="63" name="Picture 62">
            <a:extLst>
              <a:ext uri="{FF2B5EF4-FFF2-40B4-BE49-F238E27FC236}">
                <a16:creationId xmlns:a16="http://schemas.microsoft.com/office/drawing/2014/main" id="{1567DDFE-6F94-C21C-FD9F-90DB05CD9B4F}"/>
              </a:ext>
            </a:extLst>
          </p:cNvPr>
          <p:cNvPicPr>
            <a:picLocks noChangeAspect="1"/>
          </p:cNvPicPr>
          <p:nvPr/>
        </p:nvPicPr>
        <p:blipFill>
          <a:blip r:embed="rId10"/>
          <a:stretch>
            <a:fillRect/>
          </a:stretch>
        </p:blipFill>
        <p:spPr>
          <a:xfrm>
            <a:off x="6674807" y="3301277"/>
            <a:ext cx="2016481" cy="412127"/>
          </a:xfrm>
          <a:prstGeom prst="rect">
            <a:avLst/>
          </a:prstGeom>
        </p:spPr>
      </p:pic>
      <p:pic>
        <p:nvPicPr>
          <p:cNvPr id="193" name="Picture 192" descr="A blue and yellow snake logo&#10;&#10;Description automatically generated">
            <a:extLst>
              <a:ext uri="{FF2B5EF4-FFF2-40B4-BE49-F238E27FC236}">
                <a16:creationId xmlns:a16="http://schemas.microsoft.com/office/drawing/2014/main" id="{435CB555-F429-3D6F-812C-9DD3093584B2}"/>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18822" y="4579659"/>
            <a:ext cx="308571" cy="308571"/>
          </a:xfrm>
          <a:prstGeom prst="rect">
            <a:avLst/>
          </a:prstGeom>
        </p:spPr>
      </p:pic>
      <p:pic>
        <p:nvPicPr>
          <p:cNvPr id="195" name="Picture 194" descr="A blue cylinder with green stripes&#10;&#10;Description automatically generated">
            <a:extLst>
              <a:ext uri="{FF2B5EF4-FFF2-40B4-BE49-F238E27FC236}">
                <a16:creationId xmlns:a16="http://schemas.microsoft.com/office/drawing/2014/main" id="{E0BE7544-99DD-4841-84A6-10E8BA75DF40}"/>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5803734" y="3297606"/>
            <a:ext cx="462857" cy="462857"/>
          </a:xfrm>
          <a:prstGeom prst="rect">
            <a:avLst/>
          </a:prstGeom>
        </p:spPr>
      </p:pic>
      <p:pic>
        <p:nvPicPr>
          <p:cNvPr id="197" name="Picture 196" descr="A green and white file folder with a green square and white text&#10;&#10;Description automatically generated">
            <a:extLst>
              <a:ext uri="{FF2B5EF4-FFF2-40B4-BE49-F238E27FC236}">
                <a16:creationId xmlns:a16="http://schemas.microsoft.com/office/drawing/2014/main" id="{061C0E63-F55C-DEA3-CB5B-C31CFBB4AD19}"/>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3982970" y="3274969"/>
            <a:ext cx="462857" cy="462857"/>
          </a:xfrm>
          <a:prstGeom prst="rect">
            <a:avLst/>
          </a:prstGeom>
        </p:spPr>
      </p:pic>
      <p:pic>
        <p:nvPicPr>
          <p:cNvPr id="198" name="Picture 197" descr="A blue and yellow snake logo&#10;&#10;Description automatically generated">
            <a:extLst>
              <a:ext uri="{FF2B5EF4-FFF2-40B4-BE49-F238E27FC236}">
                <a16:creationId xmlns:a16="http://schemas.microsoft.com/office/drawing/2014/main" id="{CFF80A37-B700-C821-2EA6-6B5FD8C9E099}"/>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4893352" y="3290814"/>
            <a:ext cx="462857" cy="462857"/>
          </a:xfrm>
          <a:prstGeom prst="rect">
            <a:avLst/>
          </a:prstGeom>
        </p:spPr>
      </p:pic>
      <p:sp>
        <p:nvSpPr>
          <p:cNvPr id="199" name="Arrow: Right 198">
            <a:extLst>
              <a:ext uri="{FF2B5EF4-FFF2-40B4-BE49-F238E27FC236}">
                <a16:creationId xmlns:a16="http://schemas.microsoft.com/office/drawing/2014/main" id="{25E25804-7F5E-5C22-C73B-15A9BC3F41EF}"/>
              </a:ext>
            </a:extLst>
          </p:cNvPr>
          <p:cNvSpPr/>
          <p:nvPr/>
        </p:nvSpPr>
        <p:spPr>
          <a:xfrm>
            <a:off x="4513500" y="3429000"/>
            <a:ext cx="312179" cy="219801"/>
          </a:xfrm>
          <a:prstGeom prst="rightArrow">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326578" rtl="0"/>
            <a:endParaRPr lang="en-US" sz="1286" kern="1200">
              <a:solidFill>
                <a:prstClr val="white"/>
              </a:solidFill>
              <a:latin typeface="Calibri" panose="020F0502020204030204"/>
            </a:endParaRPr>
          </a:p>
        </p:txBody>
      </p:sp>
      <p:sp>
        <p:nvSpPr>
          <p:cNvPr id="200" name="Arrow: Right 199">
            <a:extLst>
              <a:ext uri="{FF2B5EF4-FFF2-40B4-BE49-F238E27FC236}">
                <a16:creationId xmlns:a16="http://schemas.microsoft.com/office/drawing/2014/main" id="{84E3D62B-BD53-4B9E-5837-8FE6027C266D}"/>
              </a:ext>
            </a:extLst>
          </p:cNvPr>
          <p:cNvSpPr/>
          <p:nvPr/>
        </p:nvSpPr>
        <p:spPr>
          <a:xfrm>
            <a:off x="5443538" y="3429000"/>
            <a:ext cx="312179" cy="219801"/>
          </a:xfrm>
          <a:prstGeom prst="rightArrow">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326578" rtl="0"/>
            <a:endParaRPr lang="en-US" sz="1286" kern="1200">
              <a:solidFill>
                <a:prstClr val="white"/>
              </a:solidFill>
              <a:latin typeface="Calibri" panose="020F0502020204030204"/>
            </a:endParaRPr>
          </a:p>
        </p:txBody>
      </p:sp>
      <p:sp>
        <p:nvSpPr>
          <p:cNvPr id="201" name="Arrow: Right 200">
            <a:extLst>
              <a:ext uri="{FF2B5EF4-FFF2-40B4-BE49-F238E27FC236}">
                <a16:creationId xmlns:a16="http://schemas.microsoft.com/office/drawing/2014/main" id="{80946734-F7D0-833F-1FDF-07689D0B76F4}"/>
              </a:ext>
            </a:extLst>
          </p:cNvPr>
          <p:cNvSpPr/>
          <p:nvPr/>
        </p:nvSpPr>
        <p:spPr>
          <a:xfrm>
            <a:off x="6314609" y="3429000"/>
            <a:ext cx="312179" cy="219801"/>
          </a:xfrm>
          <a:prstGeom prst="rightArrow">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326578" rtl="0"/>
            <a:endParaRPr lang="en-US" sz="1286" kern="1200">
              <a:solidFill>
                <a:prstClr val="white"/>
              </a:solidFill>
              <a:latin typeface="Calibri" panose="020F0502020204030204"/>
            </a:endParaRPr>
          </a:p>
        </p:txBody>
      </p:sp>
      <p:sp>
        <p:nvSpPr>
          <p:cNvPr id="202" name="TextBox 201">
            <a:extLst>
              <a:ext uri="{FF2B5EF4-FFF2-40B4-BE49-F238E27FC236}">
                <a16:creationId xmlns:a16="http://schemas.microsoft.com/office/drawing/2014/main" id="{E60F2E51-713D-FD20-5928-83E81437807C}"/>
              </a:ext>
            </a:extLst>
          </p:cNvPr>
          <p:cNvSpPr txBox="1"/>
          <p:nvPr/>
        </p:nvSpPr>
        <p:spPr>
          <a:xfrm>
            <a:off x="3799201" y="3780026"/>
            <a:ext cx="815426" cy="389145"/>
          </a:xfrm>
          <a:prstGeom prst="rect">
            <a:avLst/>
          </a:prstGeom>
          <a:noFill/>
        </p:spPr>
        <p:txBody>
          <a:bodyPr wrap="square" rtlCol="0">
            <a:spAutoFit/>
          </a:bodyPr>
          <a:lstStyle/>
          <a:p>
            <a:pPr algn="ctr" defTabSz="326578" rtl="0"/>
            <a:r>
              <a:rPr lang="en-US" sz="643" kern="1200">
                <a:solidFill>
                  <a:prstClr val="black"/>
                </a:solidFill>
                <a:latin typeface="Arial" panose="020B0604020202020204" pitchFamily="34" charset="0"/>
                <a:ea typeface="+mn-ea"/>
                <a:cs typeface="Arial" panose="020B0604020202020204" pitchFamily="34" charset="0"/>
              </a:rPr>
              <a:t>Excel Document KPI Each Section</a:t>
            </a:r>
          </a:p>
        </p:txBody>
      </p:sp>
      <p:sp>
        <p:nvSpPr>
          <p:cNvPr id="203" name="TextBox 202">
            <a:extLst>
              <a:ext uri="{FF2B5EF4-FFF2-40B4-BE49-F238E27FC236}">
                <a16:creationId xmlns:a16="http://schemas.microsoft.com/office/drawing/2014/main" id="{909E5C97-ABE2-DAE4-F2DE-0F8372AF8C22}"/>
              </a:ext>
            </a:extLst>
          </p:cNvPr>
          <p:cNvSpPr txBox="1"/>
          <p:nvPr/>
        </p:nvSpPr>
        <p:spPr>
          <a:xfrm>
            <a:off x="4717068" y="3780026"/>
            <a:ext cx="815426" cy="290208"/>
          </a:xfrm>
          <a:prstGeom prst="rect">
            <a:avLst/>
          </a:prstGeom>
          <a:noFill/>
        </p:spPr>
        <p:txBody>
          <a:bodyPr wrap="square" rtlCol="0">
            <a:spAutoFit/>
          </a:bodyPr>
          <a:lstStyle/>
          <a:p>
            <a:pPr algn="ctr" defTabSz="326578" rtl="0"/>
            <a:r>
              <a:rPr lang="en-US" sz="643" kern="1200">
                <a:solidFill>
                  <a:prstClr val="black"/>
                </a:solidFill>
                <a:latin typeface="Arial" panose="020B0604020202020204" pitchFamily="34" charset="0"/>
                <a:ea typeface="+mn-ea"/>
                <a:cs typeface="Arial" panose="020B0604020202020204" pitchFamily="34" charset="0"/>
              </a:rPr>
              <a:t>Input Data to Database</a:t>
            </a:r>
          </a:p>
        </p:txBody>
      </p:sp>
      <p:sp>
        <p:nvSpPr>
          <p:cNvPr id="204" name="TextBox 203">
            <a:extLst>
              <a:ext uri="{FF2B5EF4-FFF2-40B4-BE49-F238E27FC236}">
                <a16:creationId xmlns:a16="http://schemas.microsoft.com/office/drawing/2014/main" id="{2FB47902-5CE0-CF0B-432B-E449C82E0F07}"/>
              </a:ext>
            </a:extLst>
          </p:cNvPr>
          <p:cNvSpPr txBox="1"/>
          <p:nvPr/>
        </p:nvSpPr>
        <p:spPr>
          <a:xfrm>
            <a:off x="5581573" y="3780026"/>
            <a:ext cx="815426" cy="290208"/>
          </a:xfrm>
          <a:prstGeom prst="rect">
            <a:avLst/>
          </a:prstGeom>
          <a:noFill/>
        </p:spPr>
        <p:txBody>
          <a:bodyPr wrap="square" rtlCol="0">
            <a:spAutoFit/>
          </a:bodyPr>
          <a:lstStyle/>
          <a:p>
            <a:pPr algn="ctr" defTabSz="326578" rtl="0"/>
            <a:r>
              <a:rPr lang="en-US" sz="643" kern="1200">
                <a:solidFill>
                  <a:prstClr val="black"/>
                </a:solidFill>
                <a:latin typeface="Arial" panose="020B0604020202020204" pitchFamily="34" charset="0"/>
                <a:ea typeface="+mn-ea"/>
                <a:cs typeface="Arial" panose="020B0604020202020204" pitchFamily="34" charset="0"/>
              </a:rPr>
              <a:t>SQL Server Database</a:t>
            </a:r>
          </a:p>
        </p:txBody>
      </p:sp>
      <p:sp>
        <p:nvSpPr>
          <p:cNvPr id="205" name="TextBox 204">
            <a:extLst>
              <a:ext uri="{FF2B5EF4-FFF2-40B4-BE49-F238E27FC236}">
                <a16:creationId xmlns:a16="http://schemas.microsoft.com/office/drawing/2014/main" id="{DD9827C8-12B7-F04E-17AF-56DB15EBCA46}"/>
              </a:ext>
            </a:extLst>
          </p:cNvPr>
          <p:cNvSpPr txBox="1"/>
          <p:nvPr/>
        </p:nvSpPr>
        <p:spPr>
          <a:xfrm>
            <a:off x="7497495" y="3780026"/>
            <a:ext cx="815426" cy="290208"/>
          </a:xfrm>
          <a:prstGeom prst="rect">
            <a:avLst/>
          </a:prstGeom>
          <a:noFill/>
        </p:spPr>
        <p:txBody>
          <a:bodyPr wrap="square" rtlCol="0">
            <a:spAutoFit/>
          </a:bodyPr>
          <a:lstStyle/>
          <a:p>
            <a:pPr algn="ctr" defTabSz="326578" rtl="0"/>
            <a:r>
              <a:rPr lang="en-US" sz="643" kern="1200">
                <a:solidFill>
                  <a:prstClr val="black"/>
                </a:solidFill>
                <a:latin typeface="Arial" panose="020B0604020202020204" pitchFamily="34" charset="0"/>
                <a:ea typeface="+mn-ea"/>
                <a:cs typeface="Arial" panose="020B0604020202020204" pitchFamily="34" charset="0"/>
              </a:rPr>
              <a:t>Power BI Visualization</a:t>
            </a:r>
          </a:p>
        </p:txBody>
      </p:sp>
      <p:pic>
        <p:nvPicPr>
          <p:cNvPr id="115" name="Picture 114"/>
          <p:cNvPicPr>
            <a:picLocks noChangeAspect="1"/>
          </p:cNvPicPr>
          <p:nvPr/>
        </p:nvPicPr>
        <p:blipFill>
          <a:blip r:embed="rId15"/>
          <a:stretch>
            <a:fillRect/>
          </a:stretch>
        </p:blipFill>
        <p:spPr>
          <a:xfrm>
            <a:off x="7083098" y="4566913"/>
            <a:ext cx="1727956" cy="883186"/>
          </a:xfrm>
          <a:prstGeom prst="rect">
            <a:avLst/>
          </a:prstGeom>
        </p:spPr>
      </p:pic>
    </p:spTree>
    <p:extLst>
      <p:ext uri="{BB962C8B-B14F-4D97-AF65-F5344CB8AC3E}">
        <p14:creationId xmlns:p14="http://schemas.microsoft.com/office/powerpoint/2010/main" val="32464791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84B0E3D3-A63B-DBA9-13DF-F641C62819CA}"/>
            </a:ext>
          </a:extLst>
        </p:cNvPr>
        <p:cNvGrpSpPr/>
        <p:nvPr/>
      </p:nvGrpSpPr>
      <p:grpSpPr>
        <a:xfrm>
          <a:off x="0" y="0"/>
          <a:ext cx="0" cy="0"/>
          <a:chOff x="0" y="0"/>
          <a:chExt cx="0" cy="0"/>
        </a:xfrm>
      </p:grpSpPr>
      <p:sp>
        <p:nvSpPr>
          <p:cNvPr id="410" name="TextBox 409">
            <a:extLst>
              <a:ext uri="{FF2B5EF4-FFF2-40B4-BE49-F238E27FC236}">
                <a16:creationId xmlns:a16="http://schemas.microsoft.com/office/drawing/2014/main" id="{8857850A-9AB6-3432-DE87-CA82FFF53B32}"/>
              </a:ext>
            </a:extLst>
          </p:cNvPr>
          <p:cNvSpPr txBox="1"/>
          <p:nvPr/>
        </p:nvSpPr>
        <p:spPr>
          <a:xfrm>
            <a:off x="4019051" y="2752846"/>
            <a:ext cx="2019300" cy="1419305"/>
          </a:xfrm>
          <a:prstGeom prst="rect">
            <a:avLst/>
          </a:prstGeom>
          <a:noFill/>
        </p:spPr>
        <p:txBody>
          <a:bodyPr wrap="square" rtlCol="0">
            <a:spAutoFit/>
          </a:bodyPr>
          <a:lstStyle/>
          <a:p>
            <a:pPr algn="l" defTabSz="457200" rtl="0">
              <a:defRPr/>
            </a:pPr>
            <a:endParaRPr lang="en-US" kern="1200" dirty="0">
              <a:solidFill>
                <a:prstClr val="black"/>
              </a:solidFill>
              <a:latin typeface="Calibri" panose="020F0502020204030204"/>
              <a:ea typeface="+mn-ea"/>
              <a:cs typeface="+mn-cs"/>
            </a:endParaRPr>
          </a:p>
        </p:txBody>
      </p:sp>
      <p:grpSp>
        <p:nvGrpSpPr>
          <p:cNvPr id="411" name="Group 410">
            <a:extLst>
              <a:ext uri="{FF2B5EF4-FFF2-40B4-BE49-F238E27FC236}">
                <a16:creationId xmlns:a16="http://schemas.microsoft.com/office/drawing/2014/main" id="{C7E4EB94-6FEE-9CB2-2393-9E2220B1773B}"/>
              </a:ext>
            </a:extLst>
          </p:cNvPr>
          <p:cNvGrpSpPr/>
          <p:nvPr/>
        </p:nvGrpSpPr>
        <p:grpSpPr>
          <a:xfrm>
            <a:off x="133510" y="489584"/>
            <a:ext cx="2487891" cy="745924"/>
            <a:chOff x="172011" y="567306"/>
            <a:chExt cx="2245200" cy="738831"/>
          </a:xfrm>
        </p:grpSpPr>
        <p:sp>
          <p:nvSpPr>
            <p:cNvPr id="412" name="Rectangle 411">
              <a:extLst>
                <a:ext uri="{FF2B5EF4-FFF2-40B4-BE49-F238E27FC236}">
                  <a16:creationId xmlns:a16="http://schemas.microsoft.com/office/drawing/2014/main" id="{A5228F6E-793D-3C62-3C12-7F9869A5CA30}"/>
                </a:ext>
              </a:extLst>
            </p:cNvPr>
            <p:cNvSpPr/>
            <p:nvPr/>
          </p:nvSpPr>
          <p:spPr>
            <a:xfrm>
              <a:off x="172011" y="567306"/>
              <a:ext cx="2245200" cy="738831"/>
            </a:xfrm>
            <a:prstGeom prst="rect">
              <a:avLst/>
            </a:prstGeom>
            <a:noFill/>
            <a:ln w="12700" cap="flat" cmpd="sng" algn="ctr">
              <a:solidFill>
                <a:sysClr val="window" lastClr="FFFFFF">
                  <a:lumMod val="75000"/>
                </a:sysClr>
              </a:solidFill>
              <a:prstDash val="sysDot"/>
              <a:miter lim="800000"/>
            </a:ln>
            <a:effectLst>
              <a:outerShdw blurRad="63500" sx="102000" sy="102000" algn="ctr" rotWithShape="0">
                <a:prstClr val="black">
                  <a:alpha val="40000"/>
                </a:prstClr>
              </a:outerShdw>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13" name="TextBox 412">
              <a:extLst>
                <a:ext uri="{FF2B5EF4-FFF2-40B4-BE49-F238E27FC236}">
                  <a16:creationId xmlns:a16="http://schemas.microsoft.com/office/drawing/2014/main" id="{690A0099-4A71-35C5-077E-D23385848CCE}"/>
                </a:ext>
              </a:extLst>
            </p:cNvPr>
            <p:cNvSpPr txBox="1"/>
            <p:nvPr/>
          </p:nvSpPr>
          <p:spPr>
            <a:xfrm>
              <a:off x="339161" y="861031"/>
              <a:ext cx="1962440" cy="41549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203864"/>
                  </a:solidFill>
                  <a:effectLst/>
                  <a:uLnTx/>
                  <a:uFillTx/>
                  <a:latin typeface="Calibri" panose="020F0502020204030204"/>
                  <a:ea typeface="+mn-ea"/>
                  <a:cs typeface="+mn-cs"/>
                </a:rPr>
                <a:t>STANDARDIZING CYCLE TIME  FOR OUTPUT STABILITY</a:t>
              </a:r>
            </a:p>
          </p:txBody>
        </p:sp>
        <p:sp>
          <p:nvSpPr>
            <p:cNvPr id="415" name="Rectangle 414">
              <a:extLst>
                <a:ext uri="{FF2B5EF4-FFF2-40B4-BE49-F238E27FC236}">
                  <a16:creationId xmlns:a16="http://schemas.microsoft.com/office/drawing/2014/main" id="{21DCFC78-81A1-54E3-ACAB-DF130C99E7A1}"/>
                </a:ext>
              </a:extLst>
            </p:cNvPr>
            <p:cNvSpPr/>
            <p:nvPr/>
          </p:nvSpPr>
          <p:spPr>
            <a:xfrm>
              <a:off x="552863" y="645681"/>
              <a:ext cx="1759928" cy="162361"/>
            </a:xfrm>
            <a:prstGeom prst="rect">
              <a:avLst/>
            </a:prstGeom>
            <a:solidFill>
              <a:srgbClr val="6998AB"/>
            </a:solidFill>
            <a:ln w="12700" cap="flat" cmpd="sng" algn="ctr">
              <a:no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16" name="TextBox 415">
              <a:extLst>
                <a:ext uri="{FF2B5EF4-FFF2-40B4-BE49-F238E27FC236}">
                  <a16:creationId xmlns:a16="http://schemas.microsoft.com/office/drawing/2014/main" id="{F95432FA-B10B-6502-A11C-702FF1B51347}"/>
                </a:ext>
              </a:extLst>
            </p:cNvPr>
            <p:cNvSpPr txBox="1"/>
            <p:nvPr/>
          </p:nvSpPr>
          <p:spPr>
            <a:xfrm>
              <a:off x="597385" y="602532"/>
              <a:ext cx="1736443" cy="27272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Calibri" panose="020F0502020204030204"/>
                  <a:ea typeface="+mn-ea"/>
                  <a:cs typeface="+mn-cs"/>
                </a:rPr>
                <a:t>WAY OF THINGKING</a:t>
              </a:r>
            </a:p>
          </p:txBody>
        </p:sp>
      </p:grpSp>
      <p:grpSp>
        <p:nvGrpSpPr>
          <p:cNvPr id="417" name="Group 416">
            <a:extLst>
              <a:ext uri="{FF2B5EF4-FFF2-40B4-BE49-F238E27FC236}">
                <a16:creationId xmlns:a16="http://schemas.microsoft.com/office/drawing/2014/main" id="{A751F11C-8FD8-9D1A-C78B-490238978541}"/>
              </a:ext>
            </a:extLst>
          </p:cNvPr>
          <p:cNvGrpSpPr/>
          <p:nvPr/>
        </p:nvGrpSpPr>
        <p:grpSpPr>
          <a:xfrm>
            <a:off x="506016" y="1312250"/>
            <a:ext cx="2148405" cy="312452"/>
            <a:chOff x="471332" y="1420359"/>
            <a:chExt cx="2019364" cy="253916"/>
          </a:xfrm>
        </p:grpSpPr>
        <p:sp>
          <p:nvSpPr>
            <p:cNvPr id="418" name="Rectangle 417">
              <a:extLst>
                <a:ext uri="{FF2B5EF4-FFF2-40B4-BE49-F238E27FC236}">
                  <a16:creationId xmlns:a16="http://schemas.microsoft.com/office/drawing/2014/main" id="{E53D1955-CEF8-C988-B69D-AACC0B1F0CDF}"/>
                </a:ext>
              </a:extLst>
            </p:cNvPr>
            <p:cNvSpPr/>
            <p:nvPr/>
          </p:nvSpPr>
          <p:spPr>
            <a:xfrm>
              <a:off x="471332" y="1429934"/>
              <a:ext cx="2019364" cy="179389"/>
            </a:xfrm>
            <a:prstGeom prst="rect">
              <a:avLst/>
            </a:prstGeom>
            <a:solidFill>
              <a:srgbClr val="6998AB"/>
            </a:solidFill>
            <a:ln w="12700" cap="flat" cmpd="sng" algn="ctr">
              <a:no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19" name="Rectangle 418">
              <a:extLst>
                <a:ext uri="{FF2B5EF4-FFF2-40B4-BE49-F238E27FC236}">
                  <a16:creationId xmlns:a16="http://schemas.microsoft.com/office/drawing/2014/main" id="{54975B88-E364-A3B6-4D6F-526218077FD4}"/>
                </a:ext>
              </a:extLst>
            </p:cNvPr>
            <p:cNvSpPr/>
            <p:nvPr/>
          </p:nvSpPr>
          <p:spPr>
            <a:xfrm>
              <a:off x="709675" y="1420359"/>
              <a:ext cx="1398140" cy="253916"/>
            </a:xfrm>
            <a:prstGeom prst="rect">
              <a:avLst/>
            </a:prstGeom>
          </p:spPr>
          <p:txBody>
            <a:bodyPr wrap="non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FFFFFF"/>
                  </a:solidFill>
                  <a:effectLst/>
                  <a:uLnTx/>
                  <a:uFillTx/>
                  <a:latin typeface="Calibri" panose="020F0502020204030204"/>
                  <a:ea typeface="+mn-ea"/>
                  <a:cs typeface="+mn-cs"/>
                </a:rPr>
                <a:t>CURRENT CONDITION</a:t>
              </a:r>
            </a:p>
          </p:txBody>
        </p:sp>
      </p:grpSp>
      <p:graphicFrame>
        <p:nvGraphicFramePr>
          <p:cNvPr id="420" name="Table 419">
            <a:extLst>
              <a:ext uri="{FF2B5EF4-FFF2-40B4-BE49-F238E27FC236}">
                <a16:creationId xmlns:a16="http://schemas.microsoft.com/office/drawing/2014/main" id="{32290CA8-BDE5-DACE-86CA-D8B8BC8A438A}"/>
              </a:ext>
            </a:extLst>
          </p:cNvPr>
          <p:cNvGraphicFramePr>
            <a:graphicFrameLocks noGrp="1"/>
          </p:cNvGraphicFramePr>
          <p:nvPr>
            <p:extLst>
              <p:ext uri="{D42A27DB-BD31-4B8C-83A1-F6EECF244321}">
                <p14:modId xmlns:p14="http://schemas.microsoft.com/office/powerpoint/2010/main" val="17862085"/>
              </p:ext>
            </p:extLst>
          </p:nvPr>
        </p:nvGraphicFramePr>
        <p:xfrm>
          <a:off x="208452" y="1775686"/>
          <a:ext cx="2465460" cy="655320"/>
        </p:xfrm>
        <a:graphic>
          <a:graphicData uri="http://schemas.openxmlformats.org/drawingml/2006/table">
            <a:tbl>
              <a:tblPr firstRow="1" bandRow="1"/>
              <a:tblGrid>
                <a:gridCol w="616365">
                  <a:extLst>
                    <a:ext uri="{9D8B030D-6E8A-4147-A177-3AD203B41FA5}">
                      <a16:colId xmlns:a16="http://schemas.microsoft.com/office/drawing/2014/main" val="3412876026"/>
                    </a:ext>
                  </a:extLst>
                </a:gridCol>
                <a:gridCol w="616365">
                  <a:extLst>
                    <a:ext uri="{9D8B030D-6E8A-4147-A177-3AD203B41FA5}">
                      <a16:colId xmlns:a16="http://schemas.microsoft.com/office/drawing/2014/main" val="2236339333"/>
                    </a:ext>
                  </a:extLst>
                </a:gridCol>
                <a:gridCol w="616365">
                  <a:extLst>
                    <a:ext uri="{9D8B030D-6E8A-4147-A177-3AD203B41FA5}">
                      <a16:colId xmlns:a16="http://schemas.microsoft.com/office/drawing/2014/main" val="3422710152"/>
                    </a:ext>
                  </a:extLst>
                </a:gridCol>
                <a:gridCol w="616365">
                  <a:extLst>
                    <a:ext uri="{9D8B030D-6E8A-4147-A177-3AD203B41FA5}">
                      <a16:colId xmlns:a16="http://schemas.microsoft.com/office/drawing/2014/main" val="1038880028"/>
                    </a:ext>
                  </a:extLst>
                </a:gridCol>
              </a:tblGrid>
              <a:tr h="329703">
                <a:tc>
                  <a:txBody>
                    <a:bodyPr/>
                    <a:lstStyle>
                      <a:lvl1pPr marL="0">
                        <a:defRPr b="1">
                          <a:solidFill>
                            <a:schemeClr val="lt1"/>
                          </a:solidFill>
                          <a:latin typeface="Calibri" panose="020F0502020204030204"/>
                        </a:defRPr>
                      </a:lvl1pPr>
                      <a:lvl2pPr marL="457200">
                        <a:defRPr b="1">
                          <a:solidFill>
                            <a:schemeClr val="lt1"/>
                          </a:solidFill>
                          <a:latin typeface="Calibri" panose="020F0502020204030204"/>
                        </a:defRPr>
                      </a:lvl2pPr>
                      <a:lvl3pPr marL="914400">
                        <a:defRPr b="1">
                          <a:solidFill>
                            <a:schemeClr val="lt1"/>
                          </a:solidFill>
                          <a:latin typeface="Calibri" panose="020F0502020204030204"/>
                        </a:defRPr>
                      </a:lvl3pPr>
                      <a:lvl4pPr marL="1371600">
                        <a:defRPr b="1">
                          <a:solidFill>
                            <a:schemeClr val="lt1"/>
                          </a:solidFill>
                          <a:latin typeface="Calibri" panose="020F0502020204030204"/>
                        </a:defRPr>
                      </a:lvl4pPr>
                      <a:lvl5pPr marL="1828800">
                        <a:defRPr b="1">
                          <a:solidFill>
                            <a:schemeClr val="lt1"/>
                          </a:solidFill>
                          <a:latin typeface="Calibri" panose="020F0502020204030204"/>
                        </a:defRPr>
                      </a:lvl5pPr>
                      <a:lvl6pPr marL="2286000">
                        <a:defRPr b="1">
                          <a:solidFill>
                            <a:schemeClr val="lt1"/>
                          </a:solidFill>
                          <a:latin typeface="Calibri" panose="020F0502020204030204"/>
                        </a:defRPr>
                      </a:lvl6pPr>
                      <a:lvl7pPr marL="2743200">
                        <a:defRPr b="1">
                          <a:solidFill>
                            <a:schemeClr val="lt1"/>
                          </a:solidFill>
                          <a:latin typeface="Calibri" panose="020F0502020204030204"/>
                        </a:defRPr>
                      </a:lvl7pPr>
                      <a:lvl8pPr marL="3200400">
                        <a:defRPr b="1">
                          <a:solidFill>
                            <a:schemeClr val="lt1"/>
                          </a:solidFill>
                          <a:latin typeface="Calibri" panose="020F0502020204030204"/>
                        </a:defRPr>
                      </a:lvl8pPr>
                      <a:lvl9pPr marL="3657600">
                        <a:defRPr b="1">
                          <a:solidFill>
                            <a:schemeClr val="lt1"/>
                          </a:solidFill>
                          <a:latin typeface="Calibri" panose="020F0502020204030204"/>
                        </a:defRPr>
                      </a:lvl9pPr>
                    </a:lstStyle>
                    <a:p>
                      <a:pPr algn="ctr"/>
                      <a:r>
                        <a:rPr lang="en-US" sz="1000" dirty="0"/>
                        <a:t>Motor Assy</a:t>
                      </a:r>
                    </a:p>
                  </a:txBody>
                  <a:tcPr marL="68580" marR="68580" marT="34290" marB="34290">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tc>
                  <a:txBody>
                    <a:bodyPr/>
                    <a:lstStyle>
                      <a:lvl1pPr marL="0">
                        <a:defRPr b="1">
                          <a:solidFill>
                            <a:schemeClr val="lt1"/>
                          </a:solidFill>
                          <a:latin typeface="Calibri" panose="020F0502020204030204"/>
                        </a:defRPr>
                      </a:lvl1pPr>
                      <a:lvl2pPr marL="457200">
                        <a:defRPr b="1">
                          <a:solidFill>
                            <a:schemeClr val="lt1"/>
                          </a:solidFill>
                          <a:latin typeface="Calibri" panose="020F0502020204030204"/>
                        </a:defRPr>
                      </a:lvl2pPr>
                      <a:lvl3pPr marL="914400">
                        <a:defRPr b="1">
                          <a:solidFill>
                            <a:schemeClr val="lt1"/>
                          </a:solidFill>
                          <a:latin typeface="Calibri" panose="020F0502020204030204"/>
                        </a:defRPr>
                      </a:lvl3pPr>
                      <a:lvl4pPr marL="1371600">
                        <a:defRPr b="1">
                          <a:solidFill>
                            <a:schemeClr val="lt1"/>
                          </a:solidFill>
                          <a:latin typeface="Calibri" panose="020F0502020204030204"/>
                        </a:defRPr>
                      </a:lvl4pPr>
                      <a:lvl5pPr marL="1828800">
                        <a:defRPr b="1">
                          <a:solidFill>
                            <a:schemeClr val="lt1"/>
                          </a:solidFill>
                          <a:latin typeface="Calibri" panose="020F0502020204030204"/>
                        </a:defRPr>
                      </a:lvl5pPr>
                      <a:lvl6pPr marL="2286000">
                        <a:defRPr b="1">
                          <a:solidFill>
                            <a:schemeClr val="lt1"/>
                          </a:solidFill>
                          <a:latin typeface="Calibri" panose="020F0502020204030204"/>
                        </a:defRPr>
                      </a:lvl6pPr>
                      <a:lvl7pPr marL="2743200">
                        <a:defRPr b="1">
                          <a:solidFill>
                            <a:schemeClr val="lt1"/>
                          </a:solidFill>
                          <a:latin typeface="Calibri" panose="020F0502020204030204"/>
                        </a:defRPr>
                      </a:lvl7pPr>
                      <a:lvl8pPr marL="3200400">
                        <a:defRPr b="1">
                          <a:solidFill>
                            <a:schemeClr val="lt1"/>
                          </a:solidFill>
                          <a:latin typeface="Calibri" panose="020F0502020204030204"/>
                        </a:defRPr>
                      </a:lvl8pPr>
                      <a:lvl9pPr marL="3657600">
                        <a:defRPr b="1">
                          <a:solidFill>
                            <a:schemeClr val="lt1"/>
                          </a:solidFill>
                          <a:latin typeface="Calibri" panose="020F0502020204030204"/>
                        </a:defRPr>
                      </a:lvl9pPr>
                    </a:lstStyle>
                    <a:p>
                      <a:pPr algn="ctr"/>
                      <a:r>
                        <a:rPr lang="en-US" sz="1000" dirty="0"/>
                        <a:t>Housing </a:t>
                      </a:r>
                    </a:p>
                  </a:txBody>
                  <a:tcPr marL="68580" marR="68580" marT="34290" marB="34290">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tc>
                  <a:txBody>
                    <a:bodyPr/>
                    <a:lstStyle>
                      <a:lvl1pPr marL="0">
                        <a:defRPr b="1">
                          <a:solidFill>
                            <a:schemeClr val="lt1"/>
                          </a:solidFill>
                          <a:latin typeface="Calibri" panose="020F0502020204030204"/>
                        </a:defRPr>
                      </a:lvl1pPr>
                      <a:lvl2pPr marL="457200">
                        <a:defRPr b="1">
                          <a:solidFill>
                            <a:schemeClr val="lt1"/>
                          </a:solidFill>
                          <a:latin typeface="Calibri" panose="020F0502020204030204"/>
                        </a:defRPr>
                      </a:lvl2pPr>
                      <a:lvl3pPr marL="914400">
                        <a:defRPr b="1">
                          <a:solidFill>
                            <a:schemeClr val="lt1"/>
                          </a:solidFill>
                          <a:latin typeface="Calibri" panose="020F0502020204030204"/>
                        </a:defRPr>
                      </a:lvl3pPr>
                      <a:lvl4pPr marL="1371600">
                        <a:defRPr b="1">
                          <a:solidFill>
                            <a:schemeClr val="lt1"/>
                          </a:solidFill>
                          <a:latin typeface="Calibri" panose="020F0502020204030204"/>
                        </a:defRPr>
                      </a:lvl4pPr>
                      <a:lvl5pPr marL="1828800">
                        <a:defRPr b="1">
                          <a:solidFill>
                            <a:schemeClr val="lt1"/>
                          </a:solidFill>
                          <a:latin typeface="Calibri" panose="020F0502020204030204"/>
                        </a:defRPr>
                      </a:lvl5pPr>
                      <a:lvl6pPr marL="2286000">
                        <a:defRPr b="1">
                          <a:solidFill>
                            <a:schemeClr val="lt1"/>
                          </a:solidFill>
                          <a:latin typeface="Calibri" panose="020F0502020204030204"/>
                        </a:defRPr>
                      </a:lvl6pPr>
                      <a:lvl7pPr marL="2743200">
                        <a:defRPr b="1">
                          <a:solidFill>
                            <a:schemeClr val="lt1"/>
                          </a:solidFill>
                          <a:latin typeface="Calibri" panose="020F0502020204030204"/>
                        </a:defRPr>
                      </a:lvl7pPr>
                      <a:lvl8pPr marL="3200400">
                        <a:defRPr b="1">
                          <a:solidFill>
                            <a:schemeClr val="lt1"/>
                          </a:solidFill>
                          <a:latin typeface="Calibri" panose="020F0502020204030204"/>
                        </a:defRPr>
                      </a:lvl8pPr>
                      <a:lvl9pPr marL="3657600">
                        <a:defRPr b="1">
                          <a:solidFill>
                            <a:schemeClr val="lt1"/>
                          </a:solidFill>
                          <a:latin typeface="Calibri" panose="020F0502020204030204"/>
                        </a:defRPr>
                      </a:lvl9pPr>
                    </a:lstStyle>
                    <a:p>
                      <a:pPr algn="ctr"/>
                      <a:r>
                        <a:rPr lang="en-US" sz="1000" dirty="0"/>
                        <a:t>Main Assy</a:t>
                      </a:r>
                    </a:p>
                  </a:txBody>
                  <a:tcPr marL="68580" marR="68580" marT="34290" marB="34290">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tc>
                  <a:txBody>
                    <a:bodyPr/>
                    <a:lstStyle>
                      <a:lvl1pPr marL="0">
                        <a:defRPr b="1">
                          <a:solidFill>
                            <a:schemeClr val="lt1"/>
                          </a:solidFill>
                          <a:latin typeface="Calibri" panose="020F0502020204030204"/>
                        </a:defRPr>
                      </a:lvl1pPr>
                      <a:lvl2pPr marL="457200">
                        <a:defRPr b="1">
                          <a:solidFill>
                            <a:schemeClr val="lt1"/>
                          </a:solidFill>
                          <a:latin typeface="Calibri" panose="020F0502020204030204"/>
                        </a:defRPr>
                      </a:lvl2pPr>
                      <a:lvl3pPr marL="914400">
                        <a:defRPr b="1">
                          <a:solidFill>
                            <a:schemeClr val="lt1"/>
                          </a:solidFill>
                          <a:latin typeface="Calibri" panose="020F0502020204030204"/>
                        </a:defRPr>
                      </a:lvl3pPr>
                      <a:lvl4pPr marL="1371600">
                        <a:defRPr b="1">
                          <a:solidFill>
                            <a:schemeClr val="lt1"/>
                          </a:solidFill>
                          <a:latin typeface="Calibri" panose="020F0502020204030204"/>
                        </a:defRPr>
                      </a:lvl4pPr>
                      <a:lvl5pPr marL="1828800">
                        <a:defRPr b="1">
                          <a:solidFill>
                            <a:schemeClr val="lt1"/>
                          </a:solidFill>
                          <a:latin typeface="Calibri" panose="020F0502020204030204"/>
                        </a:defRPr>
                      </a:lvl5pPr>
                      <a:lvl6pPr marL="2286000">
                        <a:defRPr b="1">
                          <a:solidFill>
                            <a:schemeClr val="lt1"/>
                          </a:solidFill>
                          <a:latin typeface="Calibri" panose="020F0502020204030204"/>
                        </a:defRPr>
                      </a:lvl6pPr>
                      <a:lvl7pPr marL="2743200">
                        <a:defRPr b="1">
                          <a:solidFill>
                            <a:schemeClr val="lt1"/>
                          </a:solidFill>
                          <a:latin typeface="Calibri" panose="020F0502020204030204"/>
                        </a:defRPr>
                      </a:lvl7pPr>
                      <a:lvl8pPr marL="3200400">
                        <a:defRPr b="1">
                          <a:solidFill>
                            <a:schemeClr val="lt1"/>
                          </a:solidFill>
                          <a:latin typeface="Calibri" panose="020F0502020204030204"/>
                        </a:defRPr>
                      </a:lvl8pPr>
                      <a:lvl9pPr marL="3657600">
                        <a:defRPr b="1">
                          <a:solidFill>
                            <a:schemeClr val="lt1"/>
                          </a:solidFill>
                          <a:latin typeface="Calibri" panose="020F0502020204030204"/>
                        </a:defRPr>
                      </a:lvl9pPr>
                    </a:lstStyle>
                    <a:p>
                      <a:pPr algn="ctr"/>
                      <a:r>
                        <a:rPr lang="en-US" sz="1000" dirty="0"/>
                        <a:t>Inspection</a:t>
                      </a:r>
                    </a:p>
                  </a:txBody>
                  <a:tcPr marL="68580" marR="68580" marT="34290" marB="34290">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extLst>
                  <a:ext uri="{0D108BD9-81ED-4DB2-BD59-A6C34878D82A}">
                    <a16:rowId xmlns:a16="http://schemas.microsoft.com/office/drawing/2014/main" val="2177529806"/>
                  </a:ext>
                </a:extLst>
              </a:tr>
              <a:tr h="248959">
                <a:tc>
                  <a:txBody>
                    <a:bodyPr/>
                    <a:lstStyle>
                      <a:lvl1pPr marL="0">
                        <a:defRPr>
                          <a:solidFill>
                            <a:schemeClr val="dk1"/>
                          </a:solidFill>
                          <a:latin typeface="Calibri" panose="020F0502020204030204"/>
                        </a:defRPr>
                      </a:lvl1pPr>
                      <a:lvl2pPr marL="457200">
                        <a:defRPr>
                          <a:solidFill>
                            <a:schemeClr val="dk1"/>
                          </a:solidFill>
                          <a:latin typeface="Calibri" panose="020F0502020204030204"/>
                        </a:defRPr>
                      </a:lvl2pPr>
                      <a:lvl3pPr marL="914400">
                        <a:defRPr>
                          <a:solidFill>
                            <a:schemeClr val="dk1"/>
                          </a:solidFill>
                          <a:latin typeface="Calibri" panose="020F0502020204030204"/>
                        </a:defRPr>
                      </a:lvl3pPr>
                      <a:lvl4pPr marL="1371600">
                        <a:defRPr>
                          <a:solidFill>
                            <a:schemeClr val="dk1"/>
                          </a:solidFill>
                          <a:latin typeface="Calibri" panose="020F0502020204030204"/>
                        </a:defRPr>
                      </a:lvl4pPr>
                      <a:lvl5pPr marL="1828800">
                        <a:defRPr>
                          <a:solidFill>
                            <a:schemeClr val="dk1"/>
                          </a:solidFill>
                          <a:latin typeface="Calibri" panose="020F0502020204030204"/>
                        </a:defRPr>
                      </a:lvl5pPr>
                      <a:lvl6pPr marL="2286000">
                        <a:defRPr>
                          <a:solidFill>
                            <a:schemeClr val="dk1"/>
                          </a:solidFill>
                          <a:latin typeface="Calibri" panose="020F0502020204030204"/>
                        </a:defRPr>
                      </a:lvl6pPr>
                      <a:lvl7pPr marL="2743200">
                        <a:defRPr>
                          <a:solidFill>
                            <a:schemeClr val="dk1"/>
                          </a:solidFill>
                          <a:latin typeface="Calibri" panose="020F0502020204030204"/>
                        </a:defRPr>
                      </a:lvl7pPr>
                      <a:lvl8pPr marL="3200400">
                        <a:defRPr>
                          <a:solidFill>
                            <a:schemeClr val="dk1"/>
                          </a:solidFill>
                          <a:latin typeface="Calibri" panose="020F0502020204030204"/>
                        </a:defRPr>
                      </a:lvl8pPr>
                      <a:lvl9pPr marL="3657600">
                        <a:defRPr>
                          <a:solidFill>
                            <a:schemeClr val="dk1"/>
                          </a:solidFill>
                          <a:latin typeface="Calibri" panose="020F0502020204030204"/>
                        </a:defRPr>
                      </a:lvl9pPr>
                    </a:lstStyle>
                    <a:p>
                      <a:pPr algn="ctr"/>
                      <a:r>
                        <a:rPr lang="en-US" sz="1400" dirty="0"/>
                        <a:t>2.7</a:t>
                      </a:r>
                    </a:p>
                  </a:txBody>
                  <a:tcPr marL="68580" marR="68580" marT="34290" marB="34290">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defRPr>
                          <a:solidFill>
                            <a:schemeClr val="dk1"/>
                          </a:solidFill>
                          <a:latin typeface="Calibri" panose="020F0502020204030204"/>
                        </a:defRPr>
                      </a:lvl1pPr>
                      <a:lvl2pPr marL="457200">
                        <a:defRPr>
                          <a:solidFill>
                            <a:schemeClr val="dk1"/>
                          </a:solidFill>
                          <a:latin typeface="Calibri" panose="020F0502020204030204"/>
                        </a:defRPr>
                      </a:lvl2pPr>
                      <a:lvl3pPr marL="914400">
                        <a:defRPr>
                          <a:solidFill>
                            <a:schemeClr val="dk1"/>
                          </a:solidFill>
                          <a:latin typeface="Calibri" panose="020F0502020204030204"/>
                        </a:defRPr>
                      </a:lvl3pPr>
                      <a:lvl4pPr marL="1371600">
                        <a:defRPr>
                          <a:solidFill>
                            <a:schemeClr val="dk1"/>
                          </a:solidFill>
                          <a:latin typeface="Calibri" panose="020F0502020204030204"/>
                        </a:defRPr>
                      </a:lvl4pPr>
                      <a:lvl5pPr marL="1828800">
                        <a:defRPr>
                          <a:solidFill>
                            <a:schemeClr val="dk1"/>
                          </a:solidFill>
                          <a:latin typeface="Calibri" panose="020F0502020204030204"/>
                        </a:defRPr>
                      </a:lvl5pPr>
                      <a:lvl6pPr marL="2286000">
                        <a:defRPr>
                          <a:solidFill>
                            <a:schemeClr val="dk1"/>
                          </a:solidFill>
                          <a:latin typeface="Calibri" panose="020F0502020204030204"/>
                        </a:defRPr>
                      </a:lvl6pPr>
                      <a:lvl7pPr marL="2743200">
                        <a:defRPr>
                          <a:solidFill>
                            <a:schemeClr val="dk1"/>
                          </a:solidFill>
                          <a:latin typeface="Calibri" panose="020F0502020204030204"/>
                        </a:defRPr>
                      </a:lvl7pPr>
                      <a:lvl8pPr marL="3200400">
                        <a:defRPr>
                          <a:solidFill>
                            <a:schemeClr val="dk1"/>
                          </a:solidFill>
                          <a:latin typeface="Calibri" panose="020F0502020204030204"/>
                        </a:defRPr>
                      </a:lvl8pPr>
                      <a:lvl9pPr marL="3657600">
                        <a:defRPr>
                          <a:solidFill>
                            <a:schemeClr val="dk1"/>
                          </a:solidFill>
                          <a:latin typeface="Calibri" panose="020F0502020204030204"/>
                        </a:defRPr>
                      </a:lvl9pPr>
                    </a:lstStyle>
                    <a:p>
                      <a:pPr algn="ctr"/>
                      <a:r>
                        <a:rPr lang="en-US" sz="1400" dirty="0"/>
                        <a:t>2.7</a:t>
                      </a:r>
                      <a:endParaRPr lang="en-US" sz="1100" dirty="0"/>
                    </a:p>
                  </a:txBody>
                  <a:tcPr marL="68580" marR="68580" marT="34290" marB="34290">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defRPr>
                          <a:solidFill>
                            <a:schemeClr val="dk1"/>
                          </a:solidFill>
                          <a:latin typeface="Calibri" panose="020F0502020204030204"/>
                        </a:defRPr>
                      </a:lvl1pPr>
                      <a:lvl2pPr marL="457200">
                        <a:defRPr>
                          <a:solidFill>
                            <a:schemeClr val="dk1"/>
                          </a:solidFill>
                          <a:latin typeface="Calibri" panose="020F0502020204030204"/>
                        </a:defRPr>
                      </a:lvl2pPr>
                      <a:lvl3pPr marL="914400">
                        <a:defRPr>
                          <a:solidFill>
                            <a:schemeClr val="dk1"/>
                          </a:solidFill>
                          <a:latin typeface="Calibri" panose="020F0502020204030204"/>
                        </a:defRPr>
                      </a:lvl3pPr>
                      <a:lvl4pPr marL="1371600">
                        <a:defRPr>
                          <a:solidFill>
                            <a:schemeClr val="dk1"/>
                          </a:solidFill>
                          <a:latin typeface="Calibri" panose="020F0502020204030204"/>
                        </a:defRPr>
                      </a:lvl4pPr>
                      <a:lvl5pPr marL="1828800">
                        <a:defRPr>
                          <a:solidFill>
                            <a:schemeClr val="dk1"/>
                          </a:solidFill>
                          <a:latin typeface="Calibri" panose="020F0502020204030204"/>
                        </a:defRPr>
                      </a:lvl5pPr>
                      <a:lvl6pPr marL="2286000">
                        <a:defRPr>
                          <a:solidFill>
                            <a:schemeClr val="dk1"/>
                          </a:solidFill>
                          <a:latin typeface="Calibri" panose="020F0502020204030204"/>
                        </a:defRPr>
                      </a:lvl6pPr>
                      <a:lvl7pPr marL="2743200">
                        <a:defRPr>
                          <a:solidFill>
                            <a:schemeClr val="dk1"/>
                          </a:solidFill>
                          <a:latin typeface="Calibri" panose="020F0502020204030204"/>
                        </a:defRPr>
                      </a:lvl7pPr>
                      <a:lvl8pPr marL="3200400">
                        <a:defRPr>
                          <a:solidFill>
                            <a:schemeClr val="dk1"/>
                          </a:solidFill>
                          <a:latin typeface="Calibri" panose="020F0502020204030204"/>
                        </a:defRPr>
                      </a:lvl8pPr>
                      <a:lvl9pPr marL="3657600">
                        <a:defRPr>
                          <a:solidFill>
                            <a:schemeClr val="dk1"/>
                          </a:solidFill>
                          <a:latin typeface="Calibri" panose="020F0502020204030204"/>
                        </a:defRPr>
                      </a:lvl9pPr>
                    </a:lstStyle>
                    <a:p>
                      <a:pPr algn="ctr"/>
                      <a:r>
                        <a:rPr lang="en-US" sz="1400" dirty="0"/>
                        <a:t>2.7</a:t>
                      </a:r>
                      <a:endParaRPr lang="en-US" sz="1200" dirty="0"/>
                    </a:p>
                  </a:txBody>
                  <a:tcPr marL="68580" marR="68580" marT="34290" marB="34290">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defRPr>
                          <a:solidFill>
                            <a:schemeClr val="dk1"/>
                          </a:solidFill>
                          <a:latin typeface="Calibri" panose="020F0502020204030204"/>
                        </a:defRPr>
                      </a:lvl1pPr>
                      <a:lvl2pPr marL="457200">
                        <a:defRPr>
                          <a:solidFill>
                            <a:schemeClr val="dk1"/>
                          </a:solidFill>
                          <a:latin typeface="Calibri" panose="020F0502020204030204"/>
                        </a:defRPr>
                      </a:lvl2pPr>
                      <a:lvl3pPr marL="914400">
                        <a:defRPr>
                          <a:solidFill>
                            <a:schemeClr val="dk1"/>
                          </a:solidFill>
                          <a:latin typeface="Calibri" panose="020F0502020204030204"/>
                        </a:defRPr>
                      </a:lvl3pPr>
                      <a:lvl4pPr marL="1371600">
                        <a:defRPr>
                          <a:solidFill>
                            <a:schemeClr val="dk1"/>
                          </a:solidFill>
                          <a:latin typeface="Calibri" panose="020F0502020204030204"/>
                        </a:defRPr>
                      </a:lvl4pPr>
                      <a:lvl5pPr marL="1828800">
                        <a:defRPr>
                          <a:solidFill>
                            <a:schemeClr val="dk1"/>
                          </a:solidFill>
                          <a:latin typeface="Calibri" panose="020F0502020204030204"/>
                        </a:defRPr>
                      </a:lvl5pPr>
                      <a:lvl6pPr marL="2286000">
                        <a:defRPr>
                          <a:solidFill>
                            <a:schemeClr val="dk1"/>
                          </a:solidFill>
                          <a:latin typeface="Calibri" panose="020F0502020204030204"/>
                        </a:defRPr>
                      </a:lvl6pPr>
                      <a:lvl7pPr marL="2743200">
                        <a:defRPr>
                          <a:solidFill>
                            <a:schemeClr val="dk1"/>
                          </a:solidFill>
                          <a:latin typeface="Calibri" panose="020F0502020204030204"/>
                        </a:defRPr>
                      </a:lvl7pPr>
                      <a:lvl8pPr marL="3200400">
                        <a:defRPr>
                          <a:solidFill>
                            <a:schemeClr val="dk1"/>
                          </a:solidFill>
                          <a:latin typeface="Calibri" panose="020F0502020204030204"/>
                        </a:defRPr>
                      </a:lvl8pPr>
                      <a:lvl9pPr marL="3657600">
                        <a:defRPr>
                          <a:solidFill>
                            <a:schemeClr val="dk1"/>
                          </a:solidFill>
                          <a:latin typeface="Calibri" panose="020F0502020204030204"/>
                        </a:defRPr>
                      </a:lvl9pPr>
                    </a:lstStyle>
                    <a:p>
                      <a:pPr algn="ctr"/>
                      <a:endParaRPr lang="en-US" sz="1100" dirty="0">
                        <a:solidFill>
                          <a:schemeClr val="bg1"/>
                        </a:solidFill>
                      </a:endParaRPr>
                    </a:p>
                  </a:txBody>
                  <a:tcPr marL="68580" marR="68580" marT="34290" marB="34290">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extLst>
                  <a:ext uri="{0D108BD9-81ED-4DB2-BD59-A6C34878D82A}">
                    <a16:rowId xmlns:a16="http://schemas.microsoft.com/office/drawing/2014/main" val="4081088631"/>
                  </a:ext>
                </a:extLst>
              </a:tr>
            </a:tbl>
          </a:graphicData>
        </a:graphic>
      </p:graphicFrame>
      <p:grpSp>
        <p:nvGrpSpPr>
          <p:cNvPr id="421" name="Group 420">
            <a:extLst>
              <a:ext uri="{FF2B5EF4-FFF2-40B4-BE49-F238E27FC236}">
                <a16:creationId xmlns:a16="http://schemas.microsoft.com/office/drawing/2014/main" id="{34F26FD2-E7FB-929A-A353-998B5105F449}"/>
              </a:ext>
            </a:extLst>
          </p:cNvPr>
          <p:cNvGrpSpPr/>
          <p:nvPr/>
        </p:nvGrpSpPr>
        <p:grpSpPr>
          <a:xfrm>
            <a:off x="577834" y="1540627"/>
            <a:ext cx="2096076" cy="913999"/>
            <a:chOff x="194751" y="1604715"/>
            <a:chExt cx="2096076" cy="913999"/>
          </a:xfrm>
        </p:grpSpPr>
        <p:sp>
          <p:nvSpPr>
            <p:cNvPr id="422" name="TextBox 421">
              <a:extLst>
                <a:ext uri="{FF2B5EF4-FFF2-40B4-BE49-F238E27FC236}">
                  <a16:creationId xmlns:a16="http://schemas.microsoft.com/office/drawing/2014/main" id="{393DA137-CBEC-43D6-CF3F-4BA4741E9F47}"/>
                </a:ext>
              </a:extLst>
            </p:cNvPr>
            <p:cNvSpPr txBox="1"/>
            <p:nvPr/>
          </p:nvSpPr>
          <p:spPr>
            <a:xfrm>
              <a:off x="194751" y="1604715"/>
              <a:ext cx="2096076" cy="26161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Calibri" panose="020F0502020204030204"/>
                  <a:ea typeface="+mn-ea"/>
                  <a:cs typeface="+mn-cs"/>
                </a:rPr>
                <a:t>BF 23 TR 1 Cycle Time (Sec)</a:t>
              </a:r>
            </a:p>
          </p:txBody>
        </p:sp>
        <p:sp>
          <p:nvSpPr>
            <p:cNvPr id="423" name="Rectangle 422">
              <a:extLst>
                <a:ext uri="{FF2B5EF4-FFF2-40B4-BE49-F238E27FC236}">
                  <a16:creationId xmlns:a16="http://schemas.microsoft.com/office/drawing/2014/main" id="{C340901E-01A1-8AD6-F5C6-AE2C91D3E5F6}"/>
                </a:ext>
              </a:extLst>
            </p:cNvPr>
            <p:cNvSpPr/>
            <p:nvPr/>
          </p:nvSpPr>
          <p:spPr>
            <a:xfrm>
              <a:off x="1676065" y="2200459"/>
              <a:ext cx="595274" cy="289116"/>
            </a:xfrm>
            <a:prstGeom prst="rect">
              <a:avLst/>
            </a:prstGeom>
            <a:solidFill>
              <a:srgbClr val="FF0000">
                <a:alpha val="52941"/>
              </a:srgbClr>
            </a:solidFill>
            <a:ln w="12700" cap="flat" cmpd="sng" algn="ctr">
              <a:solidFill>
                <a:sysClr val="window" lastClr="FFFFFF"/>
              </a:solid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24" name="Rectangle 423">
              <a:extLst>
                <a:ext uri="{FF2B5EF4-FFF2-40B4-BE49-F238E27FC236}">
                  <a16:creationId xmlns:a16="http://schemas.microsoft.com/office/drawing/2014/main" id="{B5BF0003-2B2C-9157-8B07-9A4C5575F045}"/>
                </a:ext>
              </a:extLst>
            </p:cNvPr>
            <p:cNvSpPr/>
            <p:nvPr/>
          </p:nvSpPr>
          <p:spPr>
            <a:xfrm>
              <a:off x="1741832" y="2180160"/>
              <a:ext cx="444352" cy="338554"/>
            </a:xfrm>
            <a:prstGeom prst="rect">
              <a:avLst/>
            </a:prstGeom>
          </p:spPr>
          <p:txBody>
            <a:bodyPr wrap="non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t>2.8</a:t>
              </a:r>
            </a:p>
          </p:txBody>
        </p:sp>
      </p:grpSp>
      <p:sp>
        <p:nvSpPr>
          <p:cNvPr id="425" name="Rectangular Callout 29">
            <a:extLst>
              <a:ext uri="{FF2B5EF4-FFF2-40B4-BE49-F238E27FC236}">
                <a16:creationId xmlns:a16="http://schemas.microsoft.com/office/drawing/2014/main" id="{4BCDA506-11B8-80B2-238B-171788CFBEFA}"/>
              </a:ext>
            </a:extLst>
          </p:cNvPr>
          <p:cNvSpPr/>
          <p:nvPr/>
        </p:nvSpPr>
        <p:spPr>
          <a:xfrm>
            <a:off x="2876551" y="521032"/>
            <a:ext cx="3142639" cy="1851173"/>
          </a:xfrm>
          <a:prstGeom prst="wedgeRectCallout">
            <a:avLst>
              <a:gd name="adj1" fmla="val -56720"/>
              <a:gd name="adj2" fmla="val 42494"/>
            </a:avLst>
          </a:prstGeom>
          <a:noFill/>
          <a:ln w="12700" cap="flat" cmpd="sng" algn="ctr">
            <a:solidFill>
              <a:srgbClr val="C00000"/>
            </a:solid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426" name="Chart 425">
            <a:extLst>
              <a:ext uri="{FF2B5EF4-FFF2-40B4-BE49-F238E27FC236}">
                <a16:creationId xmlns:a16="http://schemas.microsoft.com/office/drawing/2014/main" id="{49A9093E-5874-1FDC-00BC-DAAA05AF1327}"/>
              </a:ext>
            </a:extLst>
          </p:cNvPr>
          <p:cNvGraphicFramePr/>
          <p:nvPr>
            <p:extLst>
              <p:ext uri="{D42A27DB-BD31-4B8C-83A1-F6EECF244321}">
                <p14:modId xmlns:p14="http://schemas.microsoft.com/office/powerpoint/2010/main" val="178639234"/>
              </p:ext>
            </p:extLst>
          </p:nvPr>
        </p:nvGraphicFramePr>
        <p:xfrm>
          <a:off x="2914410" y="361560"/>
          <a:ext cx="3142639" cy="2392017"/>
        </p:xfrm>
        <a:graphic>
          <a:graphicData uri="http://schemas.openxmlformats.org/drawingml/2006/chart">
            <c:chart xmlns:c="http://schemas.openxmlformats.org/drawingml/2006/chart" xmlns:r="http://schemas.openxmlformats.org/officeDocument/2006/relationships" r:id="rId3"/>
          </a:graphicData>
        </a:graphic>
      </p:graphicFrame>
      <p:sp>
        <p:nvSpPr>
          <p:cNvPr id="427" name="TextBox 426">
            <a:extLst>
              <a:ext uri="{FF2B5EF4-FFF2-40B4-BE49-F238E27FC236}">
                <a16:creationId xmlns:a16="http://schemas.microsoft.com/office/drawing/2014/main" id="{865EF199-58A6-BA2E-062D-48959130918F}"/>
              </a:ext>
            </a:extLst>
          </p:cNvPr>
          <p:cNvSpPr txBox="1"/>
          <p:nvPr/>
        </p:nvSpPr>
        <p:spPr>
          <a:xfrm>
            <a:off x="4659984" y="940069"/>
            <a:ext cx="975950" cy="338554"/>
          </a:xfrm>
          <a:prstGeom prst="rect">
            <a:avLst/>
          </a:prstGeom>
          <a:noFill/>
        </p:spPr>
        <p:txBody>
          <a:bodyPr wrap="square" rtlCol="0">
            <a:spAutoFit/>
          </a:bodyPr>
          <a:lstStyle/>
          <a:p>
            <a:pPr algn="ctr" defTabSz="457200" rtl="0">
              <a:defRPr/>
            </a:pPr>
            <a:r>
              <a:rPr lang="en-US" sz="1600" b="1" kern="1200" dirty="0">
                <a:solidFill>
                  <a:prstClr val="black"/>
                </a:solidFill>
                <a:latin typeface="Calibri" panose="020F0502020204030204"/>
                <a:ea typeface="+mn-ea"/>
                <a:cs typeface="+mn-cs"/>
              </a:rPr>
              <a:t>2.8 sec</a:t>
            </a:r>
          </a:p>
        </p:txBody>
      </p:sp>
      <p:grpSp>
        <p:nvGrpSpPr>
          <p:cNvPr id="428" name="Group 427">
            <a:extLst>
              <a:ext uri="{FF2B5EF4-FFF2-40B4-BE49-F238E27FC236}">
                <a16:creationId xmlns:a16="http://schemas.microsoft.com/office/drawing/2014/main" id="{FD5A4C5A-39D4-69D8-BDA1-0C9757CDDF6E}"/>
              </a:ext>
            </a:extLst>
          </p:cNvPr>
          <p:cNvGrpSpPr/>
          <p:nvPr/>
        </p:nvGrpSpPr>
        <p:grpSpPr>
          <a:xfrm>
            <a:off x="6045530" y="699051"/>
            <a:ext cx="3080921" cy="1522815"/>
            <a:chOff x="6045530" y="920831"/>
            <a:chExt cx="3080921" cy="1522815"/>
          </a:xfrm>
        </p:grpSpPr>
        <p:sp>
          <p:nvSpPr>
            <p:cNvPr id="429" name="TextBox 428">
              <a:extLst>
                <a:ext uri="{FF2B5EF4-FFF2-40B4-BE49-F238E27FC236}">
                  <a16:creationId xmlns:a16="http://schemas.microsoft.com/office/drawing/2014/main" id="{CAD7CEB0-92AB-D998-262B-1E193FCD028D}"/>
                </a:ext>
              </a:extLst>
            </p:cNvPr>
            <p:cNvSpPr txBox="1"/>
            <p:nvPr/>
          </p:nvSpPr>
          <p:spPr>
            <a:xfrm>
              <a:off x="6045530" y="920831"/>
              <a:ext cx="1769203" cy="1431161"/>
            </a:xfrm>
            <a:prstGeom prst="rect">
              <a:avLst/>
            </a:prstGeom>
            <a:noFill/>
          </p:spPr>
          <p:txBody>
            <a:bodyPr wrap="square" rtlCol="0">
              <a:spAutoFit/>
            </a:bodyPr>
            <a:lstStyle/>
            <a:p>
              <a:pPr algn="l" defTabSz="457200" rtl="0">
                <a:defRPr/>
              </a:pPr>
              <a:endParaRPr lang="en-US" sz="1050" kern="1200" dirty="0">
                <a:solidFill>
                  <a:prstClr val="black"/>
                </a:solidFill>
                <a:latin typeface="Calibri" panose="020F0502020204030204"/>
                <a:ea typeface="+mn-ea"/>
                <a:cs typeface="+mn-cs"/>
              </a:endParaRPr>
            </a:p>
            <a:p>
              <a:pPr marL="182880" indent="-182880" algn="l" defTabSz="457200" rtl="0">
                <a:lnSpc>
                  <a:spcPct val="150000"/>
                </a:lnSpc>
                <a:buFont typeface="+mj-lt"/>
                <a:buAutoNum type="arabicPeriod"/>
                <a:defRPr/>
              </a:pPr>
              <a:r>
                <a:rPr lang="en-US" sz="900" kern="1200" dirty="0">
                  <a:solidFill>
                    <a:prstClr val="black"/>
                  </a:solidFill>
                  <a:latin typeface="Calibri" panose="020F0502020204030204"/>
                  <a:ea typeface="+mn-ea"/>
                  <a:cs typeface="+mn-cs"/>
                </a:rPr>
                <a:t>IN SHIFTER</a:t>
              </a:r>
            </a:p>
            <a:p>
              <a:pPr marL="182880" indent="-182880" algn="l" defTabSz="457200" rtl="0">
                <a:lnSpc>
                  <a:spcPct val="150000"/>
                </a:lnSpc>
                <a:buFont typeface="+mj-lt"/>
                <a:buAutoNum type="arabicPeriod"/>
                <a:defRPr/>
              </a:pPr>
              <a:r>
                <a:rPr lang="en-US" sz="900" kern="1200" dirty="0">
                  <a:solidFill>
                    <a:prstClr val="black"/>
                  </a:solidFill>
                  <a:latin typeface="Calibri" panose="020F0502020204030204"/>
                  <a:ea typeface="+mn-ea"/>
                  <a:cs typeface="+mn-cs"/>
                </a:rPr>
                <a:t>BLADE CHECK</a:t>
              </a:r>
            </a:p>
            <a:p>
              <a:pPr marL="182880" indent="-182880" algn="l" defTabSz="457200" rtl="0">
                <a:lnSpc>
                  <a:spcPct val="150000"/>
                </a:lnSpc>
                <a:buFont typeface="+mj-lt"/>
                <a:buAutoNum type="arabicPeriod"/>
                <a:defRPr/>
              </a:pPr>
              <a:r>
                <a:rPr lang="en-US" sz="900" kern="1200" dirty="0">
                  <a:solidFill>
                    <a:prstClr val="black"/>
                  </a:solidFill>
                  <a:latin typeface="Calibri" panose="020F0502020204030204"/>
                  <a:ea typeface="+mn-ea"/>
                  <a:cs typeface="+mn-cs"/>
                </a:rPr>
                <a:t>CN. SA L ASSY</a:t>
              </a:r>
            </a:p>
            <a:p>
              <a:pPr marL="182880" indent="-182880" algn="l" defTabSz="457200" rtl="0">
                <a:lnSpc>
                  <a:spcPct val="150000"/>
                </a:lnSpc>
                <a:buFont typeface="+mj-lt"/>
                <a:buAutoNum type="arabicPeriod"/>
                <a:defRPr/>
              </a:pPr>
              <a:r>
                <a:rPr lang="en-US" sz="900" kern="1200" dirty="0">
                  <a:solidFill>
                    <a:prstClr val="black"/>
                  </a:solidFill>
                  <a:latin typeface="Calibri" panose="020F0502020204030204"/>
                  <a:ea typeface="+mn-ea"/>
                  <a:cs typeface="+mn-cs"/>
                </a:rPr>
                <a:t>CN. SA R ASSY</a:t>
              </a:r>
            </a:p>
            <a:p>
              <a:pPr marL="182880" indent="-182880" algn="l" defTabSz="457200" rtl="0">
                <a:lnSpc>
                  <a:spcPct val="150000"/>
                </a:lnSpc>
                <a:buFont typeface="+mj-lt"/>
                <a:buAutoNum type="arabicPeriod"/>
                <a:defRPr/>
              </a:pPr>
              <a:r>
                <a:rPr lang="en-US" sz="900" kern="1200" dirty="0">
                  <a:solidFill>
                    <a:prstClr val="black"/>
                  </a:solidFill>
                  <a:latin typeface="Calibri" panose="020F0502020204030204"/>
                  <a:ea typeface="+mn-ea"/>
                  <a:cs typeface="+mn-cs"/>
                </a:rPr>
                <a:t>CN. SA CHECK</a:t>
              </a:r>
            </a:p>
            <a:p>
              <a:pPr marL="182880" indent="-182880" algn="l" defTabSz="457200" rtl="0">
                <a:buFont typeface="+mj-lt"/>
                <a:buAutoNum type="arabicPeriod"/>
                <a:defRPr/>
              </a:pPr>
              <a:endParaRPr lang="en-US" sz="900" kern="1200" dirty="0">
                <a:solidFill>
                  <a:prstClr val="black"/>
                </a:solidFill>
                <a:latin typeface="Calibri" panose="020F0502020204030204"/>
                <a:ea typeface="+mn-ea"/>
                <a:cs typeface="+mn-cs"/>
              </a:endParaRPr>
            </a:p>
          </p:txBody>
        </p:sp>
        <p:sp>
          <p:nvSpPr>
            <p:cNvPr id="430" name="TextBox 429">
              <a:extLst>
                <a:ext uri="{FF2B5EF4-FFF2-40B4-BE49-F238E27FC236}">
                  <a16:creationId xmlns:a16="http://schemas.microsoft.com/office/drawing/2014/main" id="{E2494C5B-B928-A599-D234-FEEB91D7F29C}"/>
                </a:ext>
              </a:extLst>
            </p:cNvPr>
            <p:cNvSpPr txBox="1"/>
            <p:nvPr/>
          </p:nvSpPr>
          <p:spPr>
            <a:xfrm>
              <a:off x="7357248" y="1081735"/>
              <a:ext cx="1769203" cy="1361911"/>
            </a:xfrm>
            <a:prstGeom prst="rect">
              <a:avLst/>
            </a:prstGeom>
            <a:noFill/>
          </p:spPr>
          <p:txBody>
            <a:bodyPr wrap="square" rtlCol="0">
              <a:spAutoFit/>
            </a:bodyPr>
            <a:lstStyle/>
            <a:p>
              <a:pPr marL="228600" indent="-228600" algn="l" defTabSz="457200" rtl="0">
                <a:lnSpc>
                  <a:spcPct val="150000"/>
                </a:lnSpc>
                <a:buFontTx/>
                <a:buAutoNum type="arabicPeriod" startAt="6"/>
                <a:defRPr/>
              </a:pPr>
              <a:r>
                <a:rPr lang="en-US" sz="900" kern="1200" dirty="0">
                  <a:solidFill>
                    <a:prstClr val="black"/>
                  </a:solidFill>
                  <a:latin typeface="Calibri" panose="020F0502020204030204"/>
                  <a:ea typeface="+mn-ea"/>
                  <a:cs typeface="+mn-cs"/>
                </a:rPr>
                <a:t>TRANSFER (MAIN)</a:t>
              </a:r>
            </a:p>
            <a:p>
              <a:pPr marL="228600" indent="-228600" algn="l" defTabSz="457200" rtl="0">
                <a:lnSpc>
                  <a:spcPct val="150000"/>
                </a:lnSpc>
                <a:buFontTx/>
                <a:buAutoNum type="arabicPeriod" startAt="6"/>
                <a:defRPr/>
              </a:pPr>
              <a:r>
                <a:rPr lang="en-US" sz="900" kern="1200" dirty="0">
                  <a:solidFill>
                    <a:prstClr val="black"/>
                  </a:solidFill>
                  <a:latin typeface="Calibri" panose="020F0502020204030204"/>
                  <a:ea typeface="+mn-ea"/>
                  <a:cs typeface="+mn-cs"/>
                </a:rPr>
                <a:t>CN. SA SUPPLY</a:t>
              </a:r>
            </a:p>
            <a:p>
              <a:pPr marL="228600" indent="-228600" algn="l" defTabSz="457200" rtl="0">
                <a:lnSpc>
                  <a:spcPct val="150000"/>
                </a:lnSpc>
                <a:buFontTx/>
                <a:buAutoNum type="arabicPeriod" startAt="6"/>
                <a:defRPr/>
              </a:pPr>
              <a:r>
                <a:rPr lang="en-US" sz="1050" b="1" kern="1200" dirty="0">
                  <a:solidFill>
                    <a:prstClr val="black"/>
                  </a:solidFill>
                  <a:latin typeface="Calibri" panose="020F0502020204030204"/>
                  <a:ea typeface="+mn-ea"/>
                  <a:cs typeface="+mn-cs"/>
                </a:rPr>
                <a:t>TERMINAL CHECK/QR</a:t>
              </a:r>
            </a:p>
            <a:p>
              <a:pPr marL="228600" indent="-228600" algn="l" defTabSz="457200" rtl="0">
                <a:lnSpc>
                  <a:spcPct val="150000"/>
                </a:lnSpc>
                <a:buFontTx/>
                <a:buAutoNum type="arabicPeriod" startAt="6"/>
                <a:defRPr/>
              </a:pPr>
              <a:r>
                <a:rPr lang="en-US" sz="900" kern="1200" dirty="0">
                  <a:solidFill>
                    <a:prstClr val="black"/>
                  </a:solidFill>
                  <a:latin typeface="Calibri" panose="020F0502020204030204"/>
                  <a:ea typeface="+mn-ea"/>
                  <a:cs typeface="+mn-cs"/>
                </a:rPr>
                <a:t>CN. SA DISCHARGE</a:t>
              </a:r>
            </a:p>
            <a:p>
              <a:pPr marL="228600" indent="-228600" algn="l" defTabSz="457200" rtl="0">
                <a:lnSpc>
                  <a:spcPct val="150000"/>
                </a:lnSpc>
                <a:buFontTx/>
                <a:buAutoNum type="arabicPeriod" startAt="6"/>
                <a:defRPr/>
              </a:pPr>
              <a:r>
                <a:rPr lang="en-US" sz="900" kern="1200" dirty="0">
                  <a:solidFill>
                    <a:prstClr val="black"/>
                  </a:solidFill>
                  <a:latin typeface="Calibri" panose="020F0502020204030204"/>
                  <a:ea typeface="+mn-ea"/>
                  <a:cs typeface="+mn-cs"/>
                </a:rPr>
                <a:t>TRAY CHANGER</a:t>
              </a:r>
            </a:p>
            <a:p>
              <a:pPr marL="228600" indent="-228600" algn="l" defTabSz="457200" rtl="0">
                <a:lnSpc>
                  <a:spcPct val="150000"/>
                </a:lnSpc>
                <a:buFontTx/>
                <a:buAutoNum type="arabicPeriod" startAt="6"/>
                <a:defRPr/>
              </a:pPr>
              <a:endParaRPr lang="en-US" sz="900" kern="1200" dirty="0">
                <a:solidFill>
                  <a:prstClr val="black"/>
                </a:solidFill>
                <a:latin typeface="Calibri" panose="020F0502020204030204"/>
                <a:ea typeface="+mn-ea"/>
                <a:cs typeface="+mn-cs"/>
              </a:endParaRPr>
            </a:p>
          </p:txBody>
        </p:sp>
      </p:grpSp>
      <p:sp>
        <p:nvSpPr>
          <p:cNvPr id="431" name="Rectangle 430">
            <a:extLst>
              <a:ext uri="{FF2B5EF4-FFF2-40B4-BE49-F238E27FC236}">
                <a16:creationId xmlns:a16="http://schemas.microsoft.com/office/drawing/2014/main" id="{6CFF3AFA-DB94-ED8F-424F-08B30BA8BD92}"/>
              </a:ext>
            </a:extLst>
          </p:cNvPr>
          <p:cNvSpPr/>
          <p:nvPr/>
        </p:nvSpPr>
        <p:spPr>
          <a:xfrm>
            <a:off x="6337969" y="587615"/>
            <a:ext cx="2294168" cy="261610"/>
          </a:xfrm>
          <a:prstGeom prst="rect">
            <a:avLst/>
          </a:prstGeom>
          <a:solidFill>
            <a:srgbClr val="FF0000"/>
          </a:solidFill>
        </p:spPr>
        <p:txBody>
          <a:bodyPr wrap="square">
            <a:spAutoFit/>
          </a:bodyPr>
          <a:lstStyle/>
          <a:p>
            <a:pPr algn="l" defTabSz="457200" rtl="0">
              <a:defRPr/>
            </a:pPr>
            <a:r>
              <a:rPr lang="en-US" sz="1100" kern="1200" dirty="0">
                <a:solidFill>
                  <a:prstClr val="white"/>
                </a:solidFill>
                <a:latin typeface="Calibri" panose="020F0502020204030204"/>
                <a:ea typeface="+mn-ea"/>
                <a:cs typeface="+mn-cs"/>
              </a:rPr>
              <a:t>Detail Process M/C Block 8 :</a:t>
            </a:r>
            <a:endParaRPr lang="en-US" sz="2000" kern="1200" dirty="0">
              <a:solidFill>
                <a:prstClr val="white"/>
              </a:solidFill>
              <a:latin typeface="Calibri" panose="020F0502020204030204"/>
              <a:ea typeface="+mn-ea"/>
              <a:cs typeface="+mn-cs"/>
            </a:endParaRPr>
          </a:p>
        </p:txBody>
      </p:sp>
      <p:cxnSp>
        <p:nvCxnSpPr>
          <p:cNvPr id="432" name="Elbow Connector 40">
            <a:extLst>
              <a:ext uri="{FF2B5EF4-FFF2-40B4-BE49-F238E27FC236}">
                <a16:creationId xmlns:a16="http://schemas.microsoft.com/office/drawing/2014/main" id="{5C797688-B51E-78EA-8F3D-2F8A21A20F36}"/>
              </a:ext>
            </a:extLst>
          </p:cNvPr>
          <p:cNvCxnSpPr>
            <a:cxnSpLocks/>
            <a:endCxn id="431" idx="1"/>
          </p:cNvCxnSpPr>
          <p:nvPr/>
        </p:nvCxnSpPr>
        <p:spPr>
          <a:xfrm flipV="1">
            <a:off x="5284470" y="718420"/>
            <a:ext cx="1053499" cy="869883"/>
          </a:xfrm>
          <a:prstGeom prst="bentConnector3">
            <a:avLst>
              <a:gd name="adj1" fmla="val 59945"/>
            </a:avLst>
          </a:prstGeom>
          <a:noFill/>
          <a:ln w="19050" cap="flat" cmpd="sng" algn="ctr">
            <a:solidFill>
              <a:srgbClr val="C00000"/>
            </a:solidFill>
            <a:prstDash val="sysDash"/>
            <a:miter lim="800000"/>
            <a:tailEnd type="triangle"/>
          </a:ln>
          <a:effectLst/>
        </p:spPr>
      </p:cxnSp>
      <p:sp>
        <p:nvSpPr>
          <p:cNvPr id="433" name="Rectangle 432">
            <a:extLst>
              <a:ext uri="{FF2B5EF4-FFF2-40B4-BE49-F238E27FC236}">
                <a16:creationId xmlns:a16="http://schemas.microsoft.com/office/drawing/2014/main" id="{E4AC921F-9F4A-ED2C-0F60-C79F010A065D}"/>
              </a:ext>
            </a:extLst>
          </p:cNvPr>
          <p:cNvSpPr/>
          <p:nvPr/>
        </p:nvSpPr>
        <p:spPr>
          <a:xfrm>
            <a:off x="7370574" y="1348947"/>
            <a:ext cx="1548138" cy="208897"/>
          </a:xfrm>
          <a:prstGeom prst="rect">
            <a:avLst/>
          </a:prstGeom>
          <a:noFill/>
          <a:ln w="12700" cap="flat" cmpd="sng" algn="ctr">
            <a:solidFill>
              <a:srgbClr val="70AD47"/>
            </a:solidFill>
            <a:prstDash val="sysDash"/>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4" name="Rounded Rectangle 164">
            <a:extLst>
              <a:ext uri="{FF2B5EF4-FFF2-40B4-BE49-F238E27FC236}">
                <a16:creationId xmlns:a16="http://schemas.microsoft.com/office/drawing/2014/main" id="{14EE910B-EDE6-1455-50E6-23C38A316925}"/>
              </a:ext>
            </a:extLst>
          </p:cNvPr>
          <p:cNvSpPr/>
          <p:nvPr/>
        </p:nvSpPr>
        <p:spPr>
          <a:xfrm>
            <a:off x="6236725" y="2056796"/>
            <a:ext cx="2631491" cy="385548"/>
          </a:xfrm>
          <a:prstGeom prst="roundRect">
            <a:avLst/>
          </a:prstGeom>
          <a:solidFill>
            <a:srgbClr val="70AD47">
              <a:lumMod val="60000"/>
              <a:lumOff val="40000"/>
            </a:srgbClr>
          </a:solidFill>
          <a:ln w="12700" cap="flat" cmpd="sng" algn="ctr">
            <a:solidFill>
              <a:srgbClr val="70AD47"/>
            </a:solid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prstClr val="white"/>
                </a:solidFill>
                <a:effectLst/>
                <a:uLnTx/>
                <a:uFillTx/>
                <a:latin typeface="Calibri" panose="020F0502020204030204"/>
                <a:ea typeface="+mn-ea"/>
                <a:cs typeface="+mn-cs"/>
              </a:rPr>
              <a:t>POSSIBLE TO </a:t>
            </a:r>
            <a:r>
              <a:rPr kumimoji="0" lang="en-US" sz="1050" b="1" i="0" u="none" strike="noStrike" kern="1200" cap="none" spc="0" normalizeH="0" baseline="0" noProof="0" dirty="0" smtClean="0">
                <a:ln>
                  <a:noFill/>
                </a:ln>
                <a:solidFill>
                  <a:prstClr val="white"/>
                </a:solidFill>
                <a:effectLst/>
                <a:uLnTx/>
                <a:uFillTx/>
                <a:latin typeface="Calibri" panose="020F0502020204030204"/>
                <a:ea typeface="+mn-ea"/>
                <a:cs typeface="+mn-cs"/>
              </a:rPr>
              <a:t>IMPROVE BECAUSE</a:t>
            </a:r>
            <a:r>
              <a:rPr kumimoji="0" lang="en-US" sz="1050" b="1" i="0" u="none" strike="noStrike" kern="1200" cap="none" spc="0" normalizeH="0" noProof="0" dirty="0" smtClean="0">
                <a:ln>
                  <a:noFill/>
                </a:ln>
                <a:solidFill>
                  <a:prstClr val="white"/>
                </a:solidFill>
                <a:effectLst/>
                <a:uLnTx/>
                <a:uFillTx/>
                <a:latin typeface="Calibri" panose="020F0502020204030204"/>
                <a:ea typeface="+mn-ea"/>
                <a:cs typeface="+mn-cs"/>
              </a:rPr>
              <a:t> </a:t>
            </a:r>
            <a:r>
              <a:rPr kumimoji="0" lang="en-US" sz="1050" b="1" i="0" u="none" strike="noStrike" kern="1200" cap="none" spc="0" normalizeH="0" noProof="0" dirty="0" smtClean="0">
                <a:ln>
                  <a:noFill/>
                </a:ln>
                <a:solidFill>
                  <a:srgbClr val="FF0000"/>
                </a:solidFill>
                <a:effectLst/>
                <a:uLnTx/>
                <a:uFillTx/>
                <a:latin typeface="Calibri" panose="020F0502020204030204"/>
                <a:ea typeface="+mn-ea"/>
                <a:cs typeface="+mn-cs"/>
              </a:rPr>
              <a:t>CT=2.8 SECOND</a:t>
            </a:r>
            <a:endParaRPr kumimoji="0" lang="en-US" sz="1050" b="1"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cxnSp>
        <p:nvCxnSpPr>
          <p:cNvPr id="435" name="Elbow Connector 46">
            <a:extLst>
              <a:ext uri="{FF2B5EF4-FFF2-40B4-BE49-F238E27FC236}">
                <a16:creationId xmlns:a16="http://schemas.microsoft.com/office/drawing/2014/main" id="{93A360B2-C51A-47FB-1DE3-1180DF6DCCB8}"/>
              </a:ext>
            </a:extLst>
          </p:cNvPr>
          <p:cNvCxnSpPr>
            <a:stCxn id="433" idx="1"/>
          </p:cNvCxnSpPr>
          <p:nvPr/>
        </p:nvCxnSpPr>
        <p:spPr>
          <a:xfrm rot="10800000" flipV="1">
            <a:off x="7302252" y="1453396"/>
            <a:ext cx="68322" cy="603400"/>
          </a:xfrm>
          <a:prstGeom prst="bentConnector2">
            <a:avLst/>
          </a:prstGeom>
          <a:noFill/>
          <a:ln w="12700" cap="flat" cmpd="sng" algn="ctr">
            <a:solidFill>
              <a:srgbClr val="70AD47"/>
            </a:solidFill>
            <a:prstDash val="solid"/>
            <a:miter lim="800000"/>
            <a:tailEnd type="triangle"/>
          </a:ln>
          <a:effectLst/>
        </p:spPr>
      </p:cxnSp>
      <p:grpSp>
        <p:nvGrpSpPr>
          <p:cNvPr id="436" name="Group 435">
            <a:extLst>
              <a:ext uri="{FF2B5EF4-FFF2-40B4-BE49-F238E27FC236}">
                <a16:creationId xmlns:a16="http://schemas.microsoft.com/office/drawing/2014/main" id="{92448F2E-9274-2B24-957E-B3734911535B}"/>
              </a:ext>
            </a:extLst>
          </p:cNvPr>
          <p:cNvGrpSpPr/>
          <p:nvPr/>
        </p:nvGrpSpPr>
        <p:grpSpPr>
          <a:xfrm>
            <a:off x="3659404" y="2962021"/>
            <a:ext cx="5272403" cy="1457325"/>
            <a:chOff x="370101" y="2871690"/>
            <a:chExt cx="5750961" cy="1457325"/>
          </a:xfrm>
        </p:grpSpPr>
        <p:pic>
          <p:nvPicPr>
            <p:cNvPr id="437" name="Picture 436">
              <a:extLst>
                <a:ext uri="{FF2B5EF4-FFF2-40B4-BE49-F238E27FC236}">
                  <a16:creationId xmlns:a16="http://schemas.microsoft.com/office/drawing/2014/main" id="{80934CA8-8DA0-D0EE-0C2C-AC8BE0E0AAC0}"/>
                </a:ext>
              </a:extLst>
            </p:cNvPr>
            <p:cNvPicPr>
              <a:picLocks noChangeAspect="1"/>
            </p:cNvPicPr>
            <p:nvPr/>
          </p:nvPicPr>
          <p:blipFill rotWithShape="1">
            <a:blip r:embed="rId4"/>
            <a:srcRect t="21128" b="4647"/>
            <a:stretch/>
          </p:blipFill>
          <p:spPr>
            <a:xfrm>
              <a:off x="379892" y="2871690"/>
              <a:ext cx="5741170" cy="1457325"/>
            </a:xfrm>
            <a:prstGeom prst="rect">
              <a:avLst/>
            </a:prstGeom>
            <a:ln>
              <a:noFill/>
            </a:ln>
            <a:effectLst>
              <a:outerShdw blurRad="63500" sx="102000" sy="102000" algn="ctr" rotWithShape="0">
                <a:prstClr val="black">
                  <a:alpha val="40000"/>
                </a:prstClr>
              </a:outerShdw>
            </a:effectLst>
          </p:spPr>
        </p:pic>
        <p:sp>
          <p:nvSpPr>
            <p:cNvPr id="438" name="Rectangle 437">
              <a:extLst>
                <a:ext uri="{FF2B5EF4-FFF2-40B4-BE49-F238E27FC236}">
                  <a16:creationId xmlns:a16="http://schemas.microsoft.com/office/drawing/2014/main" id="{5E415D66-B697-BDA2-F04B-F30C84242A42}"/>
                </a:ext>
              </a:extLst>
            </p:cNvPr>
            <p:cNvSpPr/>
            <p:nvPr/>
          </p:nvSpPr>
          <p:spPr>
            <a:xfrm>
              <a:off x="374980" y="3128909"/>
              <a:ext cx="2906964" cy="180319"/>
            </a:xfrm>
            <a:prstGeom prst="rect">
              <a:avLst/>
            </a:prstGeom>
            <a:solidFill>
              <a:srgbClr val="FF0000">
                <a:alpha val="92941"/>
              </a:srgbClr>
            </a:solidFill>
            <a:ln w="12700" cap="flat" cmpd="sng" algn="ctr">
              <a:noFill/>
              <a:prstDash val="lgDash"/>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9" name="Rectangle 438">
              <a:extLst>
                <a:ext uri="{FF2B5EF4-FFF2-40B4-BE49-F238E27FC236}">
                  <a16:creationId xmlns:a16="http://schemas.microsoft.com/office/drawing/2014/main" id="{DE982118-3F05-BECA-AD8A-749119BF95BE}"/>
                </a:ext>
              </a:extLst>
            </p:cNvPr>
            <p:cNvSpPr/>
            <p:nvPr/>
          </p:nvSpPr>
          <p:spPr>
            <a:xfrm>
              <a:off x="370101" y="3990530"/>
              <a:ext cx="2906964" cy="154476"/>
            </a:xfrm>
            <a:prstGeom prst="rect">
              <a:avLst/>
            </a:prstGeom>
            <a:solidFill>
              <a:srgbClr val="FF0000">
                <a:alpha val="94118"/>
              </a:srgbClr>
            </a:solidFill>
            <a:ln w="12700" cap="flat" cmpd="sng" algn="ctr">
              <a:noFill/>
              <a:prstDash val="lgDash"/>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444" name="Rectangle 443">
            <a:extLst>
              <a:ext uri="{FF2B5EF4-FFF2-40B4-BE49-F238E27FC236}">
                <a16:creationId xmlns:a16="http://schemas.microsoft.com/office/drawing/2014/main" id="{F8623373-8028-1F1E-2332-FB1C977B8C4F}"/>
              </a:ext>
            </a:extLst>
          </p:cNvPr>
          <p:cNvSpPr/>
          <p:nvPr/>
        </p:nvSpPr>
        <p:spPr>
          <a:xfrm>
            <a:off x="6933481" y="3252356"/>
            <a:ext cx="1926915" cy="577081"/>
          </a:xfrm>
          <a:prstGeom prst="rect">
            <a:avLst/>
          </a:prstGeom>
          <a:solidFill>
            <a:srgbClr val="E7E6E6"/>
          </a:solid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prstClr val="black"/>
                </a:solidFill>
                <a:effectLst/>
                <a:uLnTx/>
                <a:uFillTx/>
                <a:latin typeface="Calibri" panose="020F0502020204030204"/>
                <a:ea typeface="+mn-ea"/>
                <a:cs typeface="+mn-cs"/>
              </a:rPr>
              <a:t>THERE ARE </a:t>
            </a:r>
            <a:r>
              <a:rPr kumimoji="0" lang="en-US" sz="1050" b="1" i="0" u="none" strike="noStrike" kern="1200" cap="none" spc="0" normalizeH="0" baseline="0" noProof="0" dirty="0">
                <a:ln>
                  <a:noFill/>
                </a:ln>
                <a:solidFill>
                  <a:srgbClr val="FF0000"/>
                </a:solidFill>
                <a:effectLst/>
                <a:uLnTx/>
                <a:uFillTx/>
                <a:latin typeface="Calibri" panose="020F0502020204030204"/>
                <a:ea typeface="+mn-ea"/>
                <a:cs typeface="+mn-cs"/>
              </a:rPr>
              <a:t>2 MUDA </a:t>
            </a:r>
            <a:r>
              <a:rPr kumimoji="0" lang="en-US" sz="1050" b="1" i="0" u="none" strike="noStrike" kern="1200" cap="none" spc="0" normalizeH="0" baseline="0" noProof="0" dirty="0">
                <a:ln>
                  <a:noFill/>
                </a:ln>
                <a:solidFill>
                  <a:schemeClr val="tx1"/>
                </a:solidFill>
                <a:effectLst/>
                <a:uLnTx/>
                <a:uFillTx/>
                <a:latin typeface="Calibri" panose="020F0502020204030204"/>
                <a:ea typeface="+mn-ea"/>
                <a:cs typeface="+mn-cs"/>
              </a:rPr>
              <a:t>PROCESSES THAT</a:t>
            </a:r>
            <a:r>
              <a:rPr kumimoji="0" lang="en-US" sz="1050" b="1" i="0" u="none" strike="noStrike" kern="1200" cap="none" spc="0" normalizeH="0" noProof="0" dirty="0">
                <a:ln>
                  <a:noFill/>
                </a:ln>
                <a:solidFill>
                  <a:schemeClr val="tx1"/>
                </a:solidFill>
                <a:effectLst/>
                <a:uLnTx/>
                <a:uFillTx/>
                <a:latin typeface="Calibri" panose="020F0502020204030204"/>
                <a:ea typeface="+mn-ea"/>
                <a:cs typeface="+mn-cs"/>
              </a:rPr>
              <a:t> POSSIBLE TO IMPROVE </a:t>
            </a:r>
            <a:r>
              <a:rPr kumimoji="0" lang="en-US" sz="1050" b="1" i="0" u="none" strike="noStrike" kern="1200" cap="none" spc="0" normalizeH="0" baseline="0" noProof="0" dirty="0">
                <a:ln>
                  <a:noFill/>
                </a:ln>
                <a:solidFill>
                  <a:srgbClr val="FF0000"/>
                </a:solidFill>
                <a:effectLst/>
                <a:uLnTx/>
                <a:uFillTx/>
                <a:latin typeface="Calibri" panose="020F0502020204030204"/>
                <a:ea typeface="+mn-ea"/>
                <a:cs typeface="+mn-cs"/>
              </a:rPr>
              <a:t> IN TERMNAL CHECK</a:t>
            </a:r>
            <a:endParaRPr kumimoji="0" lang="en-US" sz="105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61" name="TextBox 460">
            <a:extLst>
              <a:ext uri="{FF2B5EF4-FFF2-40B4-BE49-F238E27FC236}">
                <a16:creationId xmlns:a16="http://schemas.microsoft.com/office/drawing/2014/main" id="{4A90F70A-D218-F258-57AF-7A9F3EBF82FB}"/>
              </a:ext>
            </a:extLst>
          </p:cNvPr>
          <p:cNvSpPr txBox="1"/>
          <p:nvPr/>
        </p:nvSpPr>
        <p:spPr>
          <a:xfrm>
            <a:off x="3759530" y="3185213"/>
            <a:ext cx="2672699" cy="246221"/>
          </a:xfrm>
          <a:prstGeom prst="rect">
            <a:avLst/>
          </a:prstGeom>
          <a:noFill/>
        </p:spPr>
        <p:txBody>
          <a:bodyPr wrap="square" rtlCol="0">
            <a:spAutoFit/>
          </a:bodyPr>
          <a:lstStyle/>
          <a:p>
            <a:pPr algn="l" defTabSz="457200" rtl="0">
              <a:defRPr/>
            </a:pPr>
            <a:r>
              <a:rPr lang="en-US" sz="1000" kern="1200" dirty="0">
                <a:solidFill>
                  <a:prstClr val="white"/>
                </a:solidFill>
                <a:latin typeface="Franklin Gothic Medium Cond" panose="020B0606030402020204" pitchFamily="34" charset="0"/>
                <a:ea typeface="+mn-ea"/>
                <a:cs typeface="+mn-cs"/>
              </a:rPr>
              <a:t>1  </a:t>
            </a:r>
            <a:r>
              <a:rPr lang="en-US" sz="900" kern="1200" dirty="0">
                <a:solidFill>
                  <a:prstClr val="white"/>
                </a:solidFill>
                <a:latin typeface="Franklin Gothic Medium Cond" panose="020B0606030402020204" pitchFamily="34" charset="0"/>
                <a:ea typeface="+mn-ea"/>
                <a:cs typeface="+mn-cs"/>
              </a:rPr>
              <a:t>TERMINAL CHECK UNIT DOWN          0.3</a:t>
            </a:r>
            <a:r>
              <a:rPr lang="en-US" sz="1000" kern="1200" dirty="0">
                <a:solidFill>
                  <a:prstClr val="white"/>
                </a:solidFill>
                <a:latin typeface="Franklin Gothic Medium Cond" panose="020B0606030402020204" pitchFamily="34" charset="0"/>
                <a:ea typeface="+mn-ea"/>
                <a:cs typeface="+mn-cs"/>
              </a:rPr>
              <a:t>                      </a:t>
            </a:r>
            <a:r>
              <a:rPr lang="en-US" sz="900" kern="1200" dirty="0">
                <a:solidFill>
                  <a:prstClr val="white"/>
                </a:solidFill>
                <a:latin typeface="Franklin Gothic Medium Cond" panose="020B0606030402020204" pitchFamily="34" charset="0"/>
                <a:ea typeface="+mn-ea"/>
                <a:cs typeface="+mn-cs"/>
              </a:rPr>
              <a:t>0.3</a:t>
            </a:r>
            <a:endParaRPr lang="en-US" sz="1000" kern="1200" dirty="0">
              <a:solidFill>
                <a:prstClr val="white"/>
              </a:solidFill>
              <a:latin typeface="Franklin Gothic Medium Cond" panose="020B0606030402020204" pitchFamily="34" charset="0"/>
              <a:ea typeface="+mn-ea"/>
              <a:cs typeface="+mn-cs"/>
            </a:endParaRPr>
          </a:p>
        </p:txBody>
      </p:sp>
      <p:sp>
        <p:nvSpPr>
          <p:cNvPr id="462" name="TextBox 461">
            <a:extLst>
              <a:ext uri="{FF2B5EF4-FFF2-40B4-BE49-F238E27FC236}">
                <a16:creationId xmlns:a16="http://schemas.microsoft.com/office/drawing/2014/main" id="{8757D9E5-73DC-355A-61E4-5FDFF1B077A1}"/>
              </a:ext>
            </a:extLst>
          </p:cNvPr>
          <p:cNvSpPr txBox="1"/>
          <p:nvPr/>
        </p:nvSpPr>
        <p:spPr>
          <a:xfrm>
            <a:off x="3759531" y="4041344"/>
            <a:ext cx="2706538" cy="246221"/>
          </a:xfrm>
          <a:prstGeom prst="rect">
            <a:avLst/>
          </a:prstGeom>
          <a:noFill/>
        </p:spPr>
        <p:txBody>
          <a:bodyPr wrap="square" rtlCol="0">
            <a:spAutoFit/>
          </a:bodyPr>
          <a:lstStyle/>
          <a:p>
            <a:pPr algn="l" defTabSz="457200" rtl="0">
              <a:defRPr/>
            </a:pPr>
            <a:r>
              <a:rPr lang="en-US" sz="1000" kern="1200" dirty="0">
                <a:solidFill>
                  <a:prstClr val="white"/>
                </a:solidFill>
                <a:latin typeface="Franklin Gothic Medium Cond" panose="020B0606030402020204" pitchFamily="34" charset="0"/>
                <a:ea typeface="+mn-ea"/>
                <a:cs typeface="+mn-cs"/>
              </a:rPr>
              <a:t>7   </a:t>
            </a:r>
            <a:r>
              <a:rPr lang="en-US" sz="900" kern="1200" dirty="0">
                <a:solidFill>
                  <a:prstClr val="white"/>
                </a:solidFill>
                <a:latin typeface="Franklin Gothic Medium Cond" panose="020B0606030402020204" pitchFamily="34" charset="0"/>
                <a:ea typeface="+mn-ea"/>
                <a:cs typeface="+mn-cs"/>
              </a:rPr>
              <a:t>TERMINAL CHECK UNIT UP                 0.3</a:t>
            </a:r>
            <a:r>
              <a:rPr lang="en-US" sz="1000" kern="1200" dirty="0">
                <a:solidFill>
                  <a:prstClr val="white"/>
                </a:solidFill>
                <a:latin typeface="Franklin Gothic Medium Cond" panose="020B0606030402020204" pitchFamily="34" charset="0"/>
                <a:ea typeface="+mn-ea"/>
                <a:cs typeface="+mn-cs"/>
              </a:rPr>
              <a:t>                        </a:t>
            </a:r>
            <a:r>
              <a:rPr lang="en-US" sz="900" kern="1200" dirty="0">
                <a:solidFill>
                  <a:prstClr val="white"/>
                </a:solidFill>
                <a:latin typeface="Franklin Gothic Medium Cond" panose="020B0606030402020204" pitchFamily="34" charset="0"/>
                <a:ea typeface="+mn-ea"/>
                <a:cs typeface="+mn-cs"/>
              </a:rPr>
              <a:t>2.1</a:t>
            </a:r>
            <a:endParaRPr lang="en-US" sz="1000" kern="1200" dirty="0">
              <a:solidFill>
                <a:prstClr val="white"/>
              </a:solidFill>
              <a:latin typeface="Franklin Gothic Medium Cond" panose="020B0606030402020204" pitchFamily="34" charset="0"/>
              <a:ea typeface="+mn-ea"/>
              <a:cs typeface="+mn-cs"/>
            </a:endParaRPr>
          </a:p>
        </p:txBody>
      </p:sp>
      <p:sp>
        <p:nvSpPr>
          <p:cNvPr id="463" name="Rectangle 462">
            <a:extLst>
              <a:ext uri="{FF2B5EF4-FFF2-40B4-BE49-F238E27FC236}">
                <a16:creationId xmlns:a16="http://schemas.microsoft.com/office/drawing/2014/main" id="{EF1E13FD-CCE5-C893-5D1B-78B01CFBB703}"/>
              </a:ext>
            </a:extLst>
          </p:cNvPr>
          <p:cNvSpPr/>
          <p:nvPr/>
        </p:nvSpPr>
        <p:spPr>
          <a:xfrm>
            <a:off x="65383" y="464959"/>
            <a:ext cx="8964318" cy="2017891"/>
          </a:xfrm>
          <a:prstGeom prst="rect">
            <a:avLst/>
          </a:prstGeom>
          <a:noFill/>
          <a:ln w="19050" cap="flat" cmpd="sng" algn="ctr">
            <a:solidFill>
              <a:schemeClr val="tx1"/>
            </a:solid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66" name="Right Arrow 69">
            <a:extLst>
              <a:ext uri="{FF2B5EF4-FFF2-40B4-BE49-F238E27FC236}">
                <a16:creationId xmlns:a16="http://schemas.microsoft.com/office/drawing/2014/main" id="{57A15613-5A70-3EA5-4B58-AD3B645DA51B}"/>
              </a:ext>
            </a:extLst>
          </p:cNvPr>
          <p:cNvSpPr/>
          <p:nvPr/>
        </p:nvSpPr>
        <p:spPr>
          <a:xfrm>
            <a:off x="6452922" y="3546902"/>
            <a:ext cx="378179" cy="484632"/>
          </a:xfrm>
          <a:prstGeom prst="rightArrow">
            <a:avLst/>
          </a:prstGeom>
          <a:solidFill>
            <a:srgbClr val="FF0000"/>
          </a:solidFill>
          <a:ln w="12700" cap="flat" cmpd="sng" algn="ctr">
            <a:solidFill>
              <a:srgbClr val="5B9BD5">
                <a:shade val="50000"/>
              </a:srgbClr>
            </a:solid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67" name="Rectangle 466">
            <a:extLst>
              <a:ext uri="{FF2B5EF4-FFF2-40B4-BE49-F238E27FC236}">
                <a16:creationId xmlns:a16="http://schemas.microsoft.com/office/drawing/2014/main" id="{91C8EE4F-D699-94CD-CE71-0880D832F522}"/>
              </a:ext>
            </a:extLst>
          </p:cNvPr>
          <p:cNvSpPr/>
          <p:nvPr/>
        </p:nvSpPr>
        <p:spPr>
          <a:xfrm>
            <a:off x="3561227" y="2590801"/>
            <a:ext cx="5468474" cy="1888652"/>
          </a:xfrm>
          <a:prstGeom prst="rect">
            <a:avLst/>
          </a:prstGeom>
          <a:noFill/>
          <a:ln w="19050" cap="flat" cmpd="sng" algn="ctr">
            <a:solidFill>
              <a:schemeClr val="tx1"/>
            </a:solid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468" name="Group 467">
            <a:extLst>
              <a:ext uri="{FF2B5EF4-FFF2-40B4-BE49-F238E27FC236}">
                <a16:creationId xmlns:a16="http://schemas.microsoft.com/office/drawing/2014/main" id="{B5CD1F18-A91F-FF53-1D98-BC698FD3BBAC}"/>
              </a:ext>
            </a:extLst>
          </p:cNvPr>
          <p:cNvGrpSpPr/>
          <p:nvPr/>
        </p:nvGrpSpPr>
        <p:grpSpPr>
          <a:xfrm>
            <a:off x="4057311" y="2661952"/>
            <a:ext cx="2251380" cy="253916"/>
            <a:chOff x="471332" y="1422835"/>
            <a:chExt cx="2019364" cy="210154"/>
          </a:xfrm>
        </p:grpSpPr>
        <p:sp>
          <p:nvSpPr>
            <p:cNvPr id="469" name="Rectangle 468">
              <a:extLst>
                <a:ext uri="{FF2B5EF4-FFF2-40B4-BE49-F238E27FC236}">
                  <a16:creationId xmlns:a16="http://schemas.microsoft.com/office/drawing/2014/main" id="{2F4B10A2-411A-BF01-1DC8-4370408AAC6C}"/>
                </a:ext>
              </a:extLst>
            </p:cNvPr>
            <p:cNvSpPr/>
            <p:nvPr/>
          </p:nvSpPr>
          <p:spPr>
            <a:xfrm>
              <a:off x="471332" y="1429934"/>
              <a:ext cx="2019364" cy="179389"/>
            </a:xfrm>
            <a:prstGeom prst="rect">
              <a:avLst/>
            </a:prstGeom>
            <a:solidFill>
              <a:srgbClr val="6998AB"/>
            </a:solidFill>
            <a:ln w="12700" cap="flat" cmpd="sng" algn="ctr">
              <a:no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70" name="Rectangle 469">
              <a:extLst>
                <a:ext uri="{FF2B5EF4-FFF2-40B4-BE49-F238E27FC236}">
                  <a16:creationId xmlns:a16="http://schemas.microsoft.com/office/drawing/2014/main" id="{17E6A2A7-5BD7-A70D-F447-E7B101C8E20B}"/>
                </a:ext>
              </a:extLst>
            </p:cNvPr>
            <p:cNvSpPr/>
            <p:nvPr/>
          </p:nvSpPr>
          <p:spPr>
            <a:xfrm>
              <a:off x="873739" y="1422835"/>
              <a:ext cx="1070015" cy="210154"/>
            </a:xfrm>
            <a:prstGeom prst="rect">
              <a:avLst/>
            </a:prstGeom>
          </p:spPr>
          <p:txBody>
            <a:bodyPr wrap="non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FFFFFF"/>
                  </a:solidFill>
                  <a:effectLst/>
                  <a:uLnTx/>
                  <a:uFillTx/>
                  <a:latin typeface="Calibri" panose="020F0502020204030204"/>
                  <a:ea typeface="+mn-ea"/>
                  <a:cs typeface="+mn-cs"/>
                </a:rPr>
                <a:t>ANALYZE BLOCK 8</a:t>
              </a:r>
            </a:p>
          </p:txBody>
        </p:sp>
      </p:grpSp>
      <p:sp>
        <p:nvSpPr>
          <p:cNvPr id="479" name="Rectangle 478">
            <a:extLst>
              <a:ext uri="{FF2B5EF4-FFF2-40B4-BE49-F238E27FC236}">
                <a16:creationId xmlns:a16="http://schemas.microsoft.com/office/drawing/2014/main" id="{72565F8E-B8ED-C637-A46C-AEF97AB8BFE3}"/>
              </a:ext>
            </a:extLst>
          </p:cNvPr>
          <p:cNvSpPr/>
          <p:nvPr/>
        </p:nvSpPr>
        <p:spPr>
          <a:xfrm>
            <a:off x="73618" y="2590800"/>
            <a:ext cx="3385229" cy="1888653"/>
          </a:xfrm>
          <a:prstGeom prst="rect">
            <a:avLst/>
          </a:prstGeom>
          <a:noFill/>
          <a:ln w="19050" cap="flat" cmpd="sng" algn="ctr">
            <a:solidFill>
              <a:schemeClr val="tx1"/>
            </a:solid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80" name="Rectangle 479">
            <a:extLst>
              <a:ext uri="{FF2B5EF4-FFF2-40B4-BE49-F238E27FC236}">
                <a16:creationId xmlns:a16="http://schemas.microsoft.com/office/drawing/2014/main" id="{72FAD38B-7806-3E5E-1239-6BF604889B63}"/>
              </a:ext>
            </a:extLst>
          </p:cNvPr>
          <p:cNvSpPr/>
          <p:nvPr/>
        </p:nvSpPr>
        <p:spPr>
          <a:xfrm>
            <a:off x="73617" y="4651278"/>
            <a:ext cx="8956084" cy="1686055"/>
          </a:xfrm>
          <a:prstGeom prst="rect">
            <a:avLst/>
          </a:prstGeom>
          <a:noFill/>
          <a:ln w="19050" cap="flat" cmpd="sng" algn="ctr">
            <a:solidFill>
              <a:schemeClr val="tx1"/>
            </a:solid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507" name="Group 506">
            <a:extLst>
              <a:ext uri="{FF2B5EF4-FFF2-40B4-BE49-F238E27FC236}">
                <a16:creationId xmlns:a16="http://schemas.microsoft.com/office/drawing/2014/main" id="{CE56004E-D699-23C1-0D4C-1917928C0D56}"/>
              </a:ext>
            </a:extLst>
          </p:cNvPr>
          <p:cNvGrpSpPr/>
          <p:nvPr/>
        </p:nvGrpSpPr>
        <p:grpSpPr>
          <a:xfrm>
            <a:off x="-5870963" y="4786529"/>
            <a:ext cx="3540751" cy="1561103"/>
            <a:chOff x="89565" y="4648705"/>
            <a:chExt cx="4233108" cy="1913881"/>
          </a:xfrm>
        </p:grpSpPr>
        <p:sp>
          <p:nvSpPr>
            <p:cNvPr id="494" name="Rectangle 493">
              <a:extLst>
                <a:ext uri="{FF2B5EF4-FFF2-40B4-BE49-F238E27FC236}">
                  <a16:creationId xmlns:a16="http://schemas.microsoft.com/office/drawing/2014/main" id="{89396DB5-DD1A-1161-12EB-4E6E6EA6E65E}"/>
                </a:ext>
              </a:extLst>
            </p:cNvPr>
            <p:cNvSpPr/>
            <p:nvPr/>
          </p:nvSpPr>
          <p:spPr>
            <a:xfrm>
              <a:off x="934037" y="5705474"/>
              <a:ext cx="519107" cy="514687"/>
            </a:xfrm>
            <a:prstGeom prst="rect">
              <a:avLst/>
            </a:prstGeom>
            <a:solidFill>
              <a:srgbClr val="FF0000"/>
            </a:solidFill>
            <a:ln w="12700" cap="flat" cmpd="sng" algn="ctr">
              <a:solidFill>
                <a:srgbClr val="FF0000"/>
              </a:solid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95" name="Rectangle 494">
              <a:extLst>
                <a:ext uri="{FF2B5EF4-FFF2-40B4-BE49-F238E27FC236}">
                  <a16:creationId xmlns:a16="http://schemas.microsoft.com/office/drawing/2014/main" id="{F8DF6089-BAA5-F65C-C2F4-40450EE0562E}"/>
                </a:ext>
              </a:extLst>
            </p:cNvPr>
            <p:cNvSpPr/>
            <p:nvPr/>
          </p:nvSpPr>
          <p:spPr>
            <a:xfrm>
              <a:off x="1729631" y="5381671"/>
              <a:ext cx="519107" cy="854495"/>
            </a:xfrm>
            <a:prstGeom prst="rect">
              <a:avLst/>
            </a:prstGeom>
            <a:solidFill>
              <a:srgbClr val="5B9BD5"/>
            </a:solidFill>
            <a:ln w="12700" cap="flat" cmpd="sng" algn="ctr">
              <a:solidFill>
                <a:srgbClr val="5B9BD5"/>
              </a:solid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496" name="Straight Connector 495">
              <a:extLst>
                <a:ext uri="{FF2B5EF4-FFF2-40B4-BE49-F238E27FC236}">
                  <a16:creationId xmlns:a16="http://schemas.microsoft.com/office/drawing/2014/main" id="{A027E394-2999-1BFB-BA64-AB563F8D0E0C}"/>
                </a:ext>
              </a:extLst>
            </p:cNvPr>
            <p:cNvCxnSpPr/>
            <p:nvPr/>
          </p:nvCxnSpPr>
          <p:spPr>
            <a:xfrm>
              <a:off x="558800" y="4706070"/>
              <a:ext cx="0" cy="1546103"/>
            </a:xfrm>
            <a:prstGeom prst="line">
              <a:avLst/>
            </a:prstGeom>
            <a:noFill/>
            <a:ln w="28575" cap="flat" cmpd="sng" algn="ctr">
              <a:solidFill>
                <a:sysClr val="windowText" lastClr="000000"/>
              </a:solidFill>
              <a:prstDash val="solid"/>
              <a:miter lim="800000"/>
            </a:ln>
            <a:effectLst/>
          </p:spPr>
        </p:cxnSp>
        <p:cxnSp>
          <p:nvCxnSpPr>
            <p:cNvPr id="497" name="Straight Connector 496">
              <a:extLst>
                <a:ext uri="{FF2B5EF4-FFF2-40B4-BE49-F238E27FC236}">
                  <a16:creationId xmlns:a16="http://schemas.microsoft.com/office/drawing/2014/main" id="{883146B2-042A-2176-C606-5A7E48C2892F}"/>
                </a:ext>
              </a:extLst>
            </p:cNvPr>
            <p:cNvCxnSpPr/>
            <p:nvPr/>
          </p:nvCxnSpPr>
          <p:spPr>
            <a:xfrm>
              <a:off x="558799" y="6236167"/>
              <a:ext cx="2149838" cy="0"/>
            </a:xfrm>
            <a:prstGeom prst="line">
              <a:avLst/>
            </a:prstGeom>
            <a:noFill/>
            <a:ln w="28575" cap="flat" cmpd="sng" algn="ctr">
              <a:solidFill>
                <a:sysClr val="windowText" lastClr="000000"/>
              </a:solidFill>
              <a:prstDash val="solid"/>
              <a:miter lim="800000"/>
            </a:ln>
            <a:effectLst/>
          </p:spPr>
        </p:cxnSp>
        <p:cxnSp>
          <p:nvCxnSpPr>
            <p:cNvPr id="498" name="Straight Arrow Connector 497">
              <a:extLst>
                <a:ext uri="{FF2B5EF4-FFF2-40B4-BE49-F238E27FC236}">
                  <a16:creationId xmlns:a16="http://schemas.microsoft.com/office/drawing/2014/main" id="{8C515761-A26D-0138-B8D6-EE77CD807BE2}"/>
                </a:ext>
              </a:extLst>
            </p:cNvPr>
            <p:cNvCxnSpPr>
              <a:stCxn id="494" idx="0"/>
              <a:endCxn id="495" idx="0"/>
            </p:cNvCxnSpPr>
            <p:nvPr/>
          </p:nvCxnSpPr>
          <p:spPr>
            <a:xfrm flipV="1">
              <a:off x="1193591" y="5381671"/>
              <a:ext cx="795594" cy="323803"/>
            </a:xfrm>
            <a:prstGeom prst="straightConnector1">
              <a:avLst/>
            </a:prstGeom>
            <a:noFill/>
            <a:ln w="28575" cap="flat" cmpd="sng" algn="ctr">
              <a:solidFill>
                <a:srgbClr val="FFC000"/>
              </a:solidFill>
              <a:prstDash val="solid"/>
              <a:miter lim="800000"/>
              <a:tailEnd type="triangle"/>
            </a:ln>
            <a:effectLst/>
          </p:spPr>
        </p:cxnSp>
        <p:sp>
          <p:nvSpPr>
            <p:cNvPr id="499" name="TextBox 498">
              <a:extLst>
                <a:ext uri="{FF2B5EF4-FFF2-40B4-BE49-F238E27FC236}">
                  <a16:creationId xmlns:a16="http://schemas.microsoft.com/office/drawing/2014/main" id="{E512A7DB-EDAF-22D8-4753-8A8C3442A3DE}"/>
                </a:ext>
              </a:extLst>
            </p:cNvPr>
            <p:cNvSpPr txBox="1"/>
            <p:nvPr/>
          </p:nvSpPr>
          <p:spPr>
            <a:xfrm>
              <a:off x="89565" y="4648705"/>
              <a:ext cx="476855" cy="1665824"/>
            </a:xfrm>
            <a:prstGeom prst="rect">
              <a:avLst/>
            </a:prstGeom>
            <a:noFill/>
          </p:spPr>
          <p:txBody>
            <a:bodyPr wrap="square" rtlCol="0">
              <a:spAutoFit/>
            </a:bodyPr>
            <a:lstStyle/>
            <a:p>
              <a:pPr algn="l" defTabSz="457200" rtl="0">
                <a:lnSpc>
                  <a:spcPct val="150000"/>
                </a:lnSpc>
                <a:defRPr/>
              </a:pPr>
              <a:r>
                <a:rPr lang="en-US" sz="1100" kern="1200" dirty="0">
                  <a:solidFill>
                    <a:prstClr val="black"/>
                  </a:solidFill>
                  <a:latin typeface="Calibri" panose="020F0502020204030204"/>
                  <a:ea typeface="+mn-ea"/>
                  <a:cs typeface="+mn-cs"/>
                </a:rPr>
                <a:t>30K</a:t>
              </a:r>
            </a:p>
            <a:p>
              <a:pPr algn="l" defTabSz="457200" rtl="0">
                <a:lnSpc>
                  <a:spcPct val="150000"/>
                </a:lnSpc>
                <a:defRPr/>
              </a:pPr>
              <a:endParaRPr lang="en-US" sz="300" kern="1200" dirty="0">
                <a:solidFill>
                  <a:prstClr val="black"/>
                </a:solidFill>
                <a:latin typeface="Calibri" panose="020F0502020204030204"/>
                <a:ea typeface="+mn-ea"/>
                <a:cs typeface="+mn-cs"/>
              </a:endParaRPr>
            </a:p>
            <a:p>
              <a:pPr algn="l" defTabSz="457200" rtl="0">
                <a:lnSpc>
                  <a:spcPct val="150000"/>
                </a:lnSpc>
                <a:defRPr/>
              </a:pPr>
              <a:r>
                <a:rPr lang="en-US" sz="1100" kern="1200" dirty="0">
                  <a:solidFill>
                    <a:prstClr val="black"/>
                  </a:solidFill>
                  <a:latin typeface="Calibri" panose="020F0502020204030204"/>
                  <a:ea typeface="+mn-ea"/>
                  <a:cs typeface="+mn-cs"/>
                </a:rPr>
                <a:t>25K</a:t>
              </a:r>
            </a:p>
            <a:p>
              <a:pPr algn="l" defTabSz="457200" rtl="0">
                <a:lnSpc>
                  <a:spcPct val="150000"/>
                </a:lnSpc>
                <a:defRPr/>
              </a:pPr>
              <a:endParaRPr lang="en-US" sz="400" kern="1200" dirty="0">
                <a:solidFill>
                  <a:prstClr val="black"/>
                </a:solidFill>
                <a:latin typeface="Calibri" panose="020F0502020204030204"/>
                <a:ea typeface="+mn-ea"/>
                <a:cs typeface="+mn-cs"/>
              </a:endParaRPr>
            </a:p>
            <a:p>
              <a:pPr algn="l" defTabSz="457200" rtl="0">
                <a:lnSpc>
                  <a:spcPct val="150000"/>
                </a:lnSpc>
                <a:defRPr/>
              </a:pPr>
              <a:r>
                <a:rPr lang="en-US" sz="1100" kern="1200" dirty="0">
                  <a:solidFill>
                    <a:prstClr val="black"/>
                  </a:solidFill>
                  <a:latin typeface="Calibri" panose="020F0502020204030204"/>
                  <a:ea typeface="+mn-ea"/>
                  <a:cs typeface="+mn-cs"/>
                </a:rPr>
                <a:t>20K</a:t>
              </a:r>
            </a:p>
            <a:p>
              <a:pPr algn="l" defTabSz="457200" rtl="0">
                <a:lnSpc>
                  <a:spcPct val="150000"/>
                </a:lnSpc>
                <a:defRPr/>
              </a:pPr>
              <a:endParaRPr lang="en-US" sz="500" kern="1200" dirty="0">
                <a:solidFill>
                  <a:prstClr val="black"/>
                </a:solidFill>
                <a:latin typeface="Calibri" panose="020F0502020204030204"/>
                <a:ea typeface="+mn-ea"/>
                <a:cs typeface="+mn-cs"/>
              </a:endParaRPr>
            </a:p>
            <a:p>
              <a:pPr algn="l" defTabSz="457200" rtl="0">
                <a:lnSpc>
                  <a:spcPct val="150000"/>
                </a:lnSpc>
                <a:defRPr/>
              </a:pPr>
              <a:r>
                <a:rPr lang="en-US" sz="1100" kern="1200" dirty="0">
                  <a:solidFill>
                    <a:prstClr val="black"/>
                  </a:solidFill>
                  <a:latin typeface="Calibri" panose="020F0502020204030204"/>
                  <a:ea typeface="+mn-ea"/>
                  <a:cs typeface="+mn-cs"/>
                </a:rPr>
                <a:t>0K</a:t>
              </a:r>
            </a:p>
          </p:txBody>
        </p:sp>
        <p:sp>
          <p:nvSpPr>
            <p:cNvPr id="500" name="TextBox 499">
              <a:extLst>
                <a:ext uri="{FF2B5EF4-FFF2-40B4-BE49-F238E27FC236}">
                  <a16:creationId xmlns:a16="http://schemas.microsoft.com/office/drawing/2014/main" id="{EC7D230C-BDA7-B063-1589-4B2AB24D36F2}"/>
                </a:ext>
              </a:extLst>
            </p:cNvPr>
            <p:cNvSpPr txBox="1"/>
            <p:nvPr/>
          </p:nvSpPr>
          <p:spPr>
            <a:xfrm>
              <a:off x="648672" y="4733621"/>
              <a:ext cx="1905000" cy="307777"/>
            </a:xfrm>
            <a:prstGeom prst="rect">
              <a:avLst/>
            </a:prstGeom>
            <a:noFill/>
          </p:spPr>
          <p:txBody>
            <a:bodyPr wrap="square" rtlCol="0">
              <a:spAutoFit/>
            </a:bodyPr>
            <a:lstStyle/>
            <a:p>
              <a:pPr algn="l" defTabSz="457200" rtl="0">
                <a:defRPr/>
              </a:pPr>
              <a:r>
                <a:rPr lang="en-US" sz="1400" b="1" kern="1200" dirty="0">
                  <a:solidFill>
                    <a:prstClr val="black"/>
                  </a:solidFill>
                  <a:latin typeface="Calibri" panose="020F0502020204030204"/>
                  <a:ea typeface="+mn-ea"/>
                  <a:cs typeface="+mn-cs"/>
                </a:rPr>
                <a:t>Output / day</a:t>
              </a:r>
            </a:p>
          </p:txBody>
        </p:sp>
        <p:sp>
          <p:nvSpPr>
            <p:cNvPr id="501" name="TextBox 500">
              <a:extLst>
                <a:ext uri="{FF2B5EF4-FFF2-40B4-BE49-F238E27FC236}">
                  <a16:creationId xmlns:a16="http://schemas.microsoft.com/office/drawing/2014/main" id="{69388458-F3D8-5BB2-2AD9-20BA677C71B8}"/>
                </a:ext>
              </a:extLst>
            </p:cNvPr>
            <p:cNvSpPr txBox="1"/>
            <p:nvPr/>
          </p:nvSpPr>
          <p:spPr>
            <a:xfrm>
              <a:off x="2695795" y="4664998"/>
              <a:ext cx="1626878" cy="1811175"/>
            </a:xfrm>
            <a:prstGeom prst="rect">
              <a:avLst/>
            </a:prstGeom>
            <a:noFill/>
          </p:spPr>
          <p:txBody>
            <a:bodyPr wrap="square" rtlCol="0">
              <a:spAutoFit/>
            </a:bodyPr>
            <a:lstStyle/>
            <a:p>
              <a:pPr algn="l" defTabSz="457200" rtl="0">
                <a:defRPr/>
              </a:pPr>
              <a:r>
                <a:rPr lang="en-US" sz="1200" kern="1200" dirty="0">
                  <a:solidFill>
                    <a:prstClr val="black"/>
                  </a:solidFill>
                  <a:latin typeface="Calibri" panose="020F0502020204030204"/>
                  <a:ea typeface="+mn-ea"/>
                  <a:cs typeface="+mn-cs"/>
                </a:rPr>
                <a:t>After </a:t>
              </a:r>
              <a:r>
                <a:rPr lang="en-US" sz="1200" b="1" kern="1200" dirty="0">
                  <a:solidFill>
                    <a:prstClr val="black"/>
                  </a:solidFill>
                  <a:latin typeface="Calibri" panose="020F0502020204030204"/>
                  <a:ea typeface="+mn-ea"/>
                  <a:cs typeface="+mn-cs"/>
                </a:rPr>
                <a:t>kaizen</a:t>
              </a:r>
              <a:r>
                <a:rPr lang="en-US" sz="1200" kern="1200" dirty="0">
                  <a:solidFill>
                    <a:prstClr val="black"/>
                  </a:solidFill>
                  <a:latin typeface="Calibri" panose="020F0502020204030204"/>
                  <a:ea typeface="+mn-ea"/>
                  <a:cs typeface="+mn-cs"/>
                </a:rPr>
                <a:t> we </a:t>
              </a:r>
              <a:r>
                <a:rPr lang="en-US" sz="1200" b="1" kern="1200" dirty="0">
                  <a:solidFill>
                    <a:prstClr val="black"/>
                  </a:solidFill>
                  <a:latin typeface="Calibri" panose="020F0502020204030204"/>
                  <a:ea typeface="+mn-ea"/>
                  <a:cs typeface="+mn-cs"/>
                </a:rPr>
                <a:t>increase</a:t>
              </a:r>
              <a:r>
                <a:rPr lang="en-US" sz="1200" kern="1200" dirty="0">
                  <a:solidFill>
                    <a:prstClr val="black"/>
                  </a:solidFill>
                  <a:latin typeface="Calibri" panose="020F0502020204030204"/>
                  <a:ea typeface="+mn-ea"/>
                  <a:cs typeface="+mn-cs"/>
                </a:rPr>
                <a:t> </a:t>
              </a:r>
              <a:r>
                <a:rPr lang="en-US" sz="1600" b="1" kern="1200" dirty="0">
                  <a:solidFill>
                    <a:srgbClr val="00B050"/>
                  </a:solidFill>
                  <a:latin typeface="Calibri" panose="020F0502020204030204"/>
                  <a:ea typeface="+mn-ea"/>
                  <a:cs typeface="+mn-cs"/>
                </a:rPr>
                <a:t>24.300</a:t>
              </a:r>
              <a:r>
                <a:rPr lang="en-US" sz="1600" kern="1200" dirty="0">
                  <a:solidFill>
                    <a:srgbClr val="00B050"/>
                  </a:solidFill>
                  <a:latin typeface="Calibri" panose="020F0502020204030204"/>
                  <a:ea typeface="+mn-ea"/>
                  <a:cs typeface="+mn-cs"/>
                </a:rPr>
                <a:t> </a:t>
              </a:r>
              <a:r>
                <a:rPr lang="en-US" sz="1600" b="1" kern="1200" dirty="0">
                  <a:solidFill>
                    <a:srgbClr val="00B050"/>
                  </a:solidFill>
                  <a:latin typeface="Calibri" panose="020F0502020204030204"/>
                  <a:ea typeface="+mn-ea"/>
                  <a:cs typeface="+mn-cs"/>
                </a:rPr>
                <a:t>pcs</a:t>
              </a:r>
              <a:r>
                <a:rPr lang="en-US" sz="1600" kern="1200" dirty="0">
                  <a:solidFill>
                    <a:srgbClr val="00B050"/>
                  </a:solidFill>
                  <a:latin typeface="Calibri" panose="020F0502020204030204"/>
                  <a:ea typeface="+mn-ea"/>
                  <a:cs typeface="+mn-cs"/>
                </a:rPr>
                <a:t> </a:t>
              </a:r>
              <a:r>
                <a:rPr lang="en-US" sz="1200" kern="1200" dirty="0">
                  <a:solidFill>
                    <a:prstClr val="black"/>
                  </a:solidFill>
                  <a:latin typeface="Calibri" panose="020F0502020204030204"/>
                  <a:ea typeface="+mn-ea"/>
                  <a:cs typeface="+mn-cs"/>
                </a:rPr>
                <a:t>per </a:t>
              </a:r>
              <a:r>
                <a:rPr lang="en-US" sz="1200" b="1" kern="1200" dirty="0">
                  <a:solidFill>
                    <a:prstClr val="black"/>
                  </a:solidFill>
                  <a:latin typeface="Calibri" panose="020F0502020204030204"/>
                  <a:ea typeface="+mn-ea"/>
                  <a:cs typeface="+mn-cs"/>
                </a:rPr>
                <a:t>month</a:t>
              </a:r>
              <a:r>
                <a:rPr lang="en-US" sz="1200" kern="1200" dirty="0">
                  <a:solidFill>
                    <a:prstClr val="black"/>
                  </a:solidFill>
                  <a:latin typeface="Calibri" panose="020F0502020204030204"/>
                  <a:ea typeface="+mn-ea"/>
                  <a:cs typeface="+mn-cs"/>
                </a:rPr>
                <a:t> and productivity up </a:t>
              </a:r>
              <a:r>
                <a:rPr lang="en-US" sz="1600" b="1" kern="1200" dirty="0">
                  <a:solidFill>
                    <a:srgbClr val="00B050"/>
                  </a:solidFill>
                  <a:latin typeface="Calibri" panose="020F0502020204030204"/>
                  <a:ea typeface="+mn-ea"/>
                  <a:cs typeface="+mn-cs"/>
                </a:rPr>
                <a:t>3.57% </a:t>
              </a:r>
              <a:r>
                <a:rPr lang="en-US" sz="1400" kern="1200" dirty="0">
                  <a:solidFill>
                    <a:schemeClr val="tx1"/>
                  </a:solidFill>
                  <a:latin typeface="Calibri" panose="020F0502020204030204"/>
                  <a:ea typeface="+mn-ea"/>
                  <a:cs typeface="+mn-cs"/>
                </a:rPr>
                <a:t>with Cycle time </a:t>
              </a:r>
              <a:r>
                <a:rPr lang="en-US" b="1" kern="1200" dirty="0">
                  <a:solidFill>
                    <a:srgbClr val="00B050"/>
                  </a:solidFill>
                  <a:latin typeface="Calibri" panose="020F0502020204030204"/>
                  <a:ea typeface="+mn-ea"/>
                  <a:cs typeface="+mn-cs"/>
                </a:rPr>
                <a:t>2.7s</a:t>
              </a:r>
              <a:endParaRPr lang="en-US" sz="1600" b="1" kern="1200" dirty="0">
                <a:solidFill>
                  <a:srgbClr val="00B050"/>
                </a:solidFill>
                <a:latin typeface="Calibri" panose="020F0502020204030204"/>
                <a:ea typeface="+mn-ea"/>
                <a:cs typeface="+mn-cs"/>
              </a:endParaRPr>
            </a:p>
          </p:txBody>
        </p:sp>
        <p:sp>
          <p:nvSpPr>
            <p:cNvPr id="502" name="TextBox 501">
              <a:extLst>
                <a:ext uri="{FF2B5EF4-FFF2-40B4-BE49-F238E27FC236}">
                  <a16:creationId xmlns:a16="http://schemas.microsoft.com/office/drawing/2014/main" id="{C43FD712-8086-2B8E-63AB-E67A4C702127}"/>
                </a:ext>
              </a:extLst>
            </p:cNvPr>
            <p:cNvSpPr txBox="1"/>
            <p:nvPr/>
          </p:nvSpPr>
          <p:spPr>
            <a:xfrm>
              <a:off x="806737" y="6220161"/>
              <a:ext cx="826981" cy="339595"/>
            </a:xfrm>
            <a:prstGeom prst="rect">
              <a:avLst/>
            </a:prstGeom>
            <a:noFill/>
          </p:spPr>
          <p:txBody>
            <a:bodyPr wrap="square" rtlCol="0">
              <a:spAutoFit/>
            </a:bodyPr>
            <a:lstStyle/>
            <a:p>
              <a:pPr algn="l" defTabSz="457200" rtl="0">
                <a:defRPr/>
              </a:pPr>
              <a:r>
                <a:rPr lang="en-US" sz="1200" b="1" kern="1200" dirty="0">
                  <a:solidFill>
                    <a:srgbClr val="FF0000"/>
                  </a:solidFill>
                  <a:latin typeface="Calibri" panose="020F0502020204030204"/>
                  <a:ea typeface="+mn-ea"/>
                  <a:cs typeface="+mn-cs"/>
                </a:rPr>
                <a:t>JAN’24</a:t>
              </a:r>
            </a:p>
          </p:txBody>
        </p:sp>
        <p:sp>
          <p:nvSpPr>
            <p:cNvPr id="503" name="TextBox 502">
              <a:extLst>
                <a:ext uri="{FF2B5EF4-FFF2-40B4-BE49-F238E27FC236}">
                  <a16:creationId xmlns:a16="http://schemas.microsoft.com/office/drawing/2014/main" id="{B475DCFC-C594-9B6F-C2D5-7D01DB87D430}"/>
                </a:ext>
              </a:extLst>
            </p:cNvPr>
            <p:cNvSpPr txBox="1"/>
            <p:nvPr/>
          </p:nvSpPr>
          <p:spPr>
            <a:xfrm>
              <a:off x="1593738" y="6222991"/>
              <a:ext cx="994024" cy="339595"/>
            </a:xfrm>
            <a:prstGeom prst="rect">
              <a:avLst/>
            </a:prstGeom>
            <a:noFill/>
          </p:spPr>
          <p:txBody>
            <a:bodyPr wrap="square" rtlCol="0">
              <a:spAutoFit/>
            </a:bodyPr>
            <a:lstStyle/>
            <a:p>
              <a:pPr algn="l" defTabSz="457200" rtl="0">
                <a:defRPr/>
              </a:pPr>
              <a:r>
                <a:rPr lang="en-US" sz="1200" b="1" kern="1200" dirty="0">
                  <a:solidFill>
                    <a:srgbClr val="0070C0"/>
                  </a:solidFill>
                  <a:latin typeface="Calibri" panose="020F0502020204030204"/>
                  <a:ea typeface="+mn-ea"/>
                  <a:cs typeface="+mn-cs"/>
                </a:rPr>
                <a:t>MAY’24</a:t>
              </a:r>
            </a:p>
          </p:txBody>
        </p:sp>
        <p:sp>
          <p:nvSpPr>
            <p:cNvPr id="504" name="TextBox 503">
              <a:extLst>
                <a:ext uri="{FF2B5EF4-FFF2-40B4-BE49-F238E27FC236}">
                  <a16:creationId xmlns:a16="http://schemas.microsoft.com/office/drawing/2014/main" id="{94C085D5-AAC0-F9D8-4462-51AFE8345CAD}"/>
                </a:ext>
              </a:extLst>
            </p:cNvPr>
            <p:cNvSpPr txBox="1"/>
            <p:nvPr/>
          </p:nvSpPr>
          <p:spPr>
            <a:xfrm>
              <a:off x="1781452" y="5657656"/>
              <a:ext cx="701326" cy="276999"/>
            </a:xfrm>
            <a:prstGeom prst="rect">
              <a:avLst/>
            </a:prstGeom>
            <a:noFill/>
          </p:spPr>
          <p:txBody>
            <a:bodyPr wrap="square" rtlCol="0">
              <a:spAutoFit/>
            </a:bodyPr>
            <a:lstStyle/>
            <a:p>
              <a:pPr algn="l" defTabSz="457200" rtl="0">
                <a:defRPr/>
              </a:pPr>
              <a:r>
                <a:rPr lang="en-US" sz="1200" b="1" kern="1200" dirty="0">
                  <a:solidFill>
                    <a:prstClr val="white"/>
                  </a:solidFill>
                  <a:latin typeface="Calibri" panose="020F0502020204030204"/>
                  <a:ea typeface="+mn-ea"/>
                  <a:cs typeface="+mn-cs"/>
                </a:rPr>
                <a:t>23K</a:t>
              </a:r>
            </a:p>
          </p:txBody>
        </p:sp>
        <p:sp>
          <p:nvSpPr>
            <p:cNvPr id="505" name="TextBox 504">
              <a:extLst>
                <a:ext uri="{FF2B5EF4-FFF2-40B4-BE49-F238E27FC236}">
                  <a16:creationId xmlns:a16="http://schemas.microsoft.com/office/drawing/2014/main" id="{D64F2D0E-E2A6-5A28-5459-783086AC658C}"/>
                </a:ext>
              </a:extLst>
            </p:cNvPr>
            <p:cNvSpPr txBox="1"/>
            <p:nvPr/>
          </p:nvSpPr>
          <p:spPr>
            <a:xfrm>
              <a:off x="990990" y="5836439"/>
              <a:ext cx="701326" cy="276999"/>
            </a:xfrm>
            <a:prstGeom prst="rect">
              <a:avLst/>
            </a:prstGeom>
            <a:noFill/>
          </p:spPr>
          <p:txBody>
            <a:bodyPr wrap="square" rtlCol="0">
              <a:spAutoFit/>
            </a:bodyPr>
            <a:lstStyle/>
            <a:p>
              <a:pPr algn="l" defTabSz="457200" rtl="0">
                <a:defRPr/>
              </a:pPr>
              <a:r>
                <a:rPr lang="en-US" sz="1200" b="1" kern="1200" dirty="0">
                  <a:solidFill>
                    <a:prstClr val="white"/>
                  </a:solidFill>
                  <a:latin typeface="Calibri" panose="020F0502020204030204"/>
                  <a:ea typeface="+mn-ea"/>
                  <a:cs typeface="+mn-cs"/>
                </a:rPr>
                <a:t>21K</a:t>
              </a:r>
            </a:p>
          </p:txBody>
        </p:sp>
        <p:sp>
          <p:nvSpPr>
            <p:cNvPr id="506" name="Rectangle 505">
              <a:extLst>
                <a:ext uri="{FF2B5EF4-FFF2-40B4-BE49-F238E27FC236}">
                  <a16:creationId xmlns:a16="http://schemas.microsoft.com/office/drawing/2014/main" id="{1CFA7080-F91E-0F3A-5BFB-633DD10D476F}"/>
                </a:ext>
              </a:extLst>
            </p:cNvPr>
            <p:cNvSpPr/>
            <p:nvPr/>
          </p:nvSpPr>
          <p:spPr>
            <a:xfrm>
              <a:off x="1035655" y="5213332"/>
              <a:ext cx="574196" cy="276999"/>
            </a:xfrm>
            <a:prstGeom prst="rect">
              <a:avLst/>
            </a:prstGeom>
          </p:spPr>
          <p:txBody>
            <a:bodyPr wrap="none">
              <a:spAutoFit/>
            </a:bodyPr>
            <a:lstStyle/>
            <a:p>
              <a:pPr algn="l" defTabSz="457200" rtl="0">
                <a:defRPr/>
              </a:pPr>
              <a:r>
                <a:rPr lang="en-US" sz="1200" b="1" kern="1200" dirty="0">
                  <a:solidFill>
                    <a:srgbClr val="00B050"/>
                  </a:solidFill>
                  <a:latin typeface="Calibri" panose="020F0502020204030204"/>
                  <a:ea typeface="+mn-ea"/>
                  <a:cs typeface="+mn-cs"/>
                </a:rPr>
                <a:t>3.57%</a:t>
              </a:r>
            </a:p>
          </p:txBody>
        </p:sp>
      </p:grpSp>
      <p:sp>
        <p:nvSpPr>
          <p:cNvPr id="535" name="TextBox 534">
            <a:extLst>
              <a:ext uri="{FF2B5EF4-FFF2-40B4-BE49-F238E27FC236}">
                <a16:creationId xmlns:a16="http://schemas.microsoft.com/office/drawing/2014/main" id="{EDE7E0F4-A016-5D46-6926-45A282A2C810}"/>
              </a:ext>
            </a:extLst>
          </p:cNvPr>
          <p:cNvSpPr txBox="1"/>
          <p:nvPr/>
        </p:nvSpPr>
        <p:spPr>
          <a:xfrm>
            <a:off x="-7887100" y="4976702"/>
            <a:ext cx="1917103" cy="261610"/>
          </a:xfrm>
          <a:prstGeom prst="rect">
            <a:avLst/>
          </a:prstGeom>
          <a:solidFill>
            <a:srgbClr val="E7E6E6"/>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900" kern="1200" dirty="0">
                <a:solidFill>
                  <a:prstClr val="black"/>
                </a:solidFill>
                <a:latin typeface="Calibri" panose="020F0502020204030204"/>
                <a:ea typeface="+mn-ea"/>
                <a:cs typeface="+mn-cs"/>
              </a:rPr>
              <a:t> </a:t>
            </a:r>
            <a:r>
              <a:rPr lang="en-US" sz="1000" b="1" kern="1200" dirty="0">
                <a:solidFill>
                  <a:srgbClr val="00B050"/>
                </a:solidFill>
                <a:latin typeface="Calibri" panose="020F0502020204030204"/>
                <a:ea typeface="+mn-ea"/>
                <a:cs typeface="+mn-cs"/>
              </a:rPr>
              <a:t>11.333</a:t>
            </a: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 – </a:t>
            </a:r>
            <a:r>
              <a:rPr lang="en-US" sz="1000" b="1" kern="1200" dirty="0">
                <a:solidFill>
                  <a:srgbClr val="FF0000"/>
                </a:solidFill>
                <a:latin typeface="Calibri" panose="020F0502020204030204"/>
                <a:ea typeface="+mn-ea"/>
                <a:cs typeface="+mn-cs"/>
              </a:rPr>
              <a:t>10.928</a:t>
            </a: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 = </a:t>
            </a:r>
            <a:r>
              <a:rPr kumimoji="0" lang="en-US" sz="1100" b="1" i="0" u="none" strike="noStrike" kern="1200" cap="none" spc="0" normalizeH="0" baseline="0" noProof="0" dirty="0">
                <a:ln>
                  <a:noFill/>
                </a:ln>
                <a:solidFill>
                  <a:prstClr val="black"/>
                </a:solidFill>
                <a:effectLst/>
                <a:uLnTx/>
                <a:uFillTx/>
                <a:latin typeface="Calibri" panose="020F0502020204030204"/>
                <a:ea typeface="+mn-ea"/>
                <a:cs typeface="+mn-cs"/>
              </a:rPr>
              <a:t>405 pcs</a:t>
            </a:r>
          </a:p>
        </p:txBody>
      </p:sp>
      <p:sp>
        <p:nvSpPr>
          <p:cNvPr id="536" name="TextBox 535">
            <a:extLst>
              <a:ext uri="{FF2B5EF4-FFF2-40B4-BE49-F238E27FC236}">
                <a16:creationId xmlns:a16="http://schemas.microsoft.com/office/drawing/2014/main" id="{45AD87A5-94D1-F72E-6D02-54ADBEADC36C}"/>
              </a:ext>
            </a:extLst>
          </p:cNvPr>
          <p:cNvSpPr txBox="1"/>
          <p:nvPr/>
        </p:nvSpPr>
        <p:spPr>
          <a:xfrm>
            <a:off x="-7968858" y="4649926"/>
            <a:ext cx="1905000" cy="307777"/>
          </a:xfrm>
          <a:prstGeom prst="rect">
            <a:avLst/>
          </a:prstGeom>
          <a:noFill/>
        </p:spPr>
        <p:txBody>
          <a:bodyPr wrap="square" rtlCol="0">
            <a:spAutoFit/>
          </a:bodyPr>
          <a:lstStyle/>
          <a:p>
            <a:pPr algn="l" defTabSz="457200" rtl="0">
              <a:defRPr/>
            </a:pPr>
            <a:r>
              <a:rPr lang="en-US" sz="1400" b="1" kern="1200" dirty="0">
                <a:solidFill>
                  <a:prstClr val="black"/>
                </a:solidFill>
                <a:latin typeface="Calibri" panose="020F0502020204030204"/>
                <a:ea typeface="+mn-ea"/>
                <a:cs typeface="+mn-cs"/>
              </a:rPr>
              <a:t>Total </a:t>
            </a:r>
            <a:r>
              <a:rPr lang="en-US" sz="1400" b="1" kern="1200" dirty="0">
                <a:solidFill>
                  <a:srgbClr val="FF0000"/>
                </a:solidFill>
                <a:latin typeface="Calibri" panose="020F0502020204030204"/>
                <a:ea typeface="+mn-ea"/>
                <a:cs typeface="+mn-cs"/>
              </a:rPr>
              <a:t>output</a:t>
            </a:r>
            <a:r>
              <a:rPr lang="en-US" sz="1400" b="1" kern="1200" dirty="0">
                <a:solidFill>
                  <a:prstClr val="black"/>
                </a:solidFill>
                <a:latin typeface="Calibri" panose="020F0502020204030204"/>
                <a:ea typeface="+mn-ea"/>
                <a:cs typeface="+mn-cs"/>
              </a:rPr>
              <a:t> </a:t>
            </a:r>
            <a:r>
              <a:rPr lang="en-US" sz="1400" b="1" kern="1200" dirty="0">
                <a:solidFill>
                  <a:srgbClr val="FF0000"/>
                </a:solidFill>
                <a:latin typeface="Calibri" panose="020F0502020204030204"/>
                <a:ea typeface="+mn-ea"/>
                <a:cs typeface="+mn-cs"/>
              </a:rPr>
              <a:t>loss</a:t>
            </a:r>
            <a:r>
              <a:rPr lang="en-US" sz="1400" b="1" kern="1200" dirty="0">
                <a:solidFill>
                  <a:prstClr val="black"/>
                </a:solidFill>
                <a:latin typeface="Calibri" panose="020F0502020204030204"/>
                <a:ea typeface="+mn-ea"/>
                <a:cs typeface="+mn-cs"/>
              </a:rPr>
              <a:t> : </a:t>
            </a:r>
          </a:p>
        </p:txBody>
      </p:sp>
      <p:sp>
        <p:nvSpPr>
          <p:cNvPr id="537" name="TextBox 536">
            <a:extLst>
              <a:ext uri="{FF2B5EF4-FFF2-40B4-BE49-F238E27FC236}">
                <a16:creationId xmlns:a16="http://schemas.microsoft.com/office/drawing/2014/main" id="{7BFF04B3-2CD6-619C-C541-297AB331AEF1}"/>
              </a:ext>
            </a:extLst>
          </p:cNvPr>
          <p:cNvSpPr txBox="1"/>
          <p:nvPr/>
        </p:nvSpPr>
        <p:spPr>
          <a:xfrm>
            <a:off x="-7883439" y="5298148"/>
            <a:ext cx="1917104" cy="261610"/>
          </a:xfrm>
          <a:prstGeom prst="rect">
            <a:avLst/>
          </a:prstGeom>
          <a:solidFill>
            <a:srgbClr val="E7E6E6"/>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Calibri" panose="020F0502020204030204"/>
                <a:ea typeface="+mn-ea"/>
                <a:cs typeface="+mn-cs"/>
              </a:rPr>
              <a:t>405 pcs </a:t>
            </a: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x 2 shift =</a:t>
            </a:r>
            <a:r>
              <a:rPr kumimoji="0" lang="en-US" sz="1100" b="1" i="0" u="none" strike="noStrike" kern="1200" cap="none" spc="0" normalizeH="0" baseline="0" noProof="0" dirty="0">
                <a:ln>
                  <a:noFill/>
                </a:ln>
                <a:solidFill>
                  <a:prstClr val="black"/>
                </a:solidFill>
                <a:effectLst/>
                <a:uLnTx/>
                <a:uFillTx/>
                <a:latin typeface="Calibri" panose="020F0502020204030204"/>
                <a:ea typeface="+mn-ea"/>
                <a:cs typeface="+mn-cs"/>
              </a:rPr>
              <a:t> 810 pcs</a:t>
            </a:r>
          </a:p>
        </p:txBody>
      </p:sp>
      <p:sp>
        <p:nvSpPr>
          <p:cNvPr id="538" name="TextBox 537">
            <a:extLst>
              <a:ext uri="{FF2B5EF4-FFF2-40B4-BE49-F238E27FC236}">
                <a16:creationId xmlns:a16="http://schemas.microsoft.com/office/drawing/2014/main" id="{CF66B0DB-DBB9-95D2-AD80-732F3EC150B4}"/>
              </a:ext>
            </a:extLst>
          </p:cNvPr>
          <p:cNvSpPr txBox="1"/>
          <p:nvPr/>
        </p:nvSpPr>
        <p:spPr>
          <a:xfrm>
            <a:off x="-7891434" y="5604925"/>
            <a:ext cx="1917103" cy="261610"/>
          </a:xfrm>
          <a:prstGeom prst="rect">
            <a:avLst/>
          </a:prstGeom>
          <a:solidFill>
            <a:srgbClr val="E7E6E6"/>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Calibri" panose="020F0502020204030204"/>
                <a:ea typeface="+mn-ea"/>
                <a:cs typeface="+mn-cs"/>
              </a:rPr>
              <a:t>810 pcs </a:t>
            </a: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x 30 days =</a:t>
            </a:r>
            <a:r>
              <a:rPr kumimoji="0" lang="en-US" sz="1100" b="1" i="0" u="none" strike="noStrike" kern="1200" cap="none" spc="0" normalizeH="0" baseline="0" noProof="0" dirty="0">
                <a:ln>
                  <a:noFill/>
                </a:ln>
                <a:solidFill>
                  <a:prstClr val="black"/>
                </a:solidFill>
                <a:effectLst/>
                <a:uLnTx/>
                <a:uFillTx/>
                <a:latin typeface="Calibri" panose="020F0502020204030204"/>
                <a:ea typeface="+mn-ea"/>
                <a:cs typeface="+mn-cs"/>
              </a:rPr>
              <a:t> 24.300 pcs</a:t>
            </a:r>
          </a:p>
        </p:txBody>
      </p:sp>
      <p:sp>
        <p:nvSpPr>
          <p:cNvPr id="2" name="Title 1">
            <a:extLst>
              <a:ext uri="{FF2B5EF4-FFF2-40B4-BE49-F238E27FC236}">
                <a16:creationId xmlns:a16="http://schemas.microsoft.com/office/drawing/2014/main" id="{4B759D2B-A39F-CDBE-D61B-6F2236759B5F}"/>
              </a:ext>
            </a:extLst>
          </p:cNvPr>
          <p:cNvSpPr txBox="1">
            <a:spLocks/>
          </p:cNvSpPr>
          <p:nvPr/>
        </p:nvSpPr>
        <p:spPr>
          <a:xfrm>
            <a:off x="208452" y="75671"/>
            <a:ext cx="6492264" cy="495224"/>
          </a:xfrm>
          <a:prstGeom prst="rect">
            <a:avLst/>
          </a:prstGeom>
        </p:spPr>
        <p:txBody>
          <a:bodyPr wrap="square" lIns="0" tIns="0" rIns="0" bIns="0">
            <a:normAutofit/>
          </a:bodyPr>
          <a:lstStyle>
            <a:lvl1pPr>
              <a:defRPr sz="2800" b="1" i="1">
                <a:solidFill>
                  <a:schemeClr val="tx1"/>
                </a:solidFill>
                <a:latin typeface="Carlito"/>
                <a:ea typeface="+mj-ea"/>
                <a:cs typeface="Carlito"/>
              </a:defRPr>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200" i="0" u="none" strike="noStrike" kern="0" cap="none" spc="0" normalizeH="0" baseline="0" noProof="0" dirty="0">
                <a:ln>
                  <a:noFill/>
                </a:ln>
                <a:solidFill>
                  <a:sysClr val="windowText" lastClr="000000"/>
                </a:solidFill>
                <a:effectLst/>
                <a:uLnTx/>
                <a:uFillTx/>
                <a:latin typeface="Arial Unicode MS" panose="020B0604020202020204" pitchFamily="34" charset="-128"/>
                <a:ea typeface="Arial Unicode MS" panose="020B0604020202020204" pitchFamily="34" charset="-128"/>
                <a:cs typeface="Arial Unicode MS" panose="020B0604020202020204" pitchFamily="34" charset="-128"/>
              </a:rPr>
              <a:t>➇ </a:t>
            </a:r>
            <a:r>
              <a:rPr lang="en-US" sz="1800" i="0" dirty="0">
                <a:solidFill>
                  <a:sysClr val="windowText" lastClr="000000"/>
                </a:solidFill>
                <a:ea typeface="Verdana"/>
              </a:rPr>
              <a:t>CASE STUDY 2 : PRODUCTIVITY IMPROVEMENT</a:t>
            </a:r>
          </a:p>
        </p:txBody>
      </p:sp>
      <p:pic>
        <p:nvPicPr>
          <p:cNvPr id="11" name="Picture 10">
            <a:extLst>
              <a:ext uri="{FF2B5EF4-FFF2-40B4-BE49-F238E27FC236}">
                <a16:creationId xmlns:a16="http://schemas.microsoft.com/office/drawing/2014/main" id="{9B49DB30-9F3F-760A-DE28-BAA1E6AD58DE}"/>
              </a:ext>
            </a:extLst>
          </p:cNvPr>
          <p:cNvPicPr>
            <a:picLocks noChangeAspect="1"/>
          </p:cNvPicPr>
          <p:nvPr/>
        </p:nvPicPr>
        <p:blipFill>
          <a:blip r:embed="rId5"/>
          <a:stretch>
            <a:fillRect/>
          </a:stretch>
        </p:blipFill>
        <p:spPr>
          <a:xfrm>
            <a:off x="203515" y="539055"/>
            <a:ext cx="258280" cy="258280"/>
          </a:xfrm>
          <a:prstGeom prst="rect">
            <a:avLst/>
          </a:prstGeom>
        </p:spPr>
      </p:pic>
      <p:pic>
        <p:nvPicPr>
          <p:cNvPr id="13" name="Picture 12">
            <a:extLst>
              <a:ext uri="{FF2B5EF4-FFF2-40B4-BE49-F238E27FC236}">
                <a16:creationId xmlns:a16="http://schemas.microsoft.com/office/drawing/2014/main" id="{A9F017A0-CB04-304E-CBE0-92797B850E36}"/>
              </a:ext>
            </a:extLst>
          </p:cNvPr>
          <p:cNvPicPr>
            <a:picLocks noChangeAspect="1"/>
          </p:cNvPicPr>
          <p:nvPr/>
        </p:nvPicPr>
        <p:blipFill>
          <a:blip r:embed="rId6"/>
          <a:stretch>
            <a:fillRect/>
          </a:stretch>
        </p:blipFill>
        <p:spPr>
          <a:xfrm>
            <a:off x="186462" y="1303846"/>
            <a:ext cx="236782" cy="236782"/>
          </a:xfrm>
          <a:prstGeom prst="rect">
            <a:avLst/>
          </a:prstGeom>
        </p:spPr>
      </p:pic>
      <p:pic>
        <p:nvPicPr>
          <p:cNvPr id="15" name="Picture 14">
            <a:extLst>
              <a:ext uri="{FF2B5EF4-FFF2-40B4-BE49-F238E27FC236}">
                <a16:creationId xmlns:a16="http://schemas.microsoft.com/office/drawing/2014/main" id="{7792ACE6-7F96-37B4-3A30-D0EA282AD1C2}"/>
              </a:ext>
            </a:extLst>
          </p:cNvPr>
          <p:cNvPicPr>
            <a:picLocks noChangeAspect="1"/>
          </p:cNvPicPr>
          <p:nvPr/>
        </p:nvPicPr>
        <p:blipFill>
          <a:blip r:embed="rId7"/>
          <a:stretch>
            <a:fillRect/>
          </a:stretch>
        </p:blipFill>
        <p:spPr>
          <a:xfrm>
            <a:off x="171509" y="2651489"/>
            <a:ext cx="250460" cy="250460"/>
          </a:xfrm>
          <a:prstGeom prst="rect">
            <a:avLst/>
          </a:prstGeom>
        </p:spPr>
      </p:pic>
      <p:grpSp>
        <p:nvGrpSpPr>
          <p:cNvPr id="18" name="Group 17">
            <a:extLst>
              <a:ext uri="{FF2B5EF4-FFF2-40B4-BE49-F238E27FC236}">
                <a16:creationId xmlns:a16="http://schemas.microsoft.com/office/drawing/2014/main" id="{C024AB51-D232-9A61-625A-867DBC80A050}"/>
              </a:ext>
            </a:extLst>
          </p:cNvPr>
          <p:cNvGrpSpPr/>
          <p:nvPr/>
        </p:nvGrpSpPr>
        <p:grpSpPr>
          <a:xfrm>
            <a:off x="479400" y="2654195"/>
            <a:ext cx="1659668" cy="253916"/>
            <a:chOff x="471332" y="1411844"/>
            <a:chExt cx="2019364" cy="258380"/>
          </a:xfrm>
        </p:grpSpPr>
        <p:sp>
          <p:nvSpPr>
            <p:cNvPr id="19" name="Rectangle 18">
              <a:extLst>
                <a:ext uri="{FF2B5EF4-FFF2-40B4-BE49-F238E27FC236}">
                  <a16:creationId xmlns:a16="http://schemas.microsoft.com/office/drawing/2014/main" id="{476710F5-4AB8-2823-9695-0938503A2FAA}"/>
                </a:ext>
              </a:extLst>
            </p:cNvPr>
            <p:cNvSpPr/>
            <p:nvPr/>
          </p:nvSpPr>
          <p:spPr>
            <a:xfrm>
              <a:off x="471332" y="1429933"/>
              <a:ext cx="2019364" cy="222204"/>
            </a:xfrm>
            <a:prstGeom prst="rect">
              <a:avLst/>
            </a:prstGeom>
            <a:solidFill>
              <a:srgbClr val="6998AB"/>
            </a:solidFill>
            <a:ln w="12700" cap="flat" cmpd="sng" algn="ctr">
              <a:no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25738645-7188-FCBE-957F-AE0D6220F937}"/>
                </a:ext>
              </a:extLst>
            </p:cNvPr>
            <p:cNvSpPr/>
            <p:nvPr/>
          </p:nvSpPr>
          <p:spPr>
            <a:xfrm>
              <a:off x="799418" y="1411844"/>
              <a:ext cx="1334477" cy="258380"/>
            </a:xfrm>
            <a:prstGeom prst="rect">
              <a:avLst/>
            </a:prstGeom>
          </p:spPr>
          <p:txBody>
            <a:bodyPr wrap="non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FFFFFF"/>
                  </a:solidFill>
                  <a:effectLst/>
                  <a:uLnTx/>
                  <a:uFillTx/>
                  <a:latin typeface="Calibri" panose="020F0502020204030204"/>
                  <a:ea typeface="+mn-ea"/>
                  <a:cs typeface="+mn-cs"/>
                </a:rPr>
                <a:t>PLAN SCHEDULE</a:t>
              </a:r>
            </a:p>
          </p:txBody>
        </p:sp>
      </p:grpSp>
      <p:sp>
        <p:nvSpPr>
          <p:cNvPr id="22" name="TextBox 21">
            <a:extLst>
              <a:ext uri="{FF2B5EF4-FFF2-40B4-BE49-F238E27FC236}">
                <a16:creationId xmlns:a16="http://schemas.microsoft.com/office/drawing/2014/main" id="{6185E6D9-C2C6-57E9-FED7-DDE3927B6105}"/>
              </a:ext>
            </a:extLst>
          </p:cNvPr>
          <p:cNvSpPr txBox="1"/>
          <p:nvPr/>
        </p:nvSpPr>
        <p:spPr>
          <a:xfrm>
            <a:off x="1726923" y="6460413"/>
            <a:ext cx="7208559" cy="338554"/>
          </a:xfrm>
          <a:prstGeom prst="rect">
            <a:avLst/>
          </a:prstGeom>
          <a:noFill/>
        </p:spPr>
        <p:txBody>
          <a:bodyPr wrap="square" rtlCol="0">
            <a:spAutoFit/>
          </a:bodyPr>
          <a:lstStyle/>
          <a:p>
            <a:pPr algn="ctr"/>
            <a:r>
              <a:rPr lang="en-US" sz="1600" dirty="0">
                <a:solidFill>
                  <a:schemeClr val="tx1"/>
                </a:solidFill>
                <a:effectLst>
                  <a:outerShdw blurRad="38100" dist="38100" dir="2700000" algn="tl">
                    <a:srgbClr val="000000">
                      <a:alpha val="43137"/>
                    </a:srgbClr>
                  </a:outerShdw>
                </a:effectLst>
                <a:highlight>
                  <a:srgbClr val="FFFF00"/>
                </a:highlight>
              </a:rPr>
              <a:t>Over cycle time causes a decrease in productivity</a:t>
            </a:r>
            <a:endParaRPr lang="en-US" sz="1600" b="1" dirty="0">
              <a:solidFill>
                <a:schemeClr val="tx1"/>
              </a:solidFill>
              <a:effectLst>
                <a:outerShdw blurRad="38100" dist="38100" dir="2700000" algn="tl">
                  <a:srgbClr val="000000">
                    <a:alpha val="43137"/>
                  </a:srgbClr>
                </a:outerShdw>
              </a:effectLst>
              <a:highlight>
                <a:srgbClr val="FFFF00"/>
              </a:highlight>
            </a:endParaRPr>
          </a:p>
        </p:txBody>
      </p:sp>
      <p:cxnSp>
        <p:nvCxnSpPr>
          <p:cNvPr id="29" name="Straight Arrow Connector 28">
            <a:extLst>
              <a:ext uri="{FF2B5EF4-FFF2-40B4-BE49-F238E27FC236}">
                <a16:creationId xmlns:a16="http://schemas.microsoft.com/office/drawing/2014/main" id="{C08519E6-778F-EB11-E54D-FA5EC2A05A14}"/>
              </a:ext>
            </a:extLst>
          </p:cNvPr>
          <p:cNvCxnSpPr>
            <a:cxnSpLocks/>
          </p:cNvCxnSpPr>
          <p:nvPr/>
        </p:nvCxnSpPr>
        <p:spPr>
          <a:xfrm>
            <a:off x="1481078" y="3373216"/>
            <a:ext cx="21539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9" name="Straight Arrow Connector 448">
            <a:extLst>
              <a:ext uri="{FF2B5EF4-FFF2-40B4-BE49-F238E27FC236}">
                <a16:creationId xmlns:a16="http://schemas.microsoft.com/office/drawing/2014/main" id="{2757A567-1F5C-695B-3E9E-2432D625848C}"/>
              </a:ext>
            </a:extLst>
          </p:cNvPr>
          <p:cNvCxnSpPr>
            <a:cxnSpLocks/>
          </p:cNvCxnSpPr>
          <p:nvPr/>
        </p:nvCxnSpPr>
        <p:spPr>
          <a:xfrm>
            <a:off x="1855694" y="3640167"/>
            <a:ext cx="14558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464" name="Picture 463">
            <a:extLst>
              <a:ext uri="{FF2B5EF4-FFF2-40B4-BE49-F238E27FC236}">
                <a16:creationId xmlns:a16="http://schemas.microsoft.com/office/drawing/2014/main" id="{32FF280F-668B-0930-CCD6-CA6AEA0D05CF}"/>
              </a:ext>
            </a:extLst>
          </p:cNvPr>
          <p:cNvPicPr>
            <a:picLocks noChangeAspect="1"/>
          </p:cNvPicPr>
          <p:nvPr/>
        </p:nvPicPr>
        <p:blipFill>
          <a:blip r:embed="rId8"/>
          <a:stretch>
            <a:fillRect/>
          </a:stretch>
        </p:blipFill>
        <p:spPr>
          <a:xfrm>
            <a:off x="3687606" y="2641782"/>
            <a:ext cx="259925" cy="259925"/>
          </a:xfrm>
          <a:prstGeom prst="rect">
            <a:avLst/>
          </a:prstGeom>
        </p:spPr>
      </p:pic>
      <p:pic>
        <p:nvPicPr>
          <p:cNvPr id="471" name="Picture 470">
            <a:extLst>
              <a:ext uri="{FF2B5EF4-FFF2-40B4-BE49-F238E27FC236}">
                <a16:creationId xmlns:a16="http://schemas.microsoft.com/office/drawing/2014/main" id="{24A8C3DD-3FC0-14AE-310A-798265E627C2}"/>
              </a:ext>
            </a:extLst>
          </p:cNvPr>
          <p:cNvPicPr>
            <a:picLocks noChangeAspect="1"/>
          </p:cNvPicPr>
          <p:nvPr/>
        </p:nvPicPr>
        <p:blipFill>
          <a:blip r:embed="rId9"/>
          <a:stretch>
            <a:fillRect/>
          </a:stretch>
        </p:blipFill>
        <p:spPr>
          <a:xfrm>
            <a:off x="199197" y="4560993"/>
            <a:ext cx="266916" cy="253916"/>
          </a:xfrm>
          <a:prstGeom prst="rect">
            <a:avLst/>
          </a:prstGeom>
        </p:spPr>
      </p:pic>
      <p:graphicFrame>
        <p:nvGraphicFramePr>
          <p:cNvPr id="5" name="Table 4"/>
          <p:cNvGraphicFramePr>
            <a:graphicFrameLocks noGrp="1"/>
          </p:cNvGraphicFramePr>
          <p:nvPr>
            <p:extLst>
              <p:ext uri="{D42A27DB-BD31-4B8C-83A1-F6EECF244321}">
                <p14:modId xmlns:p14="http://schemas.microsoft.com/office/powerpoint/2010/main" val="3612322718"/>
              </p:ext>
            </p:extLst>
          </p:nvPr>
        </p:nvGraphicFramePr>
        <p:xfrm>
          <a:off x="133510" y="2971509"/>
          <a:ext cx="3264530" cy="1418164"/>
        </p:xfrm>
        <a:graphic>
          <a:graphicData uri="http://schemas.openxmlformats.org/drawingml/2006/table">
            <a:tbl>
              <a:tblPr/>
              <a:tblGrid>
                <a:gridCol w="648565">
                  <a:extLst>
                    <a:ext uri="{9D8B030D-6E8A-4147-A177-3AD203B41FA5}">
                      <a16:colId xmlns:a16="http://schemas.microsoft.com/office/drawing/2014/main" val="3512018025"/>
                    </a:ext>
                  </a:extLst>
                </a:gridCol>
                <a:gridCol w="548713">
                  <a:extLst>
                    <a:ext uri="{9D8B030D-6E8A-4147-A177-3AD203B41FA5}">
                      <a16:colId xmlns:a16="http://schemas.microsoft.com/office/drawing/2014/main" val="512709171"/>
                    </a:ext>
                  </a:extLst>
                </a:gridCol>
                <a:gridCol w="172271">
                  <a:extLst>
                    <a:ext uri="{9D8B030D-6E8A-4147-A177-3AD203B41FA5}">
                      <a16:colId xmlns:a16="http://schemas.microsoft.com/office/drawing/2014/main" val="305902910"/>
                    </a:ext>
                  </a:extLst>
                </a:gridCol>
                <a:gridCol w="172271">
                  <a:extLst>
                    <a:ext uri="{9D8B030D-6E8A-4147-A177-3AD203B41FA5}">
                      <a16:colId xmlns:a16="http://schemas.microsoft.com/office/drawing/2014/main" val="2054556045"/>
                    </a:ext>
                  </a:extLst>
                </a:gridCol>
                <a:gridCol w="172271">
                  <a:extLst>
                    <a:ext uri="{9D8B030D-6E8A-4147-A177-3AD203B41FA5}">
                      <a16:colId xmlns:a16="http://schemas.microsoft.com/office/drawing/2014/main" val="1914426735"/>
                    </a:ext>
                  </a:extLst>
                </a:gridCol>
                <a:gridCol w="172271">
                  <a:extLst>
                    <a:ext uri="{9D8B030D-6E8A-4147-A177-3AD203B41FA5}">
                      <a16:colId xmlns:a16="http://schemas.microsoft.com/office/drawing/2014/main" val="2772716964"/>
                    </a:ext>
                  </a:extLst>
                </a:gridCol>
                <a:gridCol w="172271">
                  <a:extLst>
                    <a:ext uri="{9D8B030D-6E8A-4147-A177-3AD203B41FA5}">
                      <a16:colId xmlns:a16="http://schemas.microsoft.com/office/drawing/2014/main" val="2697544060"/>
                    </a:ext>
                  </a:extLst>
                </a:gridCol>
                <a:gridCol w="172271">
                  <a:extLst>
                    <a:ext uri="{9D8B030D-6E8A-4147-A177-3AD203B41FA5}">
                      <a16:colId xmlns:a16="http://schemas.microsoft.com/office/drawing/2014/main" val="3312730048"/>
                    </a:ext>
                  </a:extLst>
                </a:gridCol>
                <a:gridCol w="172271">
                  <a:extLst>
                    <a:ext uri="{9D8B030D-6E8A-4147-A177-3AD203B41FA5}">
                      <a16:colId xmlns:a16="http://schemas.microsoft.com/office/drawing/2014/main" val="627351719"/>
                    </a:ext>
                  </a:extLst>
                </a:gridCol>
                <a:gridCol w="172271">
                  <a:extLst>
                    <a:ext uri="{9D8B030D-6E8A-4147-A177-3AD203B41FA5}">
                      <a16:colId xmlns:a16="http://schemas.microsoft.com/office/drawing/2014/main" val="425832020"/>
                    </a:ext>
                  </a:extLst>
                </a:gridCol>
                <a:gridCol w="172271">
                  <a:extLst>
                    <a:ext uri="{9D8B030D-6E8A-4147-A177-3AD203B41FA5}">
                      <a16:colId xmlns:a16="http://schemas.microsoft.com/office/drawing/2014/main" val="186716461"/>
                    </a:ext>
                  </a:extLst>
                </a:gridCol>
                <a:gridCol w="172271">
                  <a:extLst>
                    <a:ext uri="{9D8B030D-6E8A-4147-A177-3AD203B41FA5}">
                      <a16:colId xmlns:a16="http://schemas.microsoft.com/office/drawing/2014/main" val="3029682182"/>
                    </a:ext>
                  </a:extLst>
                </a:gridCol>
                <a:gridCol w="172271">
                  <a:extLst>
                    <a:ext uri="{9D8B030D-6E8A-4147-A177-3AD203B41FA5}">
                      <a16:colId xmlns:a16="http://schemas.microsoft.com/office/drawing/2014/main" val="793544434"/>
                    </a:ext>
                  </a:extLst>
                </a:gridCol>
                <a:gridCol w="172271">
                  <a:extLst>
                    <a:ext uri="{9D8B030D-6E8A-4147-A177-3AD203B41FA5}">
                      <a16:colId xmlns:a16="http://schemas.microsoft.com/office/drawing/2014/main" val="2267166095"/>
                    </a:ext>
                  </a:extLst>
                </a:gridCol>
              </a:tblGrid>
              <a:tr h="120193">
                <a:tc rowSpan="2">
                  <a:txBody>
                    <a:bodyPr/>
                    <a:lstStyle/>
                    <a:p>
                      <a:pPr algn="ctr" fontAlgn="ctr"/>
                      <a:r>
                        <a:rPr lang="en-US" sz="700" b="0" i="0" u="none" strike="noStrike" dirty="0">
                          <a:solidFill>
                            <a:srgbClr val="000000"/>
                          </a:solidFill>
                          <a:effectLst/>
                          <a:latin typeface="Calibri" panose="020F0502020204030204" pitchFamily="34" charset="0"/>
                        </a:rPr>
                        <a:t>Activity</a:t>
                      </a:r>
                    </a:p>
                  </a:txBody>
                  <a:tcPr marL="7863" marR="7863" marT="786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tcPr>
                </a:tc>
                <a:tc rowSpan="2">
                  <a:txBody>
                    <a:bodyPr/>
                    <a:lstStyle/>
                    <a:p>
                      <a:pPr algn="ctr" fontAlgn="ctr"/>
                      <a:r>
                        <a:rPr lang="en-US" sz="700" b="0" i="0" u="none" strike="noStrike">
                          <a:solidFill>
                            <a:srgbClr val="000000"/>
                          </a:solidFill>
                          <a:effectLst/>
                          <a:latin typeface="Calibri" panose="020F0502020204030204" pitchFamily="34" charset="0"/>
                        </a:rPr>
                        <a:t>PIC</a:t>
                      </a:r>
                    </a:p>
                  </a:txBody>
                  <a:tcPr marL="7863" marR="7863" marT="786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tcPr>
                </a:tc>
                <a:tc gridSpan="4">
                  <a:txBody>
                    <a:bodyPr/>
                    <a:lstStyle/>
                    <a:p>
                      <a:pPr algn="ctr" fontAlgn="b"/>
                      <a:r>
                        <a:rPr lang="en-US" sz="700" b="0" i="0" u="none" strike="noStrike">
                          <a:solidFill>
                            <a:srgbClr val="000000"/>
                          </a:solidFill>
                          <a:effectLst/>
                          <a:latin typeface="Calibri" panose="020F0502020204030204" pitchFamily="34" charset="0"/>
                        </a:rPr>
                        <a:t>MARCH</a:t>
                      </a:r>
                    </a:p>
                  </a:txBody>
                  <a:tcPr marL="7863" marR="7863" marT="7863"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algn="ctr" fontAlgn="b"/>
                      <a:r>
                        <a:rPr lang="en-US" sz="700" b="0" i="0" u="none" strike="noStrike">
                          <a:solidFill>
                            <a:srgbClr val="000000"/>
                          </a:solidFill>
                          <a:effectLst/>
                          <a:latin typeface="Calibri" panose="020F0502020204030204" pitchFamily="34" charset="0"/>
                        </a:rPr>
                        <a:t>APRIL</a:t>
                      </a:r>
                    </a:p>
                  </a:txBody>
                  <a:tcPr marL="7863" marR="7863" marT="7863"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algn="ctr" fontAlgn="b"/>
                      <a:r>
                        <a:rPr lang="en-US" sz="700" b="0" i="0" u="none" strike="noStrike">
                          <a:solidFill>
                            <a:srgbClr val="000000"/>
                          </a:solidFill>
                          <a:effectLst/>
                          <a:latin typeface="Calibri" panose="020F0502020204030204" pitchFamily="34" charset="0"/>
                        </a:rPr>
                        <a:t>MAY</a:t>
                      </a:r>
                    </a:p>
                  </a:txBody>
                  <a:tcPr marL="7863" marR="7863" marT="7863"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906214834"/>
                  </a:ext>
                </a:extLst>
              </a:tr>
              <a:tr h="120193">
                <a:tc vMerge="1">
                  <a:txBody>
                    <a:bodyPr/>
                    <a:lstStyle/>
                    <a:p>
                      <a:endParaRPr lang="en-US"/>
                    </a:p>
                  </a:txBody>
                  <a:tcPr/>
                </a:tc>
                <a:tc vMerge="1">
                  <a:txBody>
                    <a:bodyPr/>
                    <a:lstStyle/>
                    <a:p>
                      <a:endParaRPr lang="en-US"/>
                    </a:p>
                  </a:txBody>
                  <a:tcPr/>
                </a:tc>
                <a:tc>
                  <a:txBody>
                    <a:bodyPr/>
                    <a:lstStyle/>
                    <a:p>
                      <a:pPr algn="ctr" fontAlgn="ctr"/>
                      <a:r>
                        <a:rPr lang="en-US" sz="700" b="0" i="0" u="none" strike="noStrike">
                          <a:solidFill>
                            <a:srgbClr val="000000"/>
                          </a:solidFill>
                          <a:effectLst/>
                          <a:latin typeface="Calibri" panose="020F0502020204030204" pitchFamily="34" charset="0"/>
                        </a:rPr>
                        <a:t>I</a:t>
                      </a:r>
                    </a:p>
                  </a:txBody>
                  <a:tcPr marL="7863" marR="7863" marT="7863"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II</a:t>
                      </a:r>
                    </a:p>
                  </a:txBody>
                  <a:tcPr marL="7863" marR="7863" marT="78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III</a:t>
                      </a:r>
                    </a:p>
                  </a:txBody>
                  <a:tcPr marL="7863" marR="7863" marT="78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IV</a:t>
                      </a:r>
                    </a:p>
                  </a:txBody>
                  <a:tcPr marL="7863" marR="7863" marT="7863"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I</a:t>
                      </a:r>
                    </a:p>
                  </a:txBody>
                  <a:tcPr marL="7863" marR="7863" marT="7863"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II</a:t>
                      </a:r>
                    </a:p>
                  </a:txBody>
                  <a:tcPr marL="7863" marR="7863" marT="78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III</a:t>
                      </a:r>
                    </a:p>
                  </a:txBody>
                  <a:tcPr marL="7863" marR="7863" marT="78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IV</a:t>
                      </a:r>
                    </a:p>
                  </a:txBody>
                  <a:tcPr marL="7863" marR="7863" marT="7863"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I</a:t>
                      </a:r>
                    </a:p>
                  </a:txBody>
                  <a:tcPr marL="7863" marR="7863" marT="7863"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II</a:t>
                      </a:r>
                    </a:p>
                  </a:txBody>
                  <a:tcPr marL="7863" marR="7863" marT="78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III</a:t>
                      </a:r>
                    </a:p>
                  </a:txBody>
                  <a:tcPr marL="7863" marR="7863" marT="78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IV</a:t>
                      </a:r>
                    </a:p>
                  </a:txBody>
                  <a:tcPr marL="7863" marR="7863" marT="7863"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tcPr>
                </a:tc>
                <a:extLst>
                  <a:ext uri="{0D108BD9-81ED-4DB2-BD59-A6C34878D82A}">
                    <a16:rowId xmlns:a16="http://schemas.microsoft.com/office/drawing/2014/main" val="3215514993"/>
                  </a:ext>
                </a:extLst>
              </a:tr>
              <a:tr h="120193">
                <a:tc>
                  <a:txBody>
                    <a:bodyPr/>
                    <a:lstStyle/>
                    <a:p>
                      <a:pPr algn="l" fontAlgn="b"/>
                      <a:r>
                        <a:rPr lang="en-US" sz="700" b="0" i="0" u="none" strike="noStrike" dirty="0">
                          <a:solidFill>
                            <a:srgbClr val="000000"/>
                          </a:solidFill>
                          <a:effectLst/>
                          <a:latin typeface="Calibri" panose="020F0502020204030204" pitchFamily="34" charset="0"/>
                        </a:rPr>
                        <a:t> Genba Analysis</a:t>
                      </a:r>
                    </a:p>
                  </a:txBody>
                  <a:tcPr marL="7863" marR="7863" marT="7863"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solidFill>
                      <a:srgbClr val="F2F2F2"/>
                    </a:solidFill>
                  </a:tcPr>
                </a:tc>
                <a:tc>
                  <a:txBody>
                    <a:bodyPr/>
                    <a:lstStyle/>
                    <a:p>
                      <a:pPr algn="ctr" fontAlgn="ctr"/>
                      <a:r>
                        <a:rPr lang="en-US" sz="700" b="0" i="0" u="none" strike="noStrike" dirty="0">
                          <a:solidFill>
                            <a:srgbClr val="000000"/>
                          </a:solidFill>
                          <a:effectLst/>
                          <a:latin typeface="Calibri" panose="020F0502020204030204" pitchFamily="34" charset="0"/>
                        </a:rPr>
                        <a:t>MFG</a:t>
                      </a:r>
                    </a:p>
                  </a:txBody>
                  <a:tcPr marL="7863" marR="7863" marT="786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solidFill>
                      <a:srgbClr val="F2F2F2"/>
                    </a:solidFill>
                  </a:tcPr>
                </a:tc>
                <a:tc>
                  <a:txBody>
                    <a:bodyPr/>
                    <a:lstStyle/>
                    <a:p>
                      <a:pPr algn="l" fontAlgn="b"/>
                      <a:r>
                        <a:rPr lang="en-US" sz="700" b="0" i="0" u="none" strike="noStrike">
                          <a:solidFill>
                            <a:srgbClr val="000000"/>
                          </a:solidFill>
                          <a:effectLst/>
                          <a:latin typeface="Calibri" panose="020F0502020204030204" pitchFamily="34" charset="0"/>
                        </a:rPr>
                        <a:t> </a:t>
                      </a:r>
                    </a:p>
                  </a:txBody>
                  <a:tcPr marL="7863" marR="7863" marT="7863"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solidFill>
                      <a:srgbClr val="F2F2F2"/>
                    </a:solidFill>
                  </a:tcPr>
                </a:tc>
                <a:tc>
                  <a:txBody>
                    <a:bodyPr/>
                    <a:lstStyle/>
                    <a:p>
                      <a:pPr algn="l" fontAlgn="b"/>
                      <a:r>
                        <a:rPr lang="en-US" sz="700" b="0" i="0" u="none" strike="noStrike">
                          <a:solidFill>
                            <a:srgbClr val="000000"/>
                          </a:solidFill>
                          <a:effectLst/>
                          <a:latin typeface="Calibri" panose="020F0502020204030204" pitchFamily="34" charset="0"/>
                        </a:rPr>
                        <a:t> </a:t>
                      </a:r>
                    </a:p>
                  </a:txBody>
                  <a:tcPr marL="7863" marR="7863" marT="78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solidFill>
                      <a:srgbClr val="F2F2F2"/>
                    </a:solidFill>
                  </a:tcPr>
                </a:tc>
                <a:tc>
                  <a:txBody>
                    <a:bodyPr/>
                    <a:lstStyle/>
                    <a:p>
                      <a:pPr algn="l" fontAlgn="b"/>
                      <a:r>
                        <a:rPr lang="en-US" sz="700" b="0" i="0" u="none" strike="noStrike">
                          <a:solidFill>
                            <a:srgbClr val="000000"/>
                          </a:solidFill>
                          <a:effectLst/>
                          <a:latin typeface="Calibri" panose="020F0502020204030204" pitchFamily="34" charset="0"/>
                        </a:rPr>
                        <a:t> </a:t>
                      </a:r>
                    </a:p>
                  </a:txBody>
                  <a:tcPr marL="7863" marR="7863" marT="78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solidFill>
                      <a:srgbClr val="F2F2F2"/>
                    </a:solidFill>
                  </a:tcPr>
                </a:tc>
                <a:tc>
                  <a:txBody>
                    <a:bodyPr/>
                    <a:lstStyle/>
                    <a:p>
                      <a:pPr algn="l" fontAlgn="b"/>
                      <a:r>
                        <a:rPr lang="en-US" sz="700" b="0" i="0" u="none" strike="noStrike">
                          <a:solidFill>
                            <a:srgbClr val="000000"/>
                          </a:solidFill>
                          <a:effectLst/>
                          <a:latin typeface="Calibri" panose="020F0502020204030204" pitchFamily="34" charset="0"/>
                        </a:rPr>
                        <a:t> </a:t>
                      </a:r>
                    </a:p>
                  </a:txBody>
                  <a:tcPr marL="7863" marR="7863" marT="7863"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solidFill>
                      <a:srgbClr val="F2F2F2"/>
                    </a:solidFill>
                  </a:tcPr>
                </a:tc>
                <a:tc>
                  <a:txBody>
                    <a:bodyPr/>
                    <a:lstStyle/>
                    <a:p>
                      <a:pPr algn="l" fontAlgn="b"/>
                      <a:r>
                        <a:rPr lang="en-US" sz="700" b="0" i="0" u="none" strike="noStrike">
                          <a:solidFill>
                            <a:srgbClr val="000000"/>
                          </a:solidFill>
                          <a:effectLst/>
                          <a:latin typeface="Calibri" panose="020F0502020204030204" pitchFamily="34" charset="0"/>
                        </a:rPr>
                        <a:t> </a:t>
                      </a:r>
                    </a:p>
                  </a:txBody>
                  <a:tcPr marL="7863" marR="7863" marT="7863"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solidFill>
                      <a:srgbClr val="F2F2F2"/>
                    </a:solidFill>
                  </a:tcPr>
                </a:tc>
                <a:tc>
                  <a:txBody>
                    <a:bodyPr/>
                    <a:lstStyle/>
                    <a:p>
                      <a:pPr algn="l" fontAlgn="b"/>
                      <a:r>
                        <a:rPr lang="en-US" sz="700" b="0" i="0" u="none" strike="noStrike">
                          <a:solidFill>
                            <a:srgbClr val="000000"/>
                          </a:solidFill>
                          <a:effectLst/>
                          <a:latin typeface="Calibri" panose="020F0502020204030204" pitchFamily="34" charset="0"/>
                        </a:rPr>
                        <a:t> </a:t>
                      </a:r>
                    </a:p>
                  </a:txBody>
                  <a:tcPr marL="7863" marR="7863" marT="78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solidFill>
                      <a:srgbClr val="F2F2F2"/>
                    </a:solidFill>
                  </a:tcPr>
                </a:tc>
                <a:tc>
                  <a:txBody>
                    <a:bodyPr/>
                    <a:lstStyle/>
                    <a:p>
                      <a:pPr algn="l" fontAlgn="b"/>
                      <a:r>
                        <a:rPr lang="en-US" sz="700" b="0" i="0" u="none" strike="noStrike">
                          <a:solidFill>
                            <a:srgbClr val="000000"/>
                          </a:solidFill>
                          <a:effectLst/>
                          <a:latin typeface="Calibri" panose="020F0502020204030204" pitchFamily="34" charset="0"/>
                        </a:rPr>
                        <a:t> </a:t>
                      </a:r>
                    </a:p>
                  </a:txBody>
                  <a:tcPr marL="7863" marR="7863" marT="78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solidFill>
                      <a:srgbClr val="F2F2F2"/>
                    </a:solidFill>
                  </a:tcPr>
                </a:tc>
                <a:tc>
                  <a:txBody>
                    <a:bodyPr/>
                    <a:lstStyle/>
                    <a:p>
                      <a:pPr algn="l" fontAlgn="b"/>
                      <a:r>
                        <a:rPr lang="en-US" sz="700" b="0" i="0" u="none" strike="noStrike">
                          <a:solidFill>
                            <a:srgbClr val="000000"/>
                          </a:solidFill>
                          <a:effectLst/>
                          <a:latin typeface="Calibri" panose="020F0502020204030204" pitchFamily="34" charset="0"/>
                        </a:rPr>
                        <a:t> </a:t>
                      </a:r>
                    </a:p>
                  </a:txBody>
                  <a:tcPr marL="7863" marR="7863" marT="7863"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solidFill>
                      <a:srgbClr val="F2F2F2"/>
                    </a:solidFill>
                  </a:tcPr>
                </a:tc>
                <a:tc>
                  <a:txBody>
                    <a:bodyPr/>
                    <a:lstStyle/>
                    <a:p>
                      <a:pPr algn="l" fontAlgn="b"/>
                      <a:r>
                        <a:rPr lang="en-US" sz="700" b="0" i="0" u="none" strike="noStrike">
                          <a:solidFill>
                            <a:srgbClr val="000000"/>
                          </a:solidFill>
                          <a:effectLst/>
                          <a:latin typeface="Calibri" panose="020F0502020204030204" pitchFamily="34" charset="0"/>
                        </a:rPr>
                        <a:t> </a:t>
                      </a:r>
                    </a:p>
                  </a:txBody>
                  <a:tcPr marL="7863" marR="7863" marT="7863"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solidFill>
                      <a:srgbClr val="F2F2F2"/>
                    </a:solidFill>
                  </a:tcPr>
                </a:tc>
                <a:tc>
                  <a:txBody>
                    <a:bodyPr/>
                    <a:lstStyle/>
                    <a:p>
                      <a:pPr algn="l" fontAlgn="b"/>
                      <a:r>
                        <a:rPr lang="en-US" sz="700" b="0" i="0" u="none" strike="noStrike">
                          <a:solidFill>
                            <a:srgbClr val="000000"/>
                          </a:solidFill>
                          <a:effectLst/>
                          <a:latin typeface="Calibri" panose="020F0502020204030204" pitchFamily="34" charset="0"/>
                        </a:rPr>
                        <a:t> </a:t>
                      </a:r>
                    </a:p>
                  </a:txBody>
                  <a:tcPr marL="7863" marR="7863" marT="78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solidFill>
                      <a:srgbClr val="F2F2F2"/>
                    </a:solidFill>
                  </a:tcPr>
                </a:tc>
                <a:tc>
                  <a:txBody>
                    <a:bodyPr/>
                    <a:lstStyle/>
                    <a:p>
                      <a:pPr algn="l" fontAlgn="b"/>
                      <a:r>
                        <a:rPr lang="en-US" sz="700" b="0" i="0" u="none" strike="noStrike">
                          <a:solidFill>
                            <a:srgbClr val="000000"/>
                          </a:solidFill>
                          <a:effectLst/>
                          <a:latin typeface="Calibri" panose="020F0502020204030204" pitchFamily="34" charset="0"/>
                        </a:rPr>
                        <a:t> </a:t>
                      </a:r>
                    </a:p>
                  </a:txBody>
                  <a:tcPr marL="7863" marR="7863" marT="78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solidFill>
                      <a:srgbClr val="F2F2F2"/>
                    </a:solidFill>
                  </a:tcPr>
                </a:tc>
                <a:tc>
                  <a:txBody>
                    <a:bodyPr/>
                    <a:lstStyle/>
                    <a:p>
                      <a:pPr algn="l" fontAlgn="b"/>
                      <a:r>
                        <a:rPr lang="en-US" sz="700" b="0" i="0" u="none" strike="noStrike">
                          <a:solidFill>
                            <a:srgbClr val="000000"/>
                          </a:solidFill>
                          <a:effectLst/>
                          <a:latin typeface="Calibri" panose="020F0502020204030204" pitchFamily="34" charset="0"/>
                        </a:rPr>
                        <a:t> </a:t>
                      </a:r>
                    </a:p>
                  </a:txBody>
                  <a:tcPr marL="7863" marR="7863" marT="7863"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solidFill>
                      <a:srgbClr val="F2F2F2"/>
                    </a:solidFill>
                  </a:tcPr>
                </a:tc>
                <a:extLst>
                  <a:ext uri="{0D108BD9-81ED-4DB2-BD59-A6C34878D82A}">
                    <a16:rowId xmlns:a16="http://schemas.microsoft.com/office/drawing/2014/main" val="905666099"/>
                  </a:ext>
                </a:extLst>
              </a:tr>
              <a:tr h="120193">
                <a:tc>
                  <a:txBody>
                    <a:bodyPr/>
                    <a:lstStyle/>
                    <a:p>
                      <a:pPr algn="l" fontAlgn="b"/>
                      <a:r>
                        <a:rPr lang="en-US" sz="700" b="0" i="0" u="none" strike="noStrike">
                          <a:solidFill>
                            <a:srgbClr val="000000"/>
                          </a:solidFill>
                          <a:effectLst/>
                          <a:latin typeface="Calibri" panose="020F0502020204030204" pitchFamily="34" charset="0"/>
                        </a:rPr>
                        <a:t> Collecting Idea</a:t>
                      </a:r>
                    </a:p>
                  </a:txBody>
                  <a:tcPr marL="7863" marR="7863" marT="7863"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700" b="0" i="0" u="none" strike="noStrike" dirty="0">
                          <a:solidFill>
                            <a:srgbClr val="000000"/>
                          </a:solidFill>
                          <a:effectLst/>
                          <a:latin typeface="Calibri" panose="020F0502020204030204" pitchFamily="34" charset="0"/>
                        </a:rPr>
                        <a:t>MFG</a:t>
                      </a:r>
                    </a:p>
                  </a:txBody>
                  <a:tcPr marL="7863" marR="7863" marT="786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l" fontAlgn="b"/>
                      <a:r>
                        <a:rPr lang="en-US" sz="700" b="0" i="0" u="none" strike="noStrike">
                          <a:solidFill>
                            <a:srgbClr val="000000"/>
                          </a:solidFill>
                          <a:effectLst/>
                          <a:latin typeface="Calibri" panose="020F0502020204030204" pitchFamily="34" charset="0"/>
                        </a:rPr>
                        <a:t> </a:t>
                      </a:r>
                    </a:p>
                  </a:txBody>
                  <a:tcPr marL="7863" marR="7863" marT="7863"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l" fontAlgn="b"/>
                      <a:r>
                        <a:rPr lang="en-US" sz="700" b="0" i="0" u="none" strike="noStrike">
                          <a:solidFill>
                            <a:srgbClr val="000000"/>
                          </a:solidFill>
                          <a:effectLst/>
                          <a:latin typeface="Calibri" panose="020F0502020204030204" pitchFamily="34" charset="0"/>
                        </a:rPr>
                        <a:t> </a:t>
                      </a:r>
                    </a:p>
                  </a:txBody>
                  <a:tcPr marL="7863" marR="7863" marT="78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l" fontAlgn="b"/>
                      <a:r>
                        <a:rPr lang="en-US" sz="700" b="0" i="0" u="none" strike="noStrike">
                          <a:solidFill>
                            <a:srgbClr val="000000"/>
                          </a:solidFill>
                          <a:effectLst/>
                          <a:latin typeface="Calibri" panose="020F0502020204030204" pitchFamily="34" charset="0"/>
                        </a:rPr>
                        <a:t> </a:t>
                      </a:r>
                    </a:p>
                  </a:txBody>
                  <a:tcPr marL="7863" marR="7863" marT="78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l" fontAlgn="b"/>
                      <a:r>
                        <a:rPr lang="en-US" sz="700" b="0" i="0" u="none" strike="noStrike">
                          <a:solidFill>
                            <a:srgbClr val="000000"/>
                          </a:solidFill>
                          <a:effectLst/>
                          <a:latin typeface="Calibri" panose="020F0502020204030204" pitchFamily="34" charset="0"/>
                        </a:rPr>
                        <a:t> </a:t>
                      </a:r>
                    </a:p>
                  </a:txBody>
                  <a:tcPr marL="7863" marR="7863" marT="7863"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l" fontAlgn="b"/>
                      <a:r>
                        <a:rPr lang="en-US" sz="700" b="0" i="0" u="none" strike="noStrike">
                          <a:solidFill>
                            <a:srgbClr val="000000"/>
                          </a:solidFill>
                          <a:effectLst/>
                          <a:latin typeface="Calibri" panose="020F0502020204030204" pitchFamily="34" charset="0"/>
                        </a:rPr>
                        <a:t> </a:t>
                      </a:r>
                    </a:p>
                  </a:txBody>
                  <a:tcPr marL="7863" marR="7863" marT="7863"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l" fontAlgn="b"/>
                      <a:r>
                        <a:rPr lang="en-US" sz="700" b="0" i="0" u="none" strike="noStrike">
                          <a:solidFill>
                            <a:srgbClr val="000000"/>
                          </a:solidFill>
                          <a:effectLst/>
                          <a:latin typeface="Calibri" panose="020F0502020204030204" pitchFamily="34" charset="0"/>
                        </a:rPr>
                        <a:t> </a:t>
                      </a:r>
                    </a:p>
                  </a:txBody>
                  <a:tcPr marL="7863" marR="7863" marT="78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l" fontAlgn="b"/>
                      <a:r>
                        <a:rPr lang="en-US" sz="700" b="0" i="0" u="none" strike="noStrike">
                          <a:solidFill>
                            <a:srgbClr val="000000"/>
                          </a:solidFill>
                          <a:effectLst/>
                          <a:latin typeface="Calibri" panose="020F0502020204030204" pitchFamily="34" charset="0"/>
                        </a:rPr>
                        <a:t> </a:t>
                      </a:r>
                    </a:p>
                  </a:txBody>
                  <a:tcPr marL="7863" marR="7863" marT="78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l" fontAlgn="b"/>
                      <a:r>
                        <a:rPr lang="en-US" sz="700" b="0" i="0" u="none" strike="noStrike">
                          <a:solidFill>
                            <a:srgbClr val="000000"/>
                          </a:solidFill>
                          <a:effectLst/>
                          <a:latin typeface="Calibri" panose="020F0502020204030204" pitchFamily="34" charset="0"/>
                        </a:rPr>
                        <a:t> </a:t>
                      </a:r>
                    </a:p>
                  </a:txBody>
                  <a:tcPr marL="7863" marR="7863" marT="7863"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l" fontAlgn="b"/>
                      <a:r>
                        <a:rPr lang="en-US" sz="700" b="0" i="0" u="none" strike="noStrike">
                          <a:solidFill>
                            <a:srgbClr val="000000"/>
                          </a:solidFill>
                          <a:effectLst/>
                          <a:latin typeface="Calibri" panose="020F0502020204030204" pitchFamily="34" charset="0"/>
                        </a:rPr>
                        <a:t> </a:t>
                      </a:r>
                    </a:p>
                  </a:txBody>
                  <a:tcPr marL="7863" marR="7863" marT="7863"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l" fontAlgn="b"/>
                      <a:r>
                        <a:rPr lang="en-US" sz="700" b="0" i="0" u="none" strike="noStrike">
                          <a:solidFill>
                            <a:srgbClr val="000000"/>
                          </a:solidFill>
                          <a:effectLst/>
                          <a:latin typeface="Calibri" panose="020F0502020204030204" pitchFamily="34" charset="0"/>
                        </a:rPr>
                        <a:t> </a:t>
                      </a:r>
                    </a:p>
                  </a:txBody>
                  <a:tcPr marL="7863" marR="7863" marT="78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l" fontAlgn="b"/>
                      <a:r>
                        <a:rPr lang="en-US" sz="700" b="0" i="0" u="none" strike="noStrike">
                          <a:solidFill>
                            <a:srgbClr val="000000"/>
                          </a:solidFill>
                          <a:effectLst/>
                          <a:latin typeface="Calibri" panose="020F0502020204030204" pitchFamily="34" charset="0"/>
                        </a:rPr>
                        <a:t> </a:t>
                      </a:r>
                    </a:p>
                  </a:txBody>
                  <a:tcPr marL="7863" marR="7863" marT="78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l" fontAlgn="b"/>
                      <a:r>
                        <a:rPr lang="en-US" sz="700" b="0" i="0" u="none" strike="noStrike">
                          <a:solidFill>
                            <a:srgbClr val="000000"/>
                          </a:solidFill>
                          <a:effectLst/>
                          <a:latin typeface="Calibri" panose="020F0502020204030204" pitchFamily="34" charset="0"/>
                        </a:rPr>
                        <a:t> </a:t>
                      </a:r>
                    </a:p>
                  </a:txBody>
                  <a:tcPr marL="7863" marR="7863" marT="7863"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extLst>
                  <a:ext uri="{0D108BD9-81ED-4DB2-BD59-A6C34878D82A}">
                    <a16:rowId xmlns:a16="http://schemas.microsoft.com/office/drawing/2014/main" val="3306131845"/>
                  </a:ext>
                </a:extLst>
              </a:tr>
              <a:tr h="120193">
                <a:tc>
                  <a:txBody>
                    <a:bodyPr/>
                    <a:lstStyle/>
                    <a:p>
                      <a:pPr algn="l" fontAlgn="b"/>
                      <a:r>
                        <a:rPr lang="en-US" sz="700" b="0" i="0" u="none" strike="noStrike">
                          <a:solidFill>
                            <a:srgbClr val="000000"/>
                          </a:solidFill>
                          <a:effectLst/>
                          <a:latin typeface="Calibri" panose="020F0502020204030204" pitchFamily="34" charset="0"/>
                        </a:rPr>
                        <a:t> Discussion</a:t>
                      </a:r>
                    </a:p>
                  </a:txBody>
                  <a:tcPr marL="7863" marR="7863" marT="7863"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2F2F2"/>
                    </a:solidFill>
                  </a:tcPr>
                </a:tc>
                <a:tc>
                  <a:txBody>
                    <a:bodyPr/>
                    <a:lstStyle/>
                    <a:p>
                      <a:pPr algn="ctr" fontAlgn="ctr"/>
                      <a:r>
                        <a:rPr lang="en-US" sz="700" b="0" i="0" u="none" strike="noStrike" dirty="0">
                          <a:solidFill>
                            <a:srgbClr val="000000"/>
                          </a:solidFill>
                          <a:effectLst/>
                          <a:latin typeface="Calibri" panose="020F0502020204030204" pitchFamily="34" charset="0"/>
                        </a:rPr>
                        <a:t>MFG, PE</a:t>
                      </a:r>
                    </a:p>
                  </a:txBody>
                  <a:tcPr marL="7863" marR="7863" marT="786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2F2F2"/>
                    </a:solidFill>
                  </a:tcPr>
                </a:tc>
                <a:tc>
                  <a:txBody>
                    <a:bodyPr/>
                    <a:lstStyle/>
                    <a:p>
                      <a:pPr algn="l" fontAlgn="b"/>
                      <a:r>
                        <a:rPr lang="en-US" sz="700" b="0" i="0" u="none" strike="noStrike" dirty="0">
                          <a:solidFill>
                            <a:srgbClr val="000000"/>
                          </a:solidFill>
                          <a:effectLst/>
                          <a:latin typeface="Calibri" panose="020F0502020204030204" pitchFamily="34" charset="0"/>
                        </a:rPr>
                        <a:t> </a:t>
                      </a:r>
                    </a:p>
                  </a:txBody>
                  <a:tcPr marL="7863" marR="7863" marT="7863"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2F2F2"/>
                    </a:solidFill>
                  </a:tcPr>
                </a:tc>
                <a:tc>
                  <a:txBody>
                    <a:bodyPr/>
                    <a:lstStyle/>
                    <a:p>
                      <a:pPr algn="l" fontAlgn="b"/>
                      <a:r>
                        <a:rPr lang="en-US" sz="700" b="0" i="0" u="none" strike="noStrike">
                          <a:solidFill>
                            <a:srgbClr val="000000"/>
                          </a:solidFill>
                          <a:effectLst/>
                          <a:latin typeface="Calibri" panose="020F0502020204030204" pitchFamily="34" charset="0"/>
                        </a:rPr>
                        <a:t> </a:t>
                      </a:r>
                    </a:p>
                  </a:txBody>
                  <a:tcPr marL="7863" marR="7863" marT="78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2F2F2"/>
                    </a:solidFill>
                  </a:tcPr>
                </a:tc>
                <a:tc>
                  <a:txBody>
                    <a:bodyPr/>
                    <a:lstStyle/>
                    <a:p>
                      <a:pPr algn="l" fontAlgn="b"/>
                      <a:r>
                        <a:rPr lang="en-US" sz="700" b="0" i="0" u="none" strike="noStrike">
                          <a:solidFill>
                            <a:srgbClr val="000000"/>
                          </a:solidFill>
                          <a:effectLst/>
                          <a:latin typeface="Calibri" panose="020F0502020204030204" pitchFamily="34" charset="0"/>
                        </a:rPr>
                        <a:t> </a:t>
                      </a:r>
                    </a:p>
                  </a:txBody>
                  <a:tcPr marL="7863" marR="7863" marT="78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2F2F2"/>
                    </a:solidFill>
                  </a:tcPr>
                </a:tc>
                <a:tc>
                  <a:txBody>
                    <a:bodyPr/>
                    <a:lstStyle/>
                    <a:p>
                      <a:pPr algn="l" fontAlgn="b"/>
                      <a:r>
                        <a:rPr lang="en-US" sz="700" b="0" i="0" u="none" strike="noStrike">
                          <a:solidFill>
                            <a:srgbClr val="000000"/>
                          </a:solidFill>
                          <a:effectLst/>
                          <a:latin typeface="Calibri" panose="020F0502020204030204" pitchFamily="34" charset="0"/>
                        </a:rPr>
                        <a:t> </a:t>
                      </a:r>
                    </a:p>
                  </a:txBody>
                  <a:tcPr marL="7863" marR="7863" marT="7863"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2F2F2"/>
                    </a:solidFill>
                  </a:tcPr>
                </a:tc>
                <a:tc>
                  <a:txBody>
                    <a:bodyPr/>
                    <a:lstStyle/>
                    <a:p>
                      <a:pPr algn="l" fontAlgn="b"/>
                      <a:r>
                        <a:rPr lang="en-US" sz="700" b="0" i="0" u="none" strike="noStrike">
                          <a:solidFill>
                            <a:srgbClr val="000000"/>
                          </a:solidFill>
                          <a:effectLst/>
                          <a:latin typeface="Calibri" panose="020F0502020204030204" pitchFamily="34" charset="0"/>
                        </a:rPr>
                        <a:t> </a:t>
                      </a:r>
                    </a:p>
                  </a:txBody>
                  <a:tcPr marL="7863" marR="7863" marT="7863"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2F2F2"/>
                    </a:solidFill>
                  </a:tcPr>
                </a:tc>
                <a:tc>
                  <a:txBody>
                    <a:bodyPr/>
                    <a:lstStyle/>
                    <a:p>
                      <a:pPr algn="l" fontAlgn="b"/>
                      <a:r>
                        <a:rPr lang="en-US" sz="700" b="0" i="0" u="none" strike="noStrike">
                          <a:solidFill>
                            <a:srgbClr val="000000"/>
                          </a:solidFill>
                          <a:effectLst/>
                          <a:latin typeface="Calibri" panose="020F0502020204030204" pitchFamily="34" charset="0"/>
                        </a:rPr>
                        <a:t> </a:t>
                      </a:r>
                    </a:p>
                  </a:txBody>
                  <a:tcPr marL="7863" marR="7863" marT="78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2F2F2"/>
                    </a:solidFill>
                  </a:tcPr>
                </a:tc>
                <a:tc>
                  <a:txBody>
                    <a:bodyPr/>
                    <a:lstStyle/>
                    <a:p>
                      <a:pPr algn="l" fontAlgn="b"/>
                      <a:r>
                        <a:rPr lang="en-US" sz="700" b="0" i="0" u="none" strike="noStrike">
                          <a:solidFill>
                            <a:srgbClr val="000000"/>
                          </a:solidFill>
                          <a:effectLst/>
                          <a:latin typeface="Calibri" panose="020F0502020204030204" pitchFamily="34" charset="0"/>
                        </a:rPr>
                        <a:t> </a:t>
                      </a:r>
                    </a:p>
                  </a:txBody>
                  <a:tcPr marL="7863" marR="7863" marT="78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2F2F2"/>
                    </a:solidFill>
                  </a:tcPr>
                </a:tc>
                <a:tc>
                  <a:txBody>
                    <a:bodyPr/>
                    <a:lstStyle/>
                    <a:p>
                      <a:pPr algn="l" fontAlgn="b"/>
                      <a:r>
                        <a:rPr lang="en-US" sz="700" b="0" i="0" u="none" strike="noStrike">
                          <a:solidFill>
                            <a:srgbClr val="000000"/>
                          </a:solidFill>
                          <a:effectLst/>
                          <a:latin typeface="Calibri" panose="020F0502020204030204" pitchFamily="34" charset="0"/>
                        </a:rPr>
                        <a:t> </a:t>
                      </a:r>
                    </a:p>
                  </a:txBody>
                  <a:tcPr marL="7863" marR="7863" marT="7863"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2F2F2"/>
                    </a:solidFill>
                  </a:tcPr>
                </a:tc>
                <a:tc>
                  <a:txBody>
                    <a:bodyPr/>
                    <a:lstStyle/>
                    <a:p>
                      <a:pPr algn="l" fontAlgn="b"/>
                      <a:r>
                        <a:rPr lang="en-US" sz="700" b="0" i="0" u="none" strike="noStrike">
                          <a:solidFill>
                            <a:srgbClr val="000000"/>
                          </a:solidFill>
                          <a:effectLst/>
                          <a:latin typeface="Calibri" panose="020F0502020204030204" pitchFamily="34" charset="0"/>
                        </a:rPr>
                        <a:t> </a:t>
                      </a:r>
                    </a:p>
                  </a:txBody>
                  <a:tcPr marL="7863" marR="7863" marT="7863"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2F2F2"/>
                    </a:solidFill>
                  </a:tcPr>
                </a:tc>
                <a:tc>
                  <a:txBody>
                    <a:bodyPr/>
                    <a:lstStyle/>
                    <a:p>
                      <a:pPr algn="l" fontAlgn="b"/>
                      <a:r>
                        <a:rPr lang="en-US" sz="700" b="0" i="0" u="none" strike="noStrike">
                          <a:solidFill>
                            <a:srgbClr val="000000"/>
                          </a:solidFill>
                          <a:effectLst/>
                          <a:latin typeface="Calibri" panose="020F0502020204030204" pitchFamily="34" charset="0"/>
                        </a:rPr>
                        <a:t> </a:t>
                      </a:r>
                    </a:p>
                  </a:txBody>
                  <a:tcPr marL="7863" marR="7863" marT="78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2F2F2"/>
                    </a:solidFill>
                  </a:tcPr>
                </a:tc>
                <a:tc>
                  <a:txBody>
                    <a:bodyPr/>
                    <a:lstStyle/>
                    <a:p>
                      <a:pPr algn="l" fontAlgn="b"/>
                      <a:r>
                        <a:rPr lang="en-US" sz="700" b="0" i="0" u="none" strike="noStrike">
                          <a:solidFill>
                            <a:srgbClr val="000000"/>
                          </a:solidFill>
                          <a:effectLst/>
                          <a:latin typeface="Calibri" panose="020F0502020204030204" pitchFamily="34" charset="0"/>
                        </a:rPr>
                        <a:t> </a:t>
                      </a:r>
                    </a:p>
                  </a:txBody>
                  <a:tcPr marL="7863" marR="7863" marT="78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2F2F2"/>
                    </a:solidFill>
                  </a:tcPr>
                </a:tc>
                <a:tc>
                  <a:txBody>
                    <a:bodyPr/>
                    <a:lstStyle/>
                    <a:p>
                      <a:pPr algn="l" fontAlgn="b"/>
                      <a:r>
                        <a:rPr lang="en-US" sz="700" b="0" i="0" u="none" strike="noStrike">
                          <a:solidFill>
                            <a:srgbClr val="000000"/>
                          </a:solidFill>
                          <a:effectLst/>
                          <a:latin typeface="Calibri" panose="020F0502020204030204" pitchFamily="34" charset="0"/>
                        </a:rPr>
                        <a:t> </a:t>
                      </a:r>
                    </a:p>
                  </a:txBody>
                  <a:tcPr marL="7863" marR="7863" marT="7863"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2F2F2"/>
                    </a:solidFill>
                  </a:tcPr>
                </a:tc>
                <a:extLst>
                  <a:ext uri="{0D108BD9-81ED-4DB2-BD59-A6C34878D82A}">
                    <a16:rowId xmlns:a16="http://schemas.microsoft.com/office/drawing/2014/main" val="2339716241"/>
                  </a:ext>
                </a:extLst>
              </a:tr>
              <a:tr h="120193">
                <a:tc>
                  <a:txBody>
                    <a:bodyPr/>
                    <a:lstStyle/>
                    <a:p>
                      <a:pPr algn="l" fontAlgn="b"/>
                      <a:r>
                        <a:rPr lang="en-US" sz="700" b="0" i="0" u="none" strike="noStrike">
                          <a:solidFill>
                            <a:srgbClr val="000000"/>
                          </a:solidFill>
                          <a:effectLst/>
                          <a:latin typeface="Calibri" panose="020F0502020204030204" pitchFamily="34" charset="0"/>
                        </a:rPr>
                        <a:t> Redesign </a:t>
                      </a:r>
                    </a:p>
                  </a:txBody>
                  <a:tcPr marL="7863" marR="7863" marT="7863"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PE</a:t>
                      </a:r>
                    </a:p>
                  </a:txBody>
                  <a:tcPr marL="7863" marR="7863" marT="786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l" fontAlgn="b"/>
                      <a:r>
                        <a:rPr lang="en-US" sz="700" b="0" i="0" u="none" strike="noStrike">
                          <a:solidFill>
                            <a:srgbClr val="000000"/>
                          </a:solidFill>
                          <a:effectLst/>
                          <a:latin typeface="Calibri" panose="020F0502020204030204" pitchFamily="34" charset="0"/>
                        </a:rPr>
                        <a:t> </a:t>
                      </a:r>
                    </a:p>
                  </a:txBody>
                  <a:tcPr marL="7863" marR="7863" marT="7863"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l" fontAlgn="b"/>
                      <a:r>
                        <a:rPr lang="en-US" sz="700" b="0" i="0" u="none" strike="noStrike" dirty="0">
                          <a:solidFill>
                            <a:srgbClr val="000000"/>
                          </a:solidFill>
                          <a:effectLst/>
                          <a:latin typeface="Calibri" panose="020F0502020204030204" pitchFamily="34" charset="0"/>
                        </a:rPr>
                        <a:t> </a:t>
                      </a:r>
                    </a:p>
                  </a:txBody>
                  <a:tcPr marL="7863" marR="7863" marT="78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l" fontAlgn="b"/>
                      <a:r>
                        <a:rPr lang="en-US" sz="700" b="0" i="0" u="none" strike="noStrike" dirty="0">
                          <a:solidFill>
                            <a:srgbClr val="000000"/>
                          </a:solidFill>
                          <a:effectLst/>
                          <a:latin typeface="Calibri" panose="020F0502020204030204" pitchFamily="34" charset="0"/>
                        </a:rPr>
                        <a:t> </a:t>
                      </a:r>
                    </a:p>
                  </a:txBody>
                  <a:tcPr marL="7863" marR="7863" marT="78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l" fontAlgn="b"/>
                      <a:r>
                        <a:rPr lang="en-US" sz="700" b="0" i="0" u="none" strike="noStrike">
                          <a:solidFill>
                            <a:srgbClr val="000000"/>
                          </a:solidFill>
                          <a:effectLst/>
                          <a:latin typeface="Calibri" panose="020F0502020204030204" pitchFamily="34" charset="0"/>
                        </a:rPr>
                        <a:t> </a:t>
                      </a:r>
                    </a:p>
                  </a:txBody>
                  <a:tcPr marL="7863" marR="7863" marT="7863"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l" fontAlgn="b"/>
                      <a:r>
                        <a:rPr lang="en-US" sz="700" b="0" i="0" u="none" strike="noStrike">
                          <a:solidFill>
                            <a:srgbClr val="000000"/>
                          </a:solidFill>
                          <a:effectLst/>
                          <a:latin typeface="Calibri" panose="020F0502020204030204" pitchFamily="34" charset="0"/>
                        </a:rPr>
                        <a:t> </a:t>
                      </a:r>
                    </a:p>
                  </a:txBody>
                  <a:tcPr marL="7863" marR="7863" marT="7863"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l" fontAlgn="b"/>
                      <a:r>
                        <a:rPr lang="en-US" sz="700" b="0" i="0" u="none" strike="noStrike">
                          <a:solidFill>
                            <a:srgbClr val="000000"/>
                          </a:solidFill>
                          <a:effectLst/>
                          <a:latin typeface="Calibri" panose="020F0502020204030204" pitchFamily="34" charset="0"/>
                        </a:rPr>
                        <a:t> </a:t>
                      </a:r>
                    </a:p>
                  </a:txBody>
                  <a:tcPr marL="7863" marR="7863" marT="78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l" fontAlgn="b"/>
                      <a:r>
                        <a:rPr lang="en-US" sz="700" b="0" i="0" u="none" strike="noStrike">
                          <a:solidFill>
                            <a:srgbClr val="000000"/>
                          </a:solidFill>
                          <a:effectLst/>
                          <a:latin typeface="Calibri" panose="020F0502020204030204" pitchFamily="34" charset="0"/>
                        </a:rPr>
                        <a:t> </a:t>
                      </a:r>
                    </a:p>
                  </a:txBody>
                  <a:tcPr marL="7863" marR="7863" marT="78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l" fontAlgn="b"/>
                      <a:r>
                        <a:rPr lang="en-US" sz="700" b="0" i="0" u="none" strike="noStrike">
                          <a:solidFill>
                            <a:srgbClr val="000000"/>
                          </a:solidFill>
                          <a:effectLst/>
                          <a:latin typeface="Calibri" panose="020F0502020204030204" pitchFamily="34" charset="0"/>
                        </a:rPr>
                        <a:t> </a:t>
                      </a:r>
                    </a:p>
                  </a:txBody>
                  <a:tcPr marL="7863" marR="7863" marT="7863"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l" fontAlgn="b"/>
                      <a:r>
                        <a:rPr lang="en-US" sz="700" b="0" i="0" u="none" strike="noStrike">
                          <a:solidFill>
                            <a:srgbClr val="000000"/>
                          </a:solidFill>
                          <a:effectLst/>
                          <a:latin typeface="Calibri" panose="020F0502020204030204" pitchFamily="34" charset="0"/>
                        </a:rPr>
                        <a:t> </a:t>
                      </a:r>
                    </a:p>
                  </a:txBody>
                  <a:tcPr marL="7863" marR="7863" marT="7863"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l" fontAlgn="b"/>
                      <a:r>
                        <a:rPr lang="en-US" sz="700" b="0" i="0" u="none" strike="noStrike">
                          <a:solidFill>
                            <a:srgbClr val="000000"/>
                          </a:solidFill>
                          <a:effectLst/>
                          <a:latin typeface="Calibri" panose="020F0502020204030204" pitchFamily="34" charset="0"/>
                        </a:rPr>
                        <a:t> </a:t>
                      </a:r>
                    </a:p>
                  </a:txBody>
                  <a:tcPr marL="7863" marR="7863" marT="78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l" fontAlgn="b"/>
                      <a:r>
                        <a:rPr lang="en-US" sz="700" b="0" i="0" u="none" strike="noStrike">
                          <a:solidFill>
                            <a:srgbClr val="000000"/>
                          </a:solidFill>
                          <a:effectLst/>
                          <a:latin typeface="Calibri" panose="020F0502020204030204" pitchFamily="34" charset="0"/>
                        </a:rPr>
                        <a:t> </a:t>
                      </a:r>
                    </a:p>
                  </a:txBody>
                  <a:tcPr marL="7863" marR="7863" marT="78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l" fontAlgn="b"/>
                      <a:r>
                        <a:rPr lang="en-US" sz="700" b="0" i="0" u="none" strike="noStrike">
                          <a:solidFill>
                            <a:srgbClr val="000000"/>
                          </a:solidFill>
                          <a:effectLst/>
                          <a:latin typeface="Calibri" panose="020F0502020204030204" pitchFamily="34" charset="0"/>
                        </a:rPr>
                        <a:t> </a:t>
                      </a:r>
                    </a:p>
                  </a:txBody>
                  <a:tcPr marL="7863" marR="7863" marT="7863"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extLst>
                  <a:ext uri="{0D108BD9-81ED-4DB2-BD59-A6C34878D82A}">
                    <a16:rowId xmlns:a16="http://schemas.microsoft.com/office/drawing/2014/main" val="3252045459"/>
                  </a:ext>
                </a:extLst>
              </a:tr>
              <a:tr h="120193">
                <a:tc>
                  <a:txBody>
                    <a:bodyPr/>
                    <a:lstStyle/>
                    <a:p>
                      <a:pPr algn="l" fontAlgn="b"/>
                      <a:r>
                        <a:rPr lang="en-US" sz="700" b="0" i="0" u="none" strike="noStrike">
                          <a:solidFill>
                            <a:srgbClr val="000000"/>
                          </a:solidFill>
                          <a:effectLst/>
                          <a:latin typeface="Calibri" panose="020F0502020204030204" pitchFamily="34" charset="0"/>
                        </a:rPr>
                        <a:t> Order Supplier</a:t>
                      </a:r>
                    </a:p>
                  </a:txBody>
                  <a:tcPr marL="7863" marR="7863" marT="7863"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2F2F2"/>
                    </a:solidFill>
                  </a:tcPr>
                </a:tc>
                <a:tc>
                  <a:txBody>
                    <a:bodyPr/>
                    <a:lstStyle/>
                    <a:p>
                      <a:pPr algn="ctr" fontAlgn="ctr"/>
                      <a:r>
                        <a:rPr lang="en-US" sz="700" b="0" i="0" u="none" strike="noStrike" dirty="0">
                          <a:solidFill>
                            <a:srgbClr val="000000"/>
                          </a:solidFill>
                          <a:effectLst/>
                          <a:latin typeface="Calibri" panose="020F0502020204030204" pitchFamily="34" charset="0"/>
                        </a:rPr>
                        <a:t>PE</a:t>
                      </a:r>
                    </a:p>
                  </a:txBody>
                  <a:tcPr marL="7863" marR="7863" marT="786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2F2F2"/>
                    </a:solidFill>
                  </a:tcPr>
                </a:tc>
                <a:tc>
                  <a:txBody>
                    <a:bodyPr/>
                    <a:lstStyle/>
                    <a:p>
                      <a:pPr algn="l" fontAlgn="b"/>
                      <a:r>
                        <a:rPr lang="en-US" sz="700" b="0" i="0" u="none" strike="noStrike">
                          <a:solidFill>
                            <a:srgbClr val="000000"/>
                          </a:solidFill>
                          <a:effectLst/>
                          <a:latin typeface="Calibri" panose="020F0502020204030204" pitchFamily="34" charset="0"/>
                        </a:rPr>
                        <a:t> </a:t>
                      </a:r>
                    </a:p>
                  </a:txBody>
                  <a:tcPr marL="7863" marR="7863" marT="7863"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2F2F2"/>
                    </a:solidFill>
                  </a:tcPr>
                </a:tc>
                <a:tc>
                  <a:txBody>
                    <a:bodyPr/>
                    <a:lstStyle/>
                    <a:p>
                      <a:pPr algn="l" fontAlgn="b"/>
                      <a:r>
                        <a:rPr lang="en-US" sz="700" b="0" i="0" u="none" strike="noStrike">
                          <a:solidFill>
                            <a:srgbClr val="000000"/>
                          </a:solidFill>
                          <a:effectLst/>
                          <a:latin typeface="Calibri" panose="020F0502020204030204" pitchFamily="34" charset="0"/>
                        </a:rPr>
                        <a:t> </a:t>
                      </a:r>
                    </a:p>
                  </a:txBody>
                  <a:tcPr marL="7863" marR="7863" marT="78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2F2F2"/>
                    </a:solidFill>
                  </a:tcPr>
                </a:tc>
                <a:tc>
                  <a:txBody>
                    <a:bodyPr/>
                    <a:lstStyle/>
                    <a:p>
                      <a:pPr algn="l" fontAlgn="b"/>
                      <a:r>
                        <a:rPr lang="en-US" sz="700" b="0" i="0" u="none" strike="noStrike">
                          <a:solidFill>
                            <a:srgbClr val="000000"/>
                          </a:solidFill>
                          <a:effectLst/>
                          <a:latin typeface="Calibri" panose="020F0502020204030204" pitchFamily="34" charset="0"/>
                        </a:rPr>
                        <a:t> </a:t>
                      </a:r>
                    </a:p>
                  </a:txBody>
                  <a:tcPr marL="7863" marR="7863" marT="78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2F2F2"/>
                    </a:solidFill>
                  </a:tcPr>
                </a:tc>
                <a:tc>
                  <a:txBody>
                    <a:bodyPr/>
                    <a:lstStyle/>
                    <a:p>
                      <a:pPr algn="l" fontAlgn="b"/>
                      <a:r>
                        <a:rPr lang="en-US" sz="700" b="0" i="0" u="none" strike="noStrike" dirty="0">
                          <a:solidFill>
                            <a:srgbClr val="000000"/>
                          </a:solidFill>
                          <a:effectLst/>
                          <a:latin typeface="Calibri" panose="020F0502020204030204" pitchFamily="34" charset="0"/>
                        </a:rPr>
                        <a:t> </a:t>
                      </a:r>
                    </a:p>
                  </a:txBody>
                  <a:tcPr marL="7863" marR="7863" marT="7863"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2F2F2"/>
                    </a:solidFill>
                  </a:tcPr>
                </a:tc>
                <a:tc>
                  <a:txBody>
                    <a:bodyPr/>
                    <a:lstStyle/>
                    <a:p>
                      <a:pPr algn="l" fontAlgn="b"/>
                      <a:r>
                        <a:rPr lang="en-US" sz="700" b="0" i="0" u="none" strike="noStrike" dirty="0">
                          <a:solidFill>
                            <a:srgbClr val="000000"/>
                          </a:solidFill>
                          <a:effectLst/>
                          <a:latin typeface="Calibri" panose="020F0502020204030204" pitchFamily="34" charset="0"/>
                        </a:rPr>
                        <a:t> </a:t>
                      </a:r>
                    </a:p>
                  </a:txBody>
                  <a:tcPr marL="7863" marR="7863" marT="7863"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2F2F2"/>
                    </a:solidFill>
                  </a:tcPr>
                </a:tc>
                <a:tc>
                  <a:txBody>
                    <a:bodyPr/>
                    <a:lstStyle/>
                    <a:p>
                      <a:pPr algn="l" fontAlgn="b"/>
                      <a:r>
                        <a:rPr lang="en-US" sz="700" b="0" i="0" u="none" strike="noStrike" dirty="0">
                          <a:solidFill>
                            <a:srgbClr val="000000"/>
                          </a:solidFill>
                          <a:effectLst/>
                          <a:latin typeface="Calibri" panose="020F0502020204030204" pitchFamily="34" charset="0"/>
                        </a:rPr>
                        <a:t> </a:t>
                      </a:r>
                    </a:p>
                  </a:txBody>
                  <a:tcPr marL="7863" marR="7863" marT="78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2F2F2"/>
                    </a:solidFill>
                  </a:tcPr>
                </a:tc>
                <a:tc>
                  <a:txBody>
                    <a:bodyPr/>
                    <a:lstStyle/>
                    <a:p>
                      <a:pPr algn="l" fontAlgn="b"/>
                      <a:r>
                        <a:rPr lang="en-US" sz="700" b="0" i="0" u="none" strike="noStrike">
                          <a:solidFill>
                            <a:srgbClr val="000000"/>
                          </a:solidFill>
                          <a:effectLst/>
                          <a:latin typeface="Calibri" panose="020F0502020204030204" pitchFamily="34" charset="0"/>
                        </a:rPr>
                        <a:t> </a:t>
                      </a:r>
                    </a:p>
                  </a:txBody>
                  <a:tcPr marL="7863" marR="7863" marT="78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2F2F2"/>
                    </a:solidFill>
                  </a:tcPr>
                </a:tc>
                <a:tc>
                  <a:txBody>
                    <a:bodyPr/>
                    <a:lstStyle/>
                    <a:p>
                      <a:pPr algn="l" fontAlgn="b"/>
                      <a:r>
                        <a:rPr lang="en-US" sz="700" b="0" i="0" u="none" strike="noStrike">
                          <a:solidFill>
                            <a:srgbClr val="000000"/>
                          </a:solidFill>
                          <a:effectLst/>
                          <a:latin typeface="Calibri" panose="020F0502020204030204" pitchFamily="34" charset="0"/>
                        </a:rPr>
                        <a:t> </a:t>
                      </a:r>
                    </a:p>
                  </a:txBody>
                  <a:tcPr marL="7863" marR="7863" marT="7863"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2F2F2"/>
                    </a:solidFill>
                  </a:tcPr>
                </a:tc>
                <a:tc>
                  <a:txBody>
                    <a:bodyPr/>
                    <a:lstStyle/>
                    <a:p>
                      <a:pPr algn="l" fontAlgn="b"/>
                      <a:r>
                        <a:rPr lang="en-US" sz="700" b="0" i="0" u="none" strike="noStrike">
                          <a:solidFill>
                            <a:srgbClr val="000000"/>
                          </a:solidFill>
                          <a:effectLst/>
                          <a:latin typeface="Calibri" panose="020F0502020204030204" pitchFamily="34" charset="0"/>
                        </a:rPr>
                        <a:t> </a:t>
                      </a:r>
                    </a:p>
                  </a:txBody>
                  <a:tcPr marL="7863" marR="7863" marT="7863"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2F2F2"/>
                    </a:solidFill>
                  </a:tcPr>
                </a:tc>
                <a:tc>
                  <a:txBody>
                    <a:bodyPr/>
                    <a:lstStyle/>
                    <a:p>
                      <a:pPr algn="l" fontAlgn="b"/>
                      <a:r>
                        <a:rPr lang="en-US" sz="700" b="0" i="0" u="none" strike="noStrike">
                          <a:solidFill>
                            <a:srgbClr val="000000"/>
                          </a:solidFill>
                          <a:effectLst/>
                          <a:latin typeface="Calibri" panose="020F0502020204030204" pitchFamily="34" charset="0"/>
                        </a:rPr>
                        <a:t> </a:t>
                      </a:r>
                    </a:p>
                  </a:txBody>
                  <a:tcPr marL="7863" marR="7863" marT="78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2F2F2"/>
                    </a:solidFill>
                  </a:tcPr>
                </a:tc>
                <a:tc>
                  <a:txBody>
                    <a:bodyPr/>
                    <a:lstStyle/>
                    <a:p>
                      <a:pPr algn="l" fontAlgn="b"/>
                      <a:r>
                        <a:rPr lang="en-US" sz="700" b="0" i="0" u="none" strike="noStrike">
                          <a:solidFill>
                            <a:srgbClr val="000000"/>
                          </a:solidFill>
                          <a:effectLst/>
                          <a:latin typeface="Calibri" panose="020F0502020204030204" pitchFamily="34" charset="0"/>
                        </a:rPr>
                        <a:t> </a:t>
                      </a:r>
                    </a:p>
                  </a:txBody>
                  <a:tcPr marL="7863" marR="7863" marT="78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2F2F2"/>
                    </a:solidFill>
                  </a:tcPr>
                </a:tc>
                <a:tc>
                  <a:txBody>
                    <a:bodyPr/>
                    <a:lstStyle/>
                    <a:p>
                      <a:pPr algn="l" fontAlgn="b"/>
                      <a:r>
                        <a:rPr lang="en-US" sz="700" b="0" i="0" u="none" strike="noStrike">
                          <a:solidFill>
                            <a:srgbClr val="000000"/>
                          </a:solidFill>
                          <a:effectLst/>
                          <a:latin typeface="Calibri" panose="020F0502020204030204" pitchFamily="34" charset="0"/>
                        </a:rPr>
                        <a:t> </a:t>
                      </a:r>
                    </a:p>
                  </a:txBody>
                  <a:tcPr marL="7863" marR="7863" marT="7863"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2F2F2"/>
                    </a:solidFill>
                  </a:tcPr>
                </a:tc>
                <a:extLst>
                  <a:ext uri="{0D108BD9-81ED-4DB2-BD59-A6C34878D82A}">
                    <a16:rowId xmlns:a16="http://schemas.microsoft.com/office/drawing/2014/main" val="4052406712"/>
                  </a:ext>
                </a:extLst>
              </a:tr>
              <a:tr h="120193">
                <a:tc>
                  <a:txBody>
                    <a:bodyPr/>
                    <a:lstStyle/>
                    <a:p>
                      <a:pPr algn="l" fontAlgn="b"/>
                      <a:r>
                        <a:rPr lang="en-US" sz="700" b="0" i="0" u="none" strike="noStrike">
                          <a:solidFill>
                            <a:srgbClr val="000000"/>
                          </a:solidFill>
                          <a:effectLst/>
                          <a:latin typeface="Calibri" panose="020F0502020204030204" pitchFamily="34" charset="0"/>
                        </a:rPr>
                        <a:t> Setting PLC</a:t>
                      </a:r>
                    </a:p>
                  </a:txBody>
                  <a:tcPr marL="7863" marR="7863" marT="7863"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MTN</a:t>
                      </a:r>
                    </a:p>
                  </a:txBody>
                  <a:tcPr marL="7863" marR="7863" marT="786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l" fontAlgn="b"/>
                      <a:r>
                        <a:rPr lang="en-US" sz="700" b="0" i="0" u="none" strike="noStrike">
                          <a:solidFill>
                            <a:srgbClr val="000000"/>
                          </a:solidFill>
                          <a:effectLst/>
                          <a:latin typeface="Calibri" panose="020F0502020204030204" pitchFamily="34" charset="0"/>
                        </a:rPr>
                        <a:t> </a:t>
                      </a:r>
                    </a:p>
                  </a:txBody>
                  <a:tcPr marL="7863" marR="7863" marT="7863"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l" fontAlgn="b"/>
                      <a:r>
                        <a:rPr lang="en-US" sz="700" b="0" i="0" u="none" strike="noStrike">
                          <a:solidFill>
                            <a:srgbClr val="000000"/>
                          </a:solidFill>
                          <a:effectLst/>
                          <a:latin typeface="Calibri" panose="020F0502020204030204" pitchFamily="34" charset="0"/>
                        </a:rPr>
                        <a:t> </a:t>
                      </a:r>
                    </a:p>
                  </a:txBody>
                  <a:tcPr marL="7863" marR="7863" marT="78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l" fontAlgn="b"/>
                      <a:r>
                        <a:rPr lang="en-US" sz="700" b="0" i="0" u="none" strike="noStrike">
                          <a:solidFill>
                            <a:srgbClr val="000000"/>
                          </a:solidFill>
                          <a:effectLst/>
                          <a:latin typeface="Calibri" panose="020F0502020204030204" pitchFamily="34" charset="0"/>
                        </a:rPr>
                        <a:t> </a:t>
                      </a:r>
                    </a:p>
                  </a:txBody>
                  <a:tcPr marL="7863" marR="7863" marT="78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l" fontAlgn="b"/>
                      <a:r>
                        <a:rPr lang="en-US" sz="700" b="0" i="0" u="none" strike="noStrike">
                          <a:solidFill>
                            <a:srgbClr val="000000"/>
                          </a:solidFill>
                          <a:effectLst/>
                          <a:latin typeface="Calibri" panose="020F0502020204030204" pitchFamily="34" charset="0"/>
                        </a:rPr>
                        <a:t> </a:t>
                      </a:r>
                    </a:p>
                  </a:txBody>
                  <a:tcPr marL="7863" marR="7863" marT="7863"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l" fontAlgn="b"/>
                      <a:r>
                        <a:rPr lang="en-US" sz="700" b="0" i="0" u="none" strike="noStrike">
                          <a:solidFill>
                            <a:srgbClr val="000000"/>
                          </a:solidFill>
                          <a:effectLst/>
                          <a:latin typeface="Calibri" panose="020F0502020204030204" pitchFamily="34" charset="0"/>
                        </a:rPr>
                        <a:t> </a:t>
                      </a:r>
                    </a:p>
                  </a:txBody>
                  <a:tcPr marL="7863" marR="7863" marT="7863"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l" fontAlgn="b"/>
                      <a:r>
                        <a:rPr lang="en-US" sz="700" b="0" i="0" u="none" strike="noStrike">
                          <a:solidFill>
                            <a:srgbClr val="000000"/>
                          </a:solidFill>
                          <a:effectLst/>
                          <a:latin typeface="Calibri" panose="020F0502020204030204" pitchFamily="34" charset="0"/>
                        </a:rPr>
                        <a:t> </a:t>
                      </a:r>
                    </a:p>
                  </a:txBody>
                  <a:tcPr marL="7863" marR="7863" marT="78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l" fontAlgn="b"/>
                      <a:r>
                        <a:rPr lang="en-US" sz="700" b="0" i="0" u="none" strike="noStrike" dirty="0">
                          <a:solidFill>
                            <a:srgbClr val="000000"/>
                          </a:solidFill>
                          <a:effectLst/>
                          <a:latin typeface="Calibri" panose="020F0502020204030204" pitchFamily="34" charset="0"/>
                        </a:rPr>
                        <a:t> </a:t>
                      </a:r>
                    </a:p>
                  </a:txBody>
                  <a:tcPr marL="7863" marR="7863" marT="78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l" fontAlgn="b"/>
                      <a:r>
                        <a:rPr lang="en-US" sz="700" b="0" i="0" u="none" strike="noStrike" dirty="0">
                          <a:solidFill>
                            <a:srgbClr val="000000"/>
                          </a:solidFill>
                          <a:effectLst/>
                          <a:latin typeface="Calibri" panose="020F0502020204030204" pitchFamily="34" charset="0"/>
                        </a:rPr>
                        <a:t> </a:t>
                      </a:r>
                    </a:p>
                  </a:txBody>
                  <a:tcPr marL="7863" marR="7863" marT="7863"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l" fontAlgn="b"/>
                      <a:r>
                        <a:rPr lang="en-US" sz="700" b="0" i="0" u="none" strike="noStrike">
                          <a:solidFill>
                            <a:srgbClr val="000000"/>
                          </a:solidFill>
                          <a:effectLst/>
                          <a:latin typeface="Calibri" panose="020F0502020204030204" pitchFamily="34" charset="0"/>
                        </a:rPr>
                        <a:t> </a:t>
                      </a:r>
                    </a:p>
                  </a:txBody>
                  <a:tcPr marL="7863" marR="7863" marT="7863"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l" fontAlgn="b"/>
                      <a:r>
                        <a:rPr lang="en-US" sz="700" b="0" i="0" u="none" strike="noStrike">
                          <a:solidFill>
                            <a:srgbClr val="000000"/>
                          </a:solidFill>
                          <a:effectLst/>
                          <a:latin typeface="Calibri" panose="020F0502020204030204" pitchFamily="34" charset="0"/>
                        </a:rPr>
                        <a:t> </a:t>
                      </a:r>
                    </a:p>
                  </a:txBody>
                  <a:tcPr marL="7863" marR="7863" marT="78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l" fontAlgn="b"/>
                      <a:r>
                        <a:rPr lang="en-US" sz="700" b="0" i="0" u="none" strike="noStrike">
                          <a:solidFill>
                            <a:srgbClr val="000000"/>
                          </a:solidFill>
                          <a:effectLst/>
                          <a:latin typeface="Calibri" panose="020F0502020204030204" pitchFamily="34" charset="0"/>
                        </a:rPr>
                        <a:t> </a:t>
                      </a:r>
                    </a:p>
                  </a:txBody>
                  <a:tcPr marL="7863" marR="7863" marT="78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l" fontAlgn="b"/>
                      <a:r>
                        <a:rPr lang="en-US" sz="700" b="0" i="0" u="none" strike="noStrike">
                          <a:solidFill>
                            <a:srgbClr val="000000"/>
                          </a:solidFill>
                          <a:effectLst/>
                          <a:latin typeface="Calibri" panose="020F0502020204030204" pitchFamily="34" charset="0"/>
                        </a:rPr>
                        <a:t> </a:t>
                      </a:r>
                    </a:p>
                  </a:txBody>
                  <a:tcPr marL="7863" marR="7863" marT="7863"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extLst>
                  <a:ext uri="{0D108BD9-81ED-4DB2-BD59-A6C34878D82A}">
                    <a16:rowId xmlns:a16="http://schemas.microsoft.com/office/drawing/2014/main" val="3738304629"/>
                  </a:ext>
                </a:extLst>
              </a:tr>
              <a:tr h="248126">
                <a:tc>
                  <a:txBody>
                    <a:bodyPr/>
                    <a:lstStyle/>
                    <a:p>
                      <a:pPr algn="l" fontAlgn="b"/>
                      <a:r>
                        <a:rPr lang="en-US" sz="700" b="0" i="0" u="none" strike="noStrike" dirty="0">
                          <a:solidFill>
                            <a:srgbClr val="000000"/>
                          </a:solidFill>
                          <a:effectLst/>
                          <a:latin typeface="Calibri" panose="020F0502020204030204" pitchFamily="34" charset="0"/>
                        </a:rPr>
                        <a:t> Test Running</a:t>
                      </a:r>
                    </a:p>
                  </a:txBody>
                  <a:tcPr marL="7863" marR="7863" marT="7863"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2F2F2"/>
                    </a:solidFill>
                  </a:tcPr>
                </a:tc>
                <a:tc>
                  <a:txBody>
                    <a:bodyPr/>
                    <a:lstStyle/>
                    <a:p>
                      <a:pPr algn="ctr" fontAlgn="ctr"/>
                      <a:r>
                        <a:rPr lang="en-US" sz="700" b="0" i="0" u="none" strike="noStrike">
                          <a:solidFill>
                            <a:srgbClr val="000000"/>
                          </a:solidFill>
                          <a:effectLst/>
                          <a:latin typeface="Calibri" panose="020F0502020204030204" pitchFamily="34" charset="0"/>
                        </a:rPr>
                        <a:t>MFG,PE,MTN</a:t>
                      </a:r>
                    </a:p>
                  </a:txBody>
                  <a:tcPr marL="7863" marR="7863" marT="786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2F2F2"/>
                    </a:solidFill>
                  </a:tcPr>
                </a:tc>
                <a:tc>
                  <a:txBody>
                    <a:bodyPr/>
                    <a:lstStyle/>
                    <a:p>
                      <a:pPr algn="l" fontAlgn="b"/>
                      <a:r>
                        <a:rPr lang="en-US" sz="700" b="0" i="0" u="none" strike="noStrike">
                          <a:solidFill>
                            <a:srgbClr val="000000"/>
                          </a:solidFill>
                          <a:effectLst/>
                          <a:latin typeface="Calibri" panose="020F0502020204030204" pitchFamily="34" charset="0"/>
                        </a:rPr>
                        <a:t> </a:t>
                      </a:r>
                    </a:p>
                  </a:txBody>
                  <a:tcPr marL="7863" marR="7863" marT="7863"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2F2F2"/>
                    </a:solidFill>
                  </a:tcPr>
                </a:tc>
                <a:tc>
                  <a:txBody>
                    <a:bodyPr/>
                    <a:lstStyle/>
                    <a:p>
                      <a:pPr algn="l" fontAlgn="b"/>
                      <a:r>
                        <a:rPr lang="en-US" sz="700" b="0" i="0" u="none" strike="noStrike">
                          <a:solidFill>
                            <a:srgbClr val="000000"/>
                          </a:solidFill>
                          <a:effectLst/>
                          <a:latin typeface="Calibri" panose="020F0502020204030204" pitchFamily="34" charset="0"/>
                        </a:rPr>
                        <a:t> </a:t>
                      </a:r>
                    </a:p>
                  </a:txBody>
                  <a:tcPr marL="7863" marR="7863" marT="78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2F2F2"/>
                    </a:solidFill>
                  </a:tcPr>
                </a:tc>
                <a:tc>
                  <a:txBody>
                    <a:bodyPr/>
                    <a:lstStyle/>
                    <a:p>
                      <a:pPr algn="l" fontAlgn="b"/>
                      <a:r>
                        <a:rPr lang="en-US" sz="700" b="0" i="0" u="none" strike="noStrike">
                          <a:solidFill>
                            <a:srgbClr val="000000"/>
                          </a:solidFill>
                          <a:effectLst/>
                          <a:latin typeface="Calibri" panose="020F0502020204030204" pitchFamily="34" charset="0"/>
                        </a:rPr>
                        <a:t> </a:t>
                      </a:r>
                    </a:p>
                  </a:txBody>
                  <a:tcPr marL="7863" marR="7863" marT="78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2F2F2"/>
                    </a:solidFill>
                  </a:tcPr>
                </a:tc>
                <a:tc>
                  <a:txBody>
                    <a:bodyPr/>
                    <a:lstStyle/>
                    <a:p>
                      <a:pPr algn="l" fontAlgn="b"/>
                      <a:r>
                        <a:rPr lang="en-US" sz="700" b="0" i="0" u="none" strike="noStrike">
                          <a:solidFill>
                            <a:srgbClr val="000000"/>
                          </a:solidFill>
                          <a:effectLst/>
                          <a:latin typeface="Calibri" panose="020F0502020204030204" pitchFamily="34" charset="0"/>
                        </a:rPr>
                        <a:t> </a:t>
                      </a:r>
                    </a:p>
                  </a:txBody>
                  <a:tcPr marL="7863" marR="7863" marT="7863"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2F2F2"/>
                    </a:solidFill>
                  </a:tcPr>
                </a:tc>
                <a:tc>
                  <a:txBody>
                    <a:bodyPr/>
                    <a:lstStyle/>
                    <a:p>
                      <a:pPr algn="l" fontAlgn="b"/>
                      <a:r>
                        <a:rPr lang="en-US" sz="700" b="0" i="0" u="none" strike="noStrike">
                          <a:solidFill>
                            <a:srgbClr val="000000"/>
                          </a:solidFill>
                          <a:effectLst/>
                          <a:latin typeface="Calibri" panose="020F0502020204030204" pitchFamily="34" charset="0"/>
                        </a:rPr>
                        <a:t> </a:t>
                      </a:r>
                    </a:p>
                  </a:txBody>
                  <a:tcPr marL="7863" marR="7863" marT="7863"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2F2F2"/>
                    </a:solidFill>
                  </a:tcPr>
                </a:tc>
                <a:tc>
                  <a:txBody>
                    <a:bodyPr/>
                    <a:lstStyle/>
                    <a:p>
                      <a:pPr algn="l" fontAlgn="b"/>
                      <a:r>
                        <a:rPr lang="en-US" sz="700" b="0" i="0" u="none" strike="noStrike">
                          <a:solidFill>
                            <a:srgbClr val="000000"/>
                          </a:solidFill>
                          <a:effectLst/>
                          <a:latin typeface="Calibri" panose="020F0502020204030204" pitchFamily="34" charset="0"/>
                        </a:rPr>
                        <a:t> </a:t>
                      </a:r>
                    </a:p>
                  </a:txBody>
                  <a:tcPr marL="7863" marR="7863" marT="78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2F2F2"/>
                    </a:solidFill>
                  </a:tcPr>
                </a:tc>
                <a:tc>
                  <a:txBody>
                    <a:bodyPr/>
                    <a:lstStyle/>
                    <a:p>
                      <a:pPr algn="l" fontAlgn="b"/>
                      <a:r>
                        <a:rPr lang="en-US" sz="700" b="0" i="0" u="none" strike="noStrike">
                          <a:solidFill>
                            <a:srgbClr val="000000"/>
                          </a:solidFill>
                          <a:effectLst/>
                          <a:latin typeface="Calibri" panose="020F0502020204030204" pitchFamily="34" charset="0"/>
                        </a:rPr>
                        <a:t> </a:t>
                      </a:r>
                    </a:p>
                  </a:txBody>
                  <a:tcPr marL="7863" marR="7863" marT="78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2F2F2"/>
                    </a:solidFill>
                  </a:tcPr>
                </a:tc>
                <a:tc>
                  <a:txBody>
                    <a:bodyPr/>
                    <a:lstStyle/>
                    <a:p>
                      <a:pPr algn="l" fontAlgn="b"/>
                      <a:r>
                        <a:rPr lang="en-US" sz="700" b="0" i="0" u="none" strike="noStrike" dirty="0">
                          <a:solidFill>
                            <a:srgbClr val="000000"/>
                          </a:solidFill>
                          <a:effectLst/>
                          <a:latin typeface="Calibri" panose="020F0502020204030204" pitchFamily="34" charset="0"/>
                        </a:rPr>
                        <a:t> </a:t>
                      </a:r>
                    </a:p>
                  </a:txBody>
                  <a:tcPr marL="7863" marR="7863" marT="7863"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2F2F2"/>
                    </a:solidFill>
                  </a:tcPr>
                </a:tc>
                <a:tc>
                  <a:txBody>
                    <a:bodyPr/>
                    <a:lstStyle/>
                    <a:p>
                      <a:pPr algn="l" fontAlgn="b"/>
                      <a:r>
                        <a:rPr lang="en-US" sz="700" b="0" i="0" u="none" strike="noStrike" dirty="0">
                          <a:solidFill>
                            <a:srgbClr val="000000"/>
                          </a:solidFill>
                          <a:effectLst/>
                          <a:latin typeface="Calibri" panose="020F0502020204030204" pitchFamily="34" charset="0"/>
                        </a:rPr>
                        <a:t> </a:t>
                      </a:r>
                    </a:p>
                  </a:txBody>
                  <a:tcPr marL="7863" marR="7863" marT="7863"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2F2F2"/>
                    </a:solidFill>
                  </a:tcPr>
                </a:tc>
                <a:tc gridSpan="2">
                  <a:txBody>
                    <a:bodyPr/>
                    <a:lstStyle/>
                    <a:p>
                      <a:pPr algn="l" fontAlgn="b"/>
                      <a:r>
                        <a:rPr lang="en-US" sz="1500" b="0" i="0" u="none" strike="noStrike" dirty="0">
                          <a:solidFill>
                            <a:srgbClr val="000000"/>
                          </a:solidFill>
                          <a:effectLst/>
                          <a:latin typeface="Arial" panose="020B0604020202020204" pitchFamily="34" charset="0"/>
                        </a:rPr>
                        <a:t> </a:t>
                      </a:r>
                    </a:p>
                  </a:txBody>
                  <a:tcPr marL="7863" marR="7863" marT="78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2F2F2"/>
                    </a:solidFill>
                  </a:tcPr>
                </a:tc>
                <a:tc hMerge="1">
                  <a:txBody>
                    <a:bodyPr/>
                    <a:lstStyle/>
                    <a:p>
                      <a:endParaRPr lang="en-US"/>
                    </a:p>
                  </a:txBody>
                  <a:tcPr/>
                </a:tc>
                <a:tc>
                  <a:txBody>
                    <a:bodyPr/>
                    <a:lstStyle/>
                    <a:p>
                      <a:pPr algn="l" fontAlgn="b"/>
                      <a:r>
                        <a:rPr lang="en-US" sz="700" b="0" i="0" u="none" strike="noStrike" dirty="0">
                          <a:solidFill>
                            <a:srgbClr val="000000"/>
                          </a:solidFill>
                          <a:effectLst/>
                          <a:latin typeface="Calibri" panose="020F0502020204030204" pitchFamily="34" charset="0"/>
                        </a:rPr>
                        <a:t> </a:t>
                      </a:r>
                    </a:p>
                  </a:txBody>
                  <a:tcPr marL="7863" marR="7863" marT="7863"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2F2F2"/>
                    </a:solidFill>
                  </a:tcPr>
                </a:tc>
                <a:extLst>
                  <a:ext uri="{0D108BD9-81ED-4DB2-BD59-A6C34878D82A}">
                    <a16:rowId xmlns:a16="http://schemas.microsoft.com/office/drawing/2014/main" val="1846322454"/>
                  </a:ext>
                </a:extLst>
              </a:tr>
              <a:tr h="208494">
                <a:tc>
                  <a:txBody>
                    <a:bodyPr/>
                    <a:lstStyle/>
                    <a:p>
                      <a:pPr algn="l" fontAlgn="b"/>
                      <a:r>
                        <a:rPr lang="en-US" sz="700" b="0" i="0" u="none" strike="noStrike" dirty="0">
                          <a:solidFill>
                            <a:srgbClr val="000000"/>
                          </a:solidFill>
                          <a:effectLst/>
                          <a:latin typeface="Calibri" panose="020F0502020204030204" pitchFamily="34" charset="0"/>
                        </a:rPr>
                        <a:t> Monitoring</a:t>
                      </a:r>
                    </a:p>
                  </a:txBody>
                  <a:tcPr marL="7863" marR="7863" marT="7863"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MFG,PE,MTN</a:t>
                      </a:r>
                    </a:p>
                  </a:txBody>
                  <a:tcPr marL="7863" marR="7863" marT="786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US" sz="700" b="0" i="0" u="none" strike="noStrike">
                          <a:solidFill>
                            <a:srgbClr val="000000"/>
                          </a:solidFill>
                          <a:effectLst/>
                          <a:latin typeface="Calibri" panose="020F0502020204030204" pitchFamily="34" charset="0"/>
                        </a:rPr>
                        <a:t> </a:t>
                      </a:r>
                    </a:p>
                  </a:txBody>
                  <a:tcPr marL="7863" marR="7863" marT="7863"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US" sz="700" b="0" i="0" u="none" strike="noStrike">
                          <a:solidFill>
                            <a:srgbClr val="000000"/>
                          </a:solidFill>
                          <a:effectLst/>
                          <a:latin typeface="Calibri" panose="020F0502020204030204" pitchFamily="34" charset="0"/>
                        </a:rPr>
                        <a:t> </a:t>
                      </a:r>
                    </a:p>
                  </a:txBody>
                  <a:tcPr marL="7863" marR="7863" marT="78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US" sz="700" b="0" i="0" u="none" strike="noStrike">
                          <a:solidFill>
                            <a:srgbClr val="000000"/>
                          </a:solidFill>
                          <a:effectLst/>
                          <a:latin typeface="Calibri" panose="020F0502020204030204" pitchFamily="34" charset="0"/>
                        </a:rPr>
                        <a:t> </a:t>
                      </a:r>
                    </a:p>
                  </a:txBody>
                  <a:tcPr marL="7863" marR="7863" marT="78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US" sz="700" b="0" i="0" u="none" strike="noStrike">
                          <a:solidFill>
                            <a:srgbClr val="000000"/>
                          </a:solidFill>
                          <a:effectLst/>
                          <a:latin typeface="Calibri" panose="020F0502020204030204" pitchFamily="34" charset="0"/>
                        </a:rPr>
                        <a:t> </a:t>
                      </a:r>
                    </a:p>
                  </a:txBody>
                  <a:tcPr marL="7863" marR="7863" marT="7863"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US" sz="700" b="0" i="0" u="none" strike="noStrike">
                          <a:solidFill>
                            <a:srgbClr val="000000"/>
                          </a:solidFill>
                          <a:effectLst/>
                          <a:latin typeface="Calibri" panose="020F0502020204030204" pitchFamily="34" charset="0"/>
                        </a:rPr>
                        <a:t> </a:t>
                      </a:r>
                    </a:p>
                  </a:txBody>
                  <a:tcPr marL="7863" marR="7863" marT="7863"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US" sz="700" b="0" i="0" u="none" strike="noStrike">
                          <a:solidFill>
                            <a:srgbClr val="000000"/>
                          </a:solidFill>
                          <a:effectLst/>
                          <a:latin typeface="Calibri" panose="020F0502020204030204" pitchFamily="34" charset="0"/>
                        </a:rPr>
                        <a:t> </a:t>
                      </a:r>
                    </a:p>
                  </a:txBody>
                  <a:tcPr marL="7863" marR="7863" marT="78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US" sz="700" b="0" i="0" u="none" strike="noStrike">
                          <a:solidFill>
                            <a:srgbClr val="000000"/>
                          </a:solidFill>
                          <a:effectLst/>
                          <a:latin typeface="Calibri" panose="020F0502020204030204" pitchFamily="34" charset="0"/>
                        </a:rPr>
                        <a:t> </a:t>
                      </a:r>
                    </a:p>
                  </a:txBody>
                  <a:tcPr marL="7863" marR="7863" marT="78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US" sz="700" b="0" i="0" u="none" strike="noStrike">
                          <a:solidFill>
                            <a:srgbClr val="000000"/>
                          </a:solidFill>
                          <a:effectLst/>
                          <a:latin typeface="Calibri" panose="020F0502020204030204" pitchFamily="34" charset="0"/>
                        </a:rPr>
                        <a:t> </a:t>
                      </a:r>
                    </a:p>
                  </a:txBody>
                  <a:tcPr marL="7863" marR="7863" marT="7863"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US" sz="700" b="0" i="0" u="none" strike="noStrike">
                          <a:solidFill>
                            <a:srgbClr val="000000"/>
                          </a:solidFill>
                          <a:effectLst/>
                          <a:latin typeface="Calibri" panose="020F0502020204030204" pitchFamily="34" charset="0"/>
                        </a:rPr>
                        <a:t> </a:t>
                      </a:r>
                    </a:p>
                  </a:txBody>
                  <a:tcPr marL="7863" marR="7863" marT="7863"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US" sz="700" b="0" i="0" u="none" strike="noStrike">
                          <a:solidFill>
                            <a:srgbClr val="000000"/>
                          </a:solidFill>
                          <a:effectLst/>
                          <a:latin typeface="Calibri" panose="020F0502020204030204" pitchFamily="34" charset="0"/>
                        </a:rPr>
                        <a:t> </a:t>
                      </a:r>
                    </a:p>
                  </a:txBody>
                  <a:tcPr marL="7863" marR="7863" marT="78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US" sz="700" b="0" i="0" u="none" strike="noStrike" dirty="0">
                          <a:solidFill>
                            <a:srgbClr val="000000"/>
                          </a:solidFill>
                          <a:effectLst/>
                          <a:latin typeface="Calibri" panose="020F0502020204030204" pitchFamily="34" charset="0"/>
                        </a:rPr>
                        <a:t> </a:t>
                      </a:r>
                    </a:p>
                  </a:txBody>
                  <a:tcPr marL="7863" marR="7863" marT="78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US" sz="700" b="0" i="0" u="none" strike="noStrike" dirty="0">
                          <a:solidFill>
                            <a:srgbClr val="000000"/>
                          </a:solidFill>
                          <a:effectLst/>
                          <a:latin typeface="Calibri" panose="020F0502020204030204" pitchFamily="34" charset="0"/>
                        </a:rPr>
                        <a:t> </a:t>
                      </a:r>
                    </a:p>
                  </a:txBody>
                  <a:tcPr marL="7863" marR="7863" marT="7863"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54444339"/>
                  </a:ext>
                </a:extLst>
              </a:tr>
            </a:tbl>
          </a:graphicData>
        </a:graphic>
      </p:graphicFrame>
      <p:cxnSp>
        <p:nvCxnSpPr>
          <p:cNvPr id="28" name="Straight Arrow Connector 27">
            <a:extLst>
              <a:ext uri="{FF2B5EF4-FFF2-40B4-BE49-F238E27FC236}">
                <a16:creationId xmlns:a16="http://schemas.microsoft.com/office/drawing/2014/main" id="{C6BA4848-F6A0-A112-1DDB-4A9B6563F977}"/>
              </a:ext>
            </a:extLst>
          </p:cNvPr>
          <p:cNvCxnSpPr/>
          <p:nvPr/>
        </p:nvCxnSpPr>
        <p:spPr>
          <a:xfrm>
            <a:off x="1316204" y="3260561"/>
            <a:ext cx="380271" cy="9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EB29B196-9EE5-EBB3-1E1F-11240C7C6771}"/>
              </a:ext>
            </a:extLst>
          </p:cNvPr>
          <p:cNvCxnSpPr>
            <a:cxnSpLocks/>
          </p:cNvCxnSpPr>
          <p:nvPr/>
        </p:nvCxnSpPr>
        <p:spPr>
          <a:xfrm>
            <a:off x="1685068" y="3505200"/>
            <a:ext cx="17062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0" name="Straight Arrow Connector 449">
            <a:extLst>
              <a:ext uri="{FF2B5EF4-FFF2-40B4-BE49-F238E27FC236}">
                <a16:creationId xmlns:a16="http://schemas.microsoft.com/office/drawing/2014/main" id="{C09F431F-8A3F-C746-0C0B-F900A207B3EA}"/>
              </a:ext>
            </a:extLst>
          </p:cNvPr>
          <p:cNvCxnSpPr>
            <a:cxnSpLocks/>
          </p:cNvCxnSpPr>
          <p:nvPr/>
        </p:nvCxnSpPr>
        <p:spPr>
          <a:xfrm>
            <a:off x="2028126" y="3744753"/>
            <a:ext cx="51816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2" name="Straight Arrow Connector 451">
            <a:extLst>
              <a:ext uri="{FF2B5EF4-FFF2-40B4-BE49-F238E27FC236}">
                <a16:creationId xmlns:a16="http://schemas.microsoft.com/office/drawing/2014/main" id="{B34C2D79-D659-998E-E897-3136D9E1C9FA}"/>
              </a:ext>
            </a:extLst>
          </p:cNvPr>
          <p:cNvCxnSpPr>
            <a:cxnSpLocks/>
          </p:cNvCxnSpPr>
          <p:nvPr/>
        </p:nvCxnSpPr>
        <p:spPr>
          <a:xfrm>
            <a:off x="2555714" y="3886200"/>
            <a:ext cx="14384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3" name="Straight Arrow Connector 452">
            <a:extLst>
              <a:ext uri="{FF2B5EF4-FFF2-40B4-BE49-F238E27FC236}">
                <a16:creationId xmlns:a16="http://schemas.microsoft.com/office/drawing/2014/main" id="{D33E79D7-4ECB-C3F7-5046-3D836075C5C3}"/>
              </a:ext>
            </a:extLst>
          </p:cNvPr>
          <p:cNvCxnSpPr>
            <a:cxnSpLocks/>
          </p:cNvCxnSpPr>
          <p:nvPr/>
        </p:nvCxnSpPr>
        <p:spPr>
          <a:xfrm>
            <a:off x="2713182" y="4041344"/>
            <a:ext cx="35489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5" name="Straight Arrow Connector 454">
            <a:extLst>
              <a:ext uri="{FF2B5EF4-FFF2-40B4-BE49-F238E27FC236}">
                <a16:creationId xmlns:a16="http://schemas.microsoft.com/office/drawing/2014/main" id="{41F55ACE-4552-6F58-8154-1391BBD08ADB}"/>
              </a:ext>
            </a:extLst>
          </p:cNvPr>
          <p:cNvCxnSpPr>
            <a:cxnSpLocks/>
          </p:cNvCxnSpPr>
          <p:nvPr/>
        </p:nvCxnSpPr>
        <p:spPr>
          <a:xfrm>
            <a:off x="3068075" y="4287565"/>
            <a:ext cx="33897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457" name="Group 456">
            <a:extLst>
              <a:ext uri="{FF2B5EF4-FFF2-40B4-BE49-F238E27FC236}">
                <a16:creationId xmlns:a16="http://schemas.microsoft.com/office/drawing/2014/main" id="{9B8A8CF5-EC99-55ED-0BDB-063868D4D9A3}"/>
              </a:ext>
            </a:extLst>
          </p:cNvPr>
          <p:cNvGrpSpPr/>
          <p:nvPr/>
        </p:nvGrpSpPr>
        <p:grpSpPr>
          <a:xfrm>
            <a:off x="562710" y="4573549"/>
            <a:ext cx="2251380" cy="253916"/>
            <a:chOff x="471332" y="1420360"/>
            <a:chExt cx="2019364" cy="189975"/>
          </a:xfrm>
        </p:grpSpPr>
        <p:sp>
          <p:nvSpPr>
            <p:cNvPr id="458" name="Rectangle 457">
              <a:extLst>
                <a:ext uri="{FF2B5EF4-FFF2-40B4-BE49-F238E27FC236}">
                  <a16:creationId xmlns:a16="http://schemas.microsoft.com/office/drawing/2014/main" id="{84093B0B-507D-CA44-B5BA-288085F014D1}"/>
                </a:ext>
              </a:extLst>
            </p:cNvPr>
            <p:cNvSpPr/>
            <p:nvPr/>
          </p:nvSpPr>
          <p:spPr>
            <a:xfrm>
              <a:off x="471332" y="1429934"/>
              <a:ext cx="2019364" cy="179389"/>
            </a:xfrm>
            <a:prstGeom prst="rect">
              <a:avLst/>
            </a:prstGeom>
            <a:solidFill>
              <a:srgbClr val="6998AB"/>
            </a:solidFill>
            <a:ln w="12700" cap="flat" cmpd="sng" algn="ctr">
              <a:no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59" name="Rectangle 458">
              <a:extLst>
                <a:ext uri="{FF2B5EF4-FFF2-40B4-BE49-F238E27FC236}">
                  <a16:creationId xmlns:a16="http://schemas.microsoft.com/office/drawing/2014/main" id="{B40EE37A-7026-B6EB-65FF-FA3EBCD6C3CB}"/>
                </a:ext>
              </a:extLst>
            </p:cNvPr>
            <p:cNvSpPr/>
            <p:nvPr/>
          </p:nvSpPr>
          <p:spPr>
            <a:xfrm>
              <a:off x="1131111" y="1420360"/>
              <a:ext cx="555281" cy="189975"/>
            </a:xfrm>
            <a:prstGeom prst="rect">
              <a:avLst/>
            </a:prstGeom>
          </p:spPr>
          <p:txBody>
            <a:bodyPr wrap="non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FFFFFF"/>
                  </a:solidFill>
                  <a:effectLst/>
                  <a:uLnTx/>
                  <a:uFillTx/>
                  <a:latin typeface="Calibri" panose="020F0502020204030204"/>
                  <a:ea typeface="+mn-ea"/>
                  <a:cs typeface="+mn-cs"/>
                </a:rPr>
                <a:t>ACTION</a:t>
              </a:r>
            </a:p>
          </p:txBody>
        </p:sp>
      </p:grpSp>
      <p:sp>
        <p:nvSpPr>
          <p:cNvPr id="460" name="Rectangle 459">
            <a:extLst>
              <a:ext uri="{FF2B5EF4-FFF2-40B4-BE49-F238E27FC236}">
                <a16:creationId xmlns:a16="http://schemas.microsoft.com/office/drawing/2014/main" id="{11403BC1-D459-B84E-BC4E-92F09EBAAC21}"/>
              </a:ext>
            </a:extLst>
          </p:cNvPr>
          <p:cNvSpPr/>
          <p:nvPr/>
        </p:nvSpPr>
        <p:spPr>
          <a:xfrm>
            <a:off x="73617" y="4964512"/>
            <a:ext cx="2672081" cy="1169551"/>
          </a:xfrm>
          <a:prstGeom prst="rect">
            <a:avLst/>
          </a:prstGeom>
        </p:spPr>
        <p:txBody>
          <a:bodyPr wrap="square">
            <a:spAutoFit/>
          </a:bodyPr>
          <a:lstStyle/>
          <a:p>
            <a:pPr marL="171450" indent="-171450" algn="l" defTabSz="457200" rtl="0">
              <a:buFont typeface="Arial" panose="020B0604020202020204" pitchFamily="34" charset="0"/>
              <a:buChar char="•"/>
              <a:defRPr/>
            </a:pPr>
            <a:r>
              <a:rPr lang="en-US" sz="1400" b="1" kern="1200" dirty="0">
                <a:solidFill>
                  <a:srgbClr val="4472C4">
                    <a:lumMod val="75000"/>
                  </a:srgbClr>
                </a:solidFill>
                <a:latin typeface="Calibri" panose="020F0502020204030204"/>
              </a:rPr>
              <a:t>Eliminate</a:t>
            </a:r>
            <a:r>
              <a:rPr lang="en-US" sz="1400" b="1" kern="1200" dirty="0">
                <a:solidFill>
                  <a:srgbClr val="002060"/>
                </a:solidFill>
                <a:latin typeface="Calibri" panose="020F0502020204030204"/>
              </a:rPr>
              <a:t> 2 </a:t>
            </a:r>
            <a:r>
              <a:rPr lang="en-US" sz="1400" b="1" kern="1200" dirty="0">
                <a:solidFill>
                  <a:srgbClr val="4472C4">
                    <a:lumMod val="75000"/>
                  </a:srgbClr>
                </a:solidFill>
                <a:latin typeface="Calibri" panose="020F0502020204030204"/>
              </a:rPr>
              <a:t>elemental</a:t>
            </a:r>
            <a:r>
              <a:rPr lang="en-US" sz="1400" b="1" kern="1200" dirty="0">
                <a:solidFill>
                  <a:srgbClr val="002060"/>
                </a:solidFill>
                <a:latin typeface="Calibri" panose="020F0502020204030204"/>
              </a:rPr>
              <a:t> </a:t>
            </a:r>
            <a:r>
              <a:rPr lang="en-US" sz="1400" b="1" kern="1200" dirty="0">
                <a:solidFill>
                  <a:srgbClr val="4472C4">
                    <a:lumMod val="75000"/>
                  </a:srgbClr>
                </a:solidFill>
                <a:latin typeface="Calibri" panose="020F0502020204030204"/>
              </a:rPr>
              <a:t>work</a:t>
            </a:r>
            <a:r>
              <a:rPr lang="en-US" sz="1400" b="1" kern="1200" dirty="0">
                <a:solidFill>
                  <a:srgbClr val="002060"/>
                </a:solidFill>
                <a:latin typeface="Calibri" panose="020F0502020204030204"/>
              </a:rPr>
              <a:t> </a:t>
            </a:r>
            <a:r>
              <a:rPr lang="en-US" sz="1400" kern="1200" dirty="0">
                <a:solidFill>
                  <a:srgbClr val="002060"/>
                </a:solidFill>
                <a:latin typeface="Calibri" panose="020F0502020204030204"/>
              </a:rPr>
              <a:t>in</a:t>
            </a:r>
            <a:r>
              <a:rPr lang="en-US" sz="1400" b="1" kern="1200" dirty="0">
                <a:solidFill>
                  <a:srgbClr val="002060"/>
                </a:solidFill>
                <a:latin typeface="Calibri" panose="020F0502020204030204"/>
              </a:rPr>
              <a:t> </a:t>
            </a:r>
            <a:r>
              <a:rPr lang="en-US" sz="1400" kern="1200" dirty="0">
                <a:solidFill>
                  <a:srgbClr val="002060"/>
                </a:solidFill>
                <a:latin typeface="Calibri" panose="020F0502020204030204"/>
              </a:rPr>
              <a:t>process</a:t>
            </a:r>
            <a:r>
              <a:rPr lang="en-US" sz="1400" b="1" kern="1200" dirty="0">
                <a:solidFill>
                  <a:srgbClr val="002060"/>
                </a:solidFill>
                <a:latin typeface="Calibri" panose="020F0502020204030204"/>
              </a:rPr>
              <a:t> “</a:t>
            </a:r>
            <a:r>
              <a:rPr lang="en-US" sz="1400" b="1" kern="1200" dirty="0">
                <a:solidFill>
                  <a:srgbClr val="FF0000"/>
                </a:solidFill>
                <a:latin typeface="Calibri" panose="020F0502020204030204"/>
              </a:rPr>
              <a:t>TERMINAL CHECK / QR</a:t>
            </a:r>
            <a:r>
              <a:rPr lang="en-US" sz="1400" b="1" kern="1200" dirty="0">
                <a:solidFill>
                  <a:srgbClr val="002060"/>
                </a:solidFill>
                <a:latin typeface="Calibri" panose="020F0502020204030204"/>
              </a:rPr>
              <a:t>”</a:t>
            </a:r>
            <a:endParaRPr lang="en-US" sz="1400" b="1" kern="1200" dirty="0">
              <a:solidFill>
                <a:srgbClr val="4472C4">
                  <a:lumMod val="75000"/>
                </a:srgbClr>
              </a:solidFill>
              <a:latin typeface="Calibri" panose="020F0502020204030204"/>
              <a:ea typeface="+mn-ea"/>
              <a:cs typeface="+mn-cs"/>
            </a:endParaRPr>
          </a:p>
          <a:p>
            <a:pPr marL="171450" indent="-171450" algn="l" defTabSz="457200" rtl="0">
              <a:buFont typeface="Arial" panose="020B0604020202020204" pitchFamily="34" charset="0"/>
              <a:buChar char="•"/>
              <a:defRPr/>
            </a:pPr>
            <a:r>
              <a:rPr lang="en-US" sz="1400" b="1" kern="1200" dirty="0">
                <a:solidFill>
                  <a:srgbClr val="002060"/>
                </a:solidFill>
                <a:latin typeface="Calibri" panose="020F0502020204030204"/>
                <a:ea typeface="+mn-ea"/>
                <a:cs typeface="+mn-cs"/>
              </a:rPr>
              <a:t>Change</a:t>
            </a:r>
            <a:r>
              <a:rPr lang="en-US" sz="1400" kern="1200" dirty="0">
                <a:solidFill>
                  <a:srgbClr val="002060"/>
                </a:solidFill>
                <a:latin typeface="Calibri" panose="020F0502020204030204"/>
                <a:ea typeface="+mn-ea"/>
                <a:cs typeface="+mn-cs"/>
              </a:rPr>
              <a:t> type of cylinder and </a:t>
            </a:r>
            <a:r>
              <a:rPr lang="en-US" sz="1400" b="1" kern="1200" dirty="0">
                <a:solidFill>
                  <a:srgbClr val="4472C4">
                    <a:lumMod val="75000"/>
                  </a:srgbClr>
                </a:solidFill>
                <a:latin typeface="Calibri" panose="020F0502020204030204"/>
              </a:rPr>
              <a:t>Create</a:t>
            </a:r>
            <a:r>
              <a:rPr lang="en-US" sz="1400" b="1" kern="1200" dirty="0">
                <a:solidFill>
                  <a:srgbClr val="002060"/>
                </a:solidFill>
                <a:latin typeface="Calibri" panose="020F0502020204030204"/>
              </a:rPr>
              <a:t> </a:t>
            </a:r>
            <a:r>
              <a:rPr lang="en-US" sz="1400" kern="1200" dirty="0">
                <a:solidFill>
                  <a:srgbClr val="002060"/>
                </a:solidFill>
                <a:latin typeface="Calibri" panose="020F0502020204030204"/>
              </a:rPr>
              <a:t>custom</a:t>
            </a:r>
            <a:r>
              <a:rPr lang="en-US" sz="1400" b="1" kern="1200" dirty="0">
                <a:solidFill>
                  <a:srgbClr val="002060"/>
                </a:solidFill>
                <a:latin typeface="Calibri" panose="020F0502020204030204"/>
              </a:rPr>
              <a:t> </a:t>
            </a:r>
            <a:r>
              <a:rPr lang="en-US" sz="1400" b="1" kern="1200" dirty="0">
                <a:solidFill>
                  <a:srgbClr val="4472C4">
                    <a:lumMod val="75000"/>
                  </a:srgbClr>
                </a:solidFill>
                <a:latin typeface="Calibri" panose="020F0502020204030204"/>
              </a:rPr>
              <a:t>CHUCK</a:t>
            </a:r>
            <a:endParaRPr lang="en-US" sz="1400" kern="1200" dirty="0">
              <a:solidFill>
                <a:srgbClr val="002060"/>
              </a:solidFill>
              <a:latin typeface="Calibri" panose="020F0502020204030204"/>
              <a:ea typeface="+mn-ea"/>
              <a:cs typeface="+mn-cs"/>
            </a:endParaRPr>
          </a:p>
        </p:txBody>
      </p:sp>
      <p:pic>
        <p:nvPicPr>
          <p:cNvPr id="552" name="Picture 551">
            <a:extLst>
              <a:ext uri="{FF2B5EF4-FFF2-40B4-BE49-F238E27FC236}">
                <a16:creationId xmlns:a16="http://schemas.microsoft.com/office/drawing/2014/main" id="{A8528AA3-0F26-9EDD-10C4-110DA4018185}"/>
              </a:ext>
            </a:extLst>
          </p:cNvPr>
          <p:cNvPicPr>
            <a:picLocks noChangeAspect="1"/>
          </p:cNvPicPr>
          <p:nvPr/>
        </p:nvPicPr>
        <p:blipFill rotWithShape="1">
          <a:blip r:embed="rId10" cstate="print">
            <a:biLevel thresh="50000"/>
            <a:extLst>
              <a:ext uri="{28A0092B-C50C-407E-A947-70E740481C1C}">
                <a14:useLocalDpi xmlns:a14="http://schemas.microsoft.com/office/drawing/2010/main" val="0"/>
              </a:ext>
            </a:extLst>
          </a:blip>
          <a:srcRect l="38303" t="15899" r="34084" b="18485"/>
          <a:stretch/>
        </p:blipFill>
        <p:spPr>
          <a:xfrm rot="5400000">
            <a:off x="11167562" y="4622198"/>
            <a:ext cx="475993" cy="848305"/>
          </a:xfrm>
          <a:prstGeom prst="rect">
            <a:avLst/>
          </a:prstGeom>
        </p:spPr>
      </p:pic>
      <p:pic>
        <p:nvPicPr>
          <p:cNvPr id="553" name="Picture 552">
            <a:extLst>
              <a:ext uri="{FF2B5EF4-FFF2-40B4-BE49-F238E27FC236}">
                <a16:creationId xmlns:a16="http://schemas.microsoft.com/office/drawing/2014/main" id="{BEBA2751-EC87-B87E-AAA1-673AA1B1918F}"/>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944260" y="2978717"/>
            <a:ext cx="431980" cy="642758"/>
          </a:xfrm>
          <a:prstGeom prst="rect">
            <a:avLst/>
          </a:prstGeom>
        </p:spPr>
      </p:pic>
      <p:pic>
        <p:nvPicPr>
          <p:cNvPr id="554" name="Picture 553">
            <a:extLst>
              <a:ext uri="{FF2B5EF4-FFF2-40B4-BE49-F238E27FC236}">
                <a16:creationId xmlns:a16="http://schemas.microsoft.com/office/drawing/2014/main" id="{990A2E4C-C77C-DAAB-27DA-8D53AA549822}"/>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544677" y="3003811"/>
            <a:ext cx="676814" cy="591365"/>
          </a:xfrm>
          <a:prstGeom prst="rect">
            <a:avLst/>
          </a:prstGeom>
        </p:spPr>
      </p:pic>
      <p:sp>
        <p:nvSpPr>
          <p:cNvPr id="473" name="Right Arrow 69">
            <a:extLst>
              <a:ext uri="{FF2B5EF4-FFF2-40B4-BE49-F238E27FC236}">
                <a16:creationId xmlns:a16="http://schemas.microsoft.com/office/drawing/2014/main" id="{07DF48F4-5F18-A159-8B11-00E9F46BBEFC}"/>
              </a:ext>
            </a:extLst>
          </p:cNvPr>
          <p:cNvSpPr/>
          <p:nvPr/>
        </p:nvSpPr>
        <p:spPr>
          <a:xfrm>
            <a:off x="9338161" y="5737235"/>
            <a:ext cx="378179" cy="268397"/>
          </a:xfrm>
          <a:prstGeom prst="rightArrow">
            <a:avLst/>
          </a:prstGeom>
          <a:solidFill>
            <a:srgbClr val="92D050"/>
          </a:solidFill>
          <a:ln w="12700" cap="flat" cmpd="sng" algn="ctr">
            <a:solidFill>
              <a:srgbClr val="5B9BD5">
                <a:shade val="50000"/>
              </a:srgbClr>
            </a:solid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8" name="Rectangle 107">
            <a:extLst>
              <a:ext uri="{FF2B5EF4-FFF2-40B4-BE49-F238E27FC236}">
                <a16:creationId xmlns:a16="http://schemas.microsoft.com/office/drawing/2014/main" id="{F8623373-8028-1F1E-2332-FB1C977B8C4F}"/>
              </a:ext>
            </a:extLst>
          </p:cNvPr>
          <p:cNvSpPr/>
          <p:nvPr/>
        </p:nvSpPr>
        <p:spPr>
          <a:xfrm>
            <a:off x="6933480" y="3874076"/>
            <a:ext cx="1926916" cy="415498"/>
          </a:xfrm>
          <a:prstGeom prst="rect">
            <a:avLst/>
          </a:prstGeom>
          <a:solidFill>
            <a:srgbClr val="E7E6E6"/>
          </a:solid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prstClr val="black"/>
                </a:solidFill>
                <a:effectLst/>
                <a:uLnTx/>
                <a:uFillTx/>
                <a:latin typeface="Calibri" panose="020F0502020204030204"/>
                <a:ea typeface="+mn-ea"/>
                <a:cs typeface="+mn-cs"/>
              </a:rPr>
              <a:t>SPEED LOSS AROUND </a:t>
            </a:r>
            <a:r>
              <a:rPr kumimoji="0" lang="en-US" sz="1050" b="1" i="0" u="none" strike="noStrike" kern="1200" cap="none" spc="0" normalizeH="0" baseline="0" noProof="0" dirty="0">
                <a:ln>
                  <a:noFill/>
                </a:ln>
                <a:solidFill>
                  <a:srgbClr val="FF0000"/>
                </a:solidFill>
                <a:effectLst/>
                <a:uLnTx/>
                <a:uFillTx/>
                <a:latin typeface="Calibri" panose="020F0502020204030204"/>
                <a:ea typeface="+mn-ea"/>
                <a:cs typeface="+mn-cs"/>
              </a:rPr>
              <a:t>0.5 SECOND</a:t>
            </a:r>
          </a:p>
        </p:txBody>
      </p:sp>
      <p:grpSp>
        <p:nvGrpSpPr>
          <p:cNvPr id="109" name="Group 108">
            <a:extLst>
              <a:ext uri="{FF2B5EF4-FFF2-40B4-BE49-F238E27FC236}">
                <a16:creationId xmlns:a16="http://schemas.microsoft.com/office/drawing/2014/main" id="{9B8A8CF5-EC99-55ED-0BDB-063868D4D9A3}"/>
              </a:ext>
            </a:extLst>
          </p:cNvPr>
          <p:cNvGrpSpPr/>
          <p:nvPr/>
        </p:nvGrpSpPr>
        <p:grpSpPr>
          <a:xfrm>
            <a:off x="-2966992" y="4348934"/>
            <a:ext cx="711629" cy="261037"/>
            <a:chOff x="471332" y="1429934"/>
            <a:chExt cx="638292" cy="195303"/>
          </a:xfrm>
        </p:grpSpPr>
        <p:sp>
          <p:nvSpPr>
            <p:cNvPr id="110" name="Rectangle 109">
              <a:hlinkClick r:id="rId13" action="ppaction://hlinksldjump"/>
              <a:extLst>
                <a:ext uri="{FF2B5EF4-FFF2-40B4-BE49-F238E27FC236}">
                  <a16:creationId xmlns:a16="http://schemas.microsoft.com/office/drawing/2014/main" id="{84093B0B-507D-CA44-B5BA-288085F014D1}"/>
                </a:ext>
              </a:extLst>
            </p:cNvPr>
            <p:cNvSpPr/>
            <p:nvPr/>
          </p:nvSpPr>
          <p:spPr>
            <a:xfrm>
              <a:off x="471332" y="1429934"/>
              <a:ext cx="638292" cy="187205"/>
            </a:xfrm>
            <a:prstGeom prst="rect">
              <a:avLst/>
            </a:prstGeom>
            <a:solidFill>
              <a:srgbClr val="1D1DFF"/>
            </a:solidFill>
            <a:ln w="12700" cap="flat" cmpd="sng" algn="ctr">
              <a:no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1" name="Rectangle 110">
              <a:extLst>
                <a:ext uri="{FF2B5EF4-FFF2-40B4-BE49-F238E27FC236}">
                  <a16:creationId xmlns:a16="http://schemas.microsoft.com/office/drawing/2014/main" id="{B40EE37A-7026-B6EB-65FF-FA3EBCD6C3CB}"/>
                </a:ext>
              </a:extLst>
            </p:cNvPr>
            <p:cNvSpPr/>
            <p:nvPr/>
          </p:nvSpPr>
          <p:spPr>
            <a:xfrm>
              <a:off x="521411" y="1435262"/>
              <a:ext cx="517898" cy="189975"/>
            </a:xfrm>
            <a:prstGeom prst="rect">
              <a:avLst/>
            </a:prstGeom>
          </p:spPr>
          <p:txBody>
            <a:bodyPr wrap="non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FFFFFF"/>
                  </a:solidFill>
                  <a:effectLst/>
                  <a:uLnTx/>
                  <a:uFillTx/>
                  <a:latin typeface="Calibri" panose="020F0502020204030204"/>
                  <a:ea typeface="+mn-ea"/>
                  <a:cs typeface="+mn-cs"/>
                </a:rPr>
                <a:t>DETAIL</a:t>
              </a:r>
            </a:p>
          </p:txBody>
        </p:sp>
      </p:grpSp>
      <p:grpSp>
        <p:nvGrpSpPr>
          <p:cNvPr id="113" name="Group 112"/>
          <p:cNvGrpSpPr/>
          <p:nvPr/>
        </p:nvGrpSpPr>
        <p:grpSpPr>
          <a:xfrm>
            <a:off x="-7913999" y="5904487"/>
            <a:ext cx="2860513" cy="418684"/>
            <a:chOff x="629034" y="3991140"/>
            <a:chExt cx="2860513" cy="418684"/>
          </a:xfrm>
        </p:grpSpPr>
        <p:grpSp>
          <p:nvGrpSpPr>
            <p:cNvPr id="116" name="Group 115"/>
            <p:cNvGrpSpPr/>
            <p:nvPr/>
          </p:nvGrpSpPr>
          <p:grpSpPr>
            <a:xfrm>
              <a:off x="629034" y="3991140"/>
              <a:ext cx="2860513" cy="418684"/>
              <a:chOff x="5703447" y="4388874"/>
              <a:chExt cx="2860513" cy="418684"/>
            </a:xfrm>
          </p:grpSpPr>
          <p:sp>
            <p:nvSpPr>
              <p:cNvPr id="119" name="TextBox 118"/>
              <p:cNvSpPr txBox="1"/>
              <p:nvPr/>
            </p:nvSpPr>
            <p:spPr>
              <a:xfrm>
                <a:off x="5717859" y="4388874"/>
                <a:ext cx="922266" cy="2616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0" i="0" u="sng" strike="noStrike" kern="1200" cap="none" spc="0" normalizeH="0" baseline="0" noProof="0" dirty="0">
                    <a:ln>
                      <a:noFill/>
                    </a:ln>
                    <a:solidFill>
                      <a:prstClr val="black"/>
                    </a:solidFill>
                    <a:effectLst/>
                    <a:uLnTx/>
                    <a:uFillTx/>
                    <a:latin typeface="Calibri" panose="020F0502020204030204"/>
                    <a:ea typeface="+mn-ea"/>
                    <a:cs typeface="+mn-cs"/>
                  </a:rPr>
                  <a:t>405 pcs </a:t>
                </a:r>
              </a:p>
            </p:txBody>
          </p:sp>
          <p:sp>
            <p:nvSpPr>
              <p:cNvPr id="120" name="TextBox 119"/>
              <p:cNvSpPr txBox="1"/>
              <p:nvPr/>
            </p:nvSpPr>
            <p:spPr>
              <a:xfrm>
                <a:off x="5703447" y="4545948"/>
                <a:ext cx="2491764" cy="2616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rPr>
                  <a:t>11.333 pcs </a:t>
                </a:r>
              </a:p>
            </p:txBody>
          </p:sp>
          <p:sp>
            <p:nvSpPr>
              <p:cNvPr id="121" name="TextBox 120"/>
              <p:cNvSpPr txBox="1"/>
              <p:nvPr/>
            </p:nvSpPr>
            <p:spPr>
              <a:xfrm>
                <a:off x="6320681" y="4419642"/>
                <a:ext cx="508479" cy="2616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rPr>
                  <a:t>x</a:t>
                </a:r>
              </a:p>
            </p:txBody>
          </p:sp>
          <p:sp>
            <p:nvSpPr>
              <p:cNvPr id="122" name="TextBox 121"/>
              <p:cNvSpPr txBox="1"/>
              <p:nvPr/>
            </p:nvSpPr>
            <p:spPr>
              <a:xfrm>
                <a:off x="6461580" y="4434084"/>
                <a:ext cx="2102380" cy="2616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rPr>
                  <a:t>100%</a:t>
                </a:r>
              </a:p>
            </p:txBody>
          </p:sp>
        </p:grpSp>
        <p:sp>
          <p:nvSpPr>
            <p:cNvPr id="117" name="TextBox 116"/>
            <p:cNvSpPr txBox="1"/>
            <p:nvPr/>
          </p:nvSpPr>
          <p:spPr>
            <a:xfrm>
              <a:off x="1965742" y="4043057"/>
              <a:ext cx="603469" cy="261610"/>
            </a:xfrm>
            <a:prstGeom prst="rect">
              <a:avLst/>
            </a:prstGeom>
            <a:solidFill>
              <a:schemeClr val="bg2"/>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Calibri" panose="020F0502020204030204"/>
                  <a:ea typeface="+mn-ea"/>
                  <a:cs typeface="+mn-cs"/>
                </a:rPr>
                <a:t>3.57%</a:t>
              </a:r>
            </a:p>
          </p:txBody>
        </p:sp>
        <p:sp>
          <p:nvSpPr>
            <p:cNvPr id="118" name="TextBox 117"/>
            <p:cNvSpPr txBox="1"/>
            <p:nvPr/>
          </p:nvSpPr>
          <p:spPr>
            <a:xfrm>
              <a:off x="1753045" y="4020961"/>
              <a:ext cx="220134" cy="27699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grpSp>
      <p:sp>
        <p:nvSpPr>
          <p:cNvPr id="123" name="Rectangle 122">
            <a:extLst>
              <a:ext uri="{FF2B5EF4-FFF2-40B4-BE49-F238E27FC236}">
                <a16:creationId xmlns:a16="http://schemas.microsoft.com/office/drawing/2014/main" id="{72FAD38B-7806-3E5E-1239-6BF604889B63}"/>
              </a:ext>
            </a:extLst>
          </p:cNvPr>
          <p:cNvSpPr/>
          <p:nvPr/>
        </p:nvSpPr>
        <p:spPr>
          <a:xfrm>
            <a:off x="-8048892" y="4645179"/>
            <a:ext cx="5778258" cy="1686055"/>
          </a:xfrm>
          <a:prstGeom prst="rect">
            <a:avLst/>
          </a:prstGeom>
          <a:noFill/>
          <a:ln w="19050" cap="flat" cmpd="sng" algn="ctr">
            <a:solidFill>
              <a:schemeClr val="tx1"/>
            </a:solid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511" name="Group 510">
            <a:extLst>
              <a:ext uri="{FF2B5EF4-FFF2-40B4-BE49-F238E27FC236}">
                <a16:creationId xmlns:a16="http://schemas.microsoft.com/office/drawing/2014/main" id="{D22810CD-5E60-4DCD-B615-7723C4797B92}"/>
              </a:ext>
            </a:extLst>
          </p:cNvPr>
          <p:cNvGrpSpPr/>
          <p:nvPr/>
        </p:nvGrpSpPr>
        <p:grpSpPr>
          <a:xfrm>
            <a:off x="-6111312" y="4528127"/>
            <a:ext cx="1659668" cy="253916"/>
            <a:chOff x="471332" y="1411844"/>
            <a:chExt cx="2019364" cy="258380"/>
          </a:xfrm>
        </p:grpSpPr>
        <p:sp>
          <p:nvSpPr>
            <p:cNvPr id="512" name="Rectangle 511">
              <a:extLst>
                <a:ext uri="{FF2B5EF4-FFF2-40B4-BE49-F238E27FC236}">
                  <a16:creationId xmlns:a16="http://schemas.microsoft.com/office/drawing/2014/main" id="{61AA56E4-679A-1E15-33C4-C4B136B7F387}"/>
                </a:ext>
              </a:extLst>
            </p:cNvPr>
            <p:cNvSpPr/>
            <p:nvPr/>
          </p:nvSpPr>
          <p:spPr>
            <a:xfrm>
              <a:off x="471332" y="1429933"/>
              <a:ext cx="2019364" cy="222204"/>
            </a:xfrm>
            <a:prstGeom prst="rect">
              <a:avLst/>
            </a:prstGeom>
            <a:solidFill>
              <a:srgbClr val="6998AB"/>
            </a:solidFill>
            <a:ln w="12700" cap="flat" cmpd="sng" algn="ctr">
              <a:no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13" name="Rectangle 512">
              <a:extLst>
                <a:ext uri="{FF2B5EF4-FFF2-40B4-BE49-F238E27FC236}">
                  <a16:creationId xmlns:a16="http://schemas.microsoft.com/office/drawing/2014/main" id="{BCEFC723-656C-EE17-A047-2888D47A9FF3}"/>
                </a:ext>
              </a:extLst>
            </p:cNvPr>
            <p:cNvSpPr/>
            <p:nvPr/>
          </p:nvSpPr>
          <p:spPr>
            <a:xfrm>
              <a:off x="1099777" y="1411844"/>
              <a:ext cx="733748" cy="258380"/>
            </a:xfrm>
            <a:prstGeom prst="rect">
              <a:avLst/>
            </a:prstGeom>
          </p:spPr>
          <p:txBody>
            <a:bodyPr wrap="non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FFFFFF"/>
                  </a:solidFill>
                  <a:effectLst/>
                  <a:uLnTx/>
                  <a:uFillTx/>
                  <a:latin typeface="Calibri" panose="020F0502020204030204"/>
                  <a:ea typeface="+mn-ea"/>
                  <a:cs typeface="+mn-cs"/>
                </a:rPr>
                <a:t>RESULT</a:t>
              </a:r>
            </a:p>
          </p:txBody>
        </p:sp>
      </p:grpSp>
      <p:pic>
        <p:nvPicPr>
          <p:cNvPr id="474" name="Picture 473">
            <a:extLst>
              <a:ext uri="{FF2B5EF4-FFF2-40B4-BE49-F238E27FC236}">
                <a16:creationId xmlns:a16="http://schemas.microsoft.com/office/drawing/2014/main" id="{2009E241-2B9E-CB97-8E5C-5C251D9280CA}"/>
              </a:ext>
            </a:extLst>
          </p:cNvPr>
          <p:cNvPicPr>
            <a:picLocks noChangeAspect="1"/>
          </p:cNvPicPr>
          <p:nvPr/>
        </p:nvPicPr>
        <p:blipFill>
          <a:blip r:embed="rId14"/>
          <a:stretch>
            <a:fillRect/>
          </a:stretch>
        </p:blipFill>
        <p:spPr>
          <a:xfrm>
            <a:off x="-6482400" y="4502749"/>
            <a:ext cx="273015" cy="273015"/>
          </a:xfrm>
          <a:prstGeom prst="rect">
            <a:avLst/>
          </a:prstGeom>
        </p:spPr>
      </p:pic>
      <p:sp>
        <p:nvSpPr>
          <p:cNvPr id="106" name="Slide Number Placeholder 4"/>
          <p:cNvSpPr txBox="1">
            <a:spLocks/>
          </p:cNvSpPr>
          <p:nvPr/>
        </p:nvSpPr>
        <p:spPr>
          <a:xfrm>
            <a:off x="5284470" y="-46215"/>
            <a:ext cx="3840480" cy="511175"/>
          </a:xfrm>
          <a:prstGeom prst="rect">
            <a:avLst/>
          </a:prstGeom>
        </p:spPr>
        <p:txBody>
          <a:bodyPr vert="horz" lIns="91440" tIns="45720" rIns="91440" bIns="45720" rtlCol="0" anchor="ctr"/>
          <a:lstStyle>
            <a:defPPr>
              <a:defRPr lang="en-US"/>
            </a:defPPr>
            <a:lvl1pPr marL="0" algn="r" defTabSz="457200" rtl="0" eaLnBrk="1" latinLnBrk="0" hangingPunct="1">
              <a:defRPr sz="168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fld id="{9D721363-3FF9-4855-B872-35A45CB6C299}" type="slidenum">
              <a:rPr kumimoji="0" lang="en-US" sz="2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22</a:t>
            </a:fld>
            <a:r>
              <a:rPr kumimoji="0" lang="en-US" sz="2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/13</a:t>
            </a:r>
          </a:p>
        </p:txBody>
      </p:sp>
      <p:pic>
        <p:nvPicPr>
          <p:cNvPr id="3" name="Picture 2"/>
          <p:cNvPicPr>
            <a:picLocks noChangeAspect="1"/>
          </p:cNvPicPr>
          <p:nvPr/>
        </p:nvPicPr>
        <p:blipFill>
          <a:blip r:embed="rId15"/>
          <a:stretch>
            <a:fillRect/>
          </a:stretch>
        </p:blipFill>
        <p:spPr>
          <a:xfrm>
            <a:off x="2849484" y="4805619"/>
            <a:ext cx="2603959" cy="1509278"/>
          </a:xfrm>
          <a:prstGeom prst="rect">
            <a:avLst/>
          </a:prstGeom>
        </p:spPr>
      </p:pic>
      <p:sp>
        <p:nvSpPr>
          <p:cNvPr id="112" name="TextBox 111"/>
          <p:cNvSpPr txBox="1"/>
          <p:nvPr/>
        </p:nvSpPr>
        <p:spPr>
          <a:xfrm>
            <a:off x="5469499" y="5021785"/>
            <a:ext cx="1534454" cy="1200329"/>
          </a:xfrm>
          <a:prstGeom prst="rect">
            <a:avLst/>
          </a:prstGeom>
          <a:noFill/>
        </p:spPr>
        <p:txBody>
          <a:bodyPr wrap="square" rtlCol="0">
            <a:spAutoFit/>
          </a:bodyPr>
          <a:lstStyle/>
          <a:p>
            <a:pPr algn="l" defTabSz="457200" rtl="0">
              <a:defRPr/>
            </a:pPr>
            <a:r>
              <a:rPr lang="en-US" sz="1200" kern="1200" dirty="0">
                <a:solidFill>
                  <a:prstClr val="black"/>
                </a:solidFill>
                <a:latin typeface="Calibri" panose="020F0502020204030204"/>
                <a:ea typeface="+mn-ea"/>
                <a:cs typeface="+mn-cs"/>
              </a:rPr>
              <a:t>The chuck models are the </a:t>
            </a:r>
            <a:r>
              <a:rPr lang="en-US" sz="1200" b="1" kern="1200" dirty="0">
                <a:solidFill>
                  <a:srgbClr val="FF0000"/>
                </a:solidFill>
                <a:latin typeface="Calibri" panose="020F0502020204030204"/>
                <a:ea typeface="+mn-ea"/>
                <a:cs typeface="+mn-cs"/>
              </a:rPr>
              <a:t>same</a:t>
            </a:r>
            <a:r>
              <a:rPr lang="en-US" sz="1200" kern="1200" dirty="0">
                <a:solidFill>
                  <a:prstClr val="black"/>
                </a:solidFill>
                <a:latin typeface="Calibri" panose="020F0502020204030204"/>
                <a:ea typeface="+mn-ea"/>
                <a:cs typeface="+mn-cs"/>
              </a:rPr>
              <a:t>, but there are </a:t>
            </a:r>
            <a:r>
              <a:rPr lang="en-US" sz="1200" b="1" kern="1200" dirty="0">
                <a:solidFill>
                  <a:srgbClr val="FF0000"/>
                </a:solidFill>
                <a:latin typeface="Calibri" panose="020F0502020204030204"/>
                <a:ea typeface="+mn-ea"/>
                <a:cs typeface="+mn-cs"/>
              </a:rPr>
              <a:t>differences</a:t>
            </a:r>
            <a:r>
              <a:rPr lang="en-US" sz="1200" kern="1200" dirty="0">
                <a:solidFill>
                  <a:prstClr val="black"/>
                </a:solidFill>
                <a:latin typeface="Calibri" panose="020F0502020204030204"/>
                <a:ea typeface="+mn-ea"/>
                <a:cs typeface="+mn-cs"/>
              </a:rPr>
              <a:t> in terms of </a:t>
            </a:r>
            <a:r>
              <a:rPr lang="en-US" sz="1200" b="1" kern="1200" dirty="0">
                <a:solidFill>
                  <a:srgbClr val="FF0000"/>
                </a:solidFill>
                <a:latin typeface="Calibri" panose="020F0502020204030204"/>
                <a:ea typeface="+mn-ea"/>
                <a:cs typeface="+mn-cs"/>
              </a:rPr>
              <a:t>dimensions </a:t>
            </a:r>
            <a:r>
              <a:rPr lang="en-US" sz="1200" kern="1200" dirty="0">
                <a:solidFill>
                  <a:prstClr val="black"/>
                </a:solidFill>
                <a:latin typeface="Calibri" panose="020F0502020204030204"/>
                <a:ea typeface="+mn-ea"/>
                <a:cs typeface="+mn-cs"/>
              </a:rPr>
              <a:t>and</a:t>
            </a:r>
            <a:r>
              <a:rPr lang="en-US" sz="1200" b="1" kern="1200" dirty="0">
                <a:solidFill>
                  <a:srgbClr val="FF0000"/>
                </a:solidFill>
                <a:latin typeface="Calibri" panose="020F0502020204030204"/>
                <a:ea typeface="+mn-ea"/>
                <a:cs typeface="+mn-cs"/>
              </a:rPr>
              <a:t> type of cylinder </a:t>
            </a:r>
            <a:r>
              <a:rPr lang="en-US" sz="1200" kern="1200" dirty="0">
                <a:solidFill>
                  <a:prstClr val="black"/>
                </a:solidFill>
                <a:latin typeface="Calibri" panose="020F0502020204030204"/>
                <a:ea typeface="+mn-ea"/>
                <a:cs typeface="+mn-cs"/>
              </a:rPr>
              <a:t>that</a:t>
            </a:r>
            <a:r>
              <a:rPr lang="en-US" sz="1200" b="1" kern="1200" dirty="0">
                <a:solidFill>
                  <a:srgbClr val="FF0000"/>
                </a:solidFill>
                <a:latin typeface="Calibri" panose="020F0502020204030204"/>
                <a:ea typeface="+mn-ea"/>
                <a:cs typeface="+mn-cs"/>
              </a:rPr>
              <a:t> </a:t>
            </a:r>
            <a:r>
              <a:rPr lang="en-US" sz="1200" kern="1200" dirty="0">
                <a:solidFill>
                  <a:prstClr val="black"/>
                </a:solidFill>
                <a:latin typeface="Calibri" panose="020F0502020204030204"/>
                <a:ea typeface="+mn-ea"/>
                <a:cs typeface="+mn-cs"/>
              </a:rPr>
              <a:t>used.</a:t>
            </a:r>
          </a:p>
        </p:txBody>
      </p:sp>
      <p:grpSp>
        <p:nvGrpSpPr>
          <p:cNvPr id="4" name="Group 3"/>
          <p:cNvGrpSpPr/>
          <p:nvPr/>
        </p:nvGrpSpPr>
        <p:grpSpPr>
          <a:xfrm>
            <a:off x="7043531" y="4502749"/>
            <a:ext cx="1978976" cy="1849461"/>
            <a:chOff x="6881422" y="2743133"/>
            <a:chExt cx="2554418" cy="2964161"/>
          </a:xfrm>
        </p:grpSpPr>
        <p:sp>
          <p:nvSpPr>
            <p:cNvPr id="133" name="Rectangle 132"/>
            <p:cNvSpPr/>
            <p:nvPr/>
          </p:nvSpPr>
          <p:spPr>
            <a:xfrm>
              <a:off x="6881422" y="3215206"/>
              <a:ext cx="1202829" cy="2035149"/>
            </a:xfrm>
            <a:prstGeom prst="rect">
              <a:avLst/>
            </a:prstGeom>
            <a:noFill/>
            <a:ln w="12700" cap="flat" cmpd="sng" algn="ctr">
              <a:solidFill>
                <a:srgbClr val="FF0000"/>
              </a:solidFill>
              <a:prstDash val="dash"/>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4" name="Rectangle 133"/>
            <p:cNvSpPr/>
            <p:nvPr/>
          </p:nvSpPr>
          <p:spPr>
            <a:xfrm>
              <a:off x="8135338" y="3215207"/>
              <a:ext cx="1216581" cy="2040642"/>
            </a:xfrm>
            <a:prstGeom prst="rect">
              <a:avLst/>
            </a:prstGeom>
            <a:noFill/>
            <a:ln w="12700" cap="flat" cmpd="sng" algn="ctr">
              <a:solidFill>
                <a:srgbClr val="00B050"/>
              </a:solidFill>
              <a:prstDash val="dash"/>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35" name="Group 134"/>
            <p:cNvGrpSpPr/>
            <p:nvPr/>
          </p:nvGrpSpPr>
          <p:grpSpPr>
            <a:xfrm>
              <a:off x="6928291" y="2743133"/>
              <a:ext cx="2251380" cy="419288"/>
              <a:chOff x="471332" y="1372609"/>
              <a:chExt cx="2019364" cy="313703"/>
            </a:xfrm>
          </p:grpSpPr>
          <p:sp>
            <p:nvSpPr>
              <p:cNvPr id="136" name="Rectangle 135">
                <a:extLst>
                  <a:ext uri="{FF2B5EF4-FFF2-40B4-BE49-F238E27FC236}">
                    <a16:creationId xmlns:a16="http://schemas.microsoft.com/office/drawing/2014/main" id="{91DA3D47-1556-4F70-14E1-88786EA26D38}"/>
                  </a:ext>
                </a:extLst>
              </p:cNvPr>
              <p:cNvSpPr/>
              <p:nvPr/>
            </p:nvSpPr>
            <p:spPr>
              <a:xfrm>
                <a:off x="471332" y="1429934"/>
                <a:ext cx="2019364" cy="228956"/>
              </a:xfrm>
              <a:prstGeom prst="rect">
                <a:avLst/>
              </a:prstGeom>
              <a:solidFill>
                <a:srgbClr val="6998AB"/>
              </a:solidFill>
              <a:ln w="12700" cap="flat" cmpd="sng" algn="ctr">
                <a:no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7" name="Rectangle 136"/>
              <p:cNvSpPr/>
              <p:nvPr/>
            </p:nvSpPr>
            <p:spPr>
              <a:xfrm>
                <a:off x="728829" y="1372609"/>
                <a:ext cx="1473945" cy="313703"/>
              </a:xfrm>
              <a:prstGeom prst="rect">
                <a:avLst/>
              </a:prstGeom>
            </p:spPr>
            <p:txBody>
              <a:bodyPr wrap="non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FFFFFF"/>
                    </a:solidFill>
                    <a:effectLst/>
                    <a:uLnTx/>
                    <a:uFillTx/>
                    <a:latin typeface="Calibri" panose="020F0502020204030204"/>
                    <a:ea typeface="+mn-ea"/>
                    <a:cs typeface="+mn-cs"/>
                  </a:rPr>
                  <a:t>TYPE OF CYLINDER</a:t>
                </a:r>
              </a:p>
            </p:txBody>
          </p:sp>
        </p:grpSp>
        <p:pic>
          <p:nvPicPr>
            <p:cNvPr id="138" name="Picture 137"/>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7239550" y="3239050"/>
              <a:ext cx="347299" cy="684976"/>
            </a:xfrm>
            <a:prstGeom prst="rect">
              <a:avLst/>
            </a:prstGeom>
          </p:spPr>
        </p:pic>
        <p:pic>
          <p:nvPicPr>
            <p:cNvPr id="139" name="Picture 138"/>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8398611" y="3280080"/>
              <a:ext cx="690033" cy="602915"/>
            </a:xfrm>
            <a:prstGeom prst="rect">
              <a:avLst/>
            </a:prstGeom>
          </p:spPr>
        </p:pic>
        <p:sp>
          <p:nvSpPr>
            <p:cNvPr id="140" name="TextBox 139"/>
            <p:cNvSpPr txBox="1"/>
            <p:nvPr/>
          </p:nvSpPr>
          <p:spPr>
            <a:xfrm>
              <a:off x="7019875" y="5214015"/>
              <a:ext cx="1062908" cy="493279"/>
            </a:xfrm>
            <a:prstGeom prst="rect">
              <a:avLst/>
            </a:prstGeom>
            <a:noFill/>
          </p:spPr>
          <p:txBody>
            <a:bodyPr wrap="square" rtlCol="0">
              <a:spAutoFit/>
            </a:bodyPr>
            <a:lstStyle/>
            <a:p>
              <a:pPr algn="l" defTabSz="457200" rtl="0">
                <a:defRPr/>
              </a:pPr>
              <a:r>
                <a:rPr lang="en-US" sz="1400" b="1" kern="1200" dirty="0">
                  <a:solidFill>
                    <a:srgbClr val="FF0000"/>
                  </a:solidFill>
                  <a:latin typeface="Calibri" panose="020F0502020204030204"/>
                  <a:ea typeface="+mn-ea"/>
                  <a:cs typeface="+mn-cs"/>
                </a:rPr>
                <a:t>BEFORE</a:t>
              </a:r>
            </a:p>
          </p:txBody>
        </p:sp>
        <p:sp>
          <p:nvSpPr>
            <p:cNvPr id="141" name="TextBox 140"/>
            <p:cNvSpPr txBox="1"/>
            <p:nvPr/>
          </p:nvSpPr>
          <p:spPr>
            <a:xfrm>
              <a:off x="8372932" y="5202979"/>
              <a:ext cx="1062908" cy="493279"/>
            </a:xfrm>
            <a:prstGeom prst="rect">
              <a:avLst/>
            </a:prstGeom>
            <a:noFill/>
          </p:spPr>
          <p:txBody>
            <a:bodyPr wrap="square" rtlCol="0">
              <a:spAutoFit/>
            </a:bodyPr>
            <a:lstStyle/>
            <a:p>
              <a:pPr algn="l" defTabSz="457200" rtl="0">
                <a:defRPr/>
              </a:pPr>
              <a:r>
                <a:rPr lang="en-US" sz="1400" b="1" kern="1200" dirty="0">
                  <a:solidFill>
                    <a:srgbClr val="00B050"/>
                  </a:solidFill>
                  <a:latin typeface="Calibri" panose="020F0502020204030204"/>
                  <a:ea typeface="+mn-ea"/>
                  <a:cs typeface="+mn-cs"/>
                </a:rPr>
                <a:t>AFTER</a:t>
              </a:r>
            </a:p>
          </p:txBody>
        </p:sp>
        <p:pic>
          <p:nvPicPr>
            <p:cNvPr id="142" name="Picture 141"/>
            <p:cNvPicPr>
              <a:picLocks noChangeAspect="1"/>
            </p:cNvPicPr>
            <p:nvPr/>
          </p:nvPicPr>
          <p:blipFill rotWithShape="1">
            <a:blip r:embed="rId18" cstate="print">
              <a:biLevel thresh="50000"/>
              <a:extLst>
                <a:ext uri="{28A0092B-C50C-407E-A947-70E740481C1C}">
                  <a14:useLocalDpi xmlns:a14="http://schemas.microsoft.com/office/drawing/2010/main" val="0"/>
                </a:ext>
              </a:extLst>
            </a:blip>
            <a:srcRect l="29847" t="9545" r="9708" b="16455"/>
            <a:stretch/>
          </p:blipFill>
          <p:spPr>
            <a:xfrm rot="5400000">
              <a:off x="6890603" y="4050620"/>
              <a:ext cx="1178186" cy="1081789"/>
            </a:xfrm>
            <a:prstGeom prst="rect">
              <a:avLst/>
            </a:prstGeom>
          </p:spPr>
        </p:pic>
        <p:pic>
          <p:nvPicPr>
            <p:cNvPr id="143" name="Picture 142"/>
            <p:cNvPicPr>
              <a:picLocks noChangeAspect="1"/>
            </p:cNvPicPr>
            <p:nvPr/>
          </p:nvPicPr>
          <p:blipFill rotWithShape="1">
            <a:blip r:embed="rId19" cstate="print">
              <a:biLevel thresh="50000"/>
              <a:extLst>
                <a:ext uri="{28A0092B-C50C-407E-A947-70E740481C1C}">
                  <a14:useLocalDpi xmlns:a14="http://schemas.microsoft.com/office/drawing/2010/main" val="0"/>
                </a:ext>
              </a:extLst>
            </a:blip>
            <a:srcRect l="38303" t="15899" r="16606" b="18485"/>
            <a:stretch/>
          </p:blipFill>
          <p:spPr>
            <a:xfrm rot="5400000">
              <a:off x="8206976" y="4053324"/>
              <a:ext cx="1075088" cy="1173349"/>
            </a:xfrm>
            <a:prstGeom prst="rect">
              <a:avLst/>
            </a:prstGeom>
          </p:spPr>
        </p:pic>
      </p:grpSp>
    </p:spTree>
    <p:extLst>
      <p:ext uri="{BB962C8B-B14F-4D97-AF65-F5344CB8AC3E}">
        <p14:creationId xmlns:p14="http://schemas.microsoft.com/office/powerpoint/2010/main" val="38574754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22796675-A2A0-957C-37F5-71E1ACB69FB5}"/>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7C1C8D81-9581-0727-4E46-1612F5C2CF66}"/>
              </a:ext>
            </a:extLst>
          </p:cNvPr>
          <p:cNvSpPr txBox="1"/>
          <p:nvPr/>
        </p:nvSpPr>
        <p:spPr>
          <a:xfrm>
            <a:off x="373226" y="457200"/>
            <a:ext cx="2590800" cy="307777"/>
          </a:xfrm>
          <a:prstGeom prst="rect">
            <a:avLst/>
          </a:prstGeom>
          <a:noFill/>
        </p:spPr>
        <p:txBody>
          <a:bodyPr wrap="square" rtlCol="0">
            <a:spAutoFit/>
          </a:bodyPr>
          <a:lstStyle/>
          <a:p>
            <a:r>
              <a:rPr lang="en-US" sz="1400" b="1" dirty="0"/>
              <a:t>WHY IoT Dashboard?</a:t>
            </a:r>
          </a:p>
        </p:txBody>
      </p:sp>
      <p:sp>
        <p:nvSpPr>
          <p:cNvPr id="3" name="TextBox 2">
            <a:extLst>
              <a:ext uri="{FF2B5EF4-FFF2-40B4-BE49-F238E27FC236}">
                <a16:creationId xmlns:a16="http://schemas.microsoft.com/office/drawing/2014/main" id="{8F3A7D35-4203-6418-D842-FB7C7D95D3DA}"/>
              </a:ext>
            </a:extLst>
          </p:cNvPr>
          <p:cNvSpPr txBox="1"/>
          <p:nvPr/>
        </p:nvSpPr>
        <p:spPr>
          <a:xfrm>
            <a:off x="3220953" y="457200"/>
            <a:ext cx="2272394" cy="307777"/>
          </a:xfrm>
          <a:prstGeom prst="rect">
            <a:avLst/>
          </a:prstGeom>
          <a:noFill/>
        </p:spPr>
        <p:txBody>
          <a:bodyPr wrap="square" rtlCol="0">
            <a:spAutoFit/>
          </a:bodyPr>
          <a:lstStyle/>
          <a:p>
            <a:r>
              <a:rPr lang="en-US" sz="1400" b="1" dirty="0"/>
              <a:t>Current condition </a:t>
            </a:r>
          </a:p>
        </p:txBody>
      </p:sp>
      <p:sp>
        <p:nvSpPr>
          <p:cNvPr id="6" name="TextBox 5">
            <a:extLst>
              <a:ext uri="{FF2B5EF4-FFF2-40B4-BE49-F238E27FC236}">
                <a16:creationId xmlns:a16="http://schemas.microsoft.com/office/drawing/2014/main" id="{AD2B5D2C-F897-15FE-95AF-4AE463F68F8B}"/>
              </a:ext>
            </a:extLst>
          </p:cNvPr>
          <p:cNvSpPr txBox="1"/>
          <p:nvPr/>
        </p:nvSpPr>
        <p:spPr>
          <a:xfrm>
            <a:off x="6875786" y="3316527"/>
            <a:ext cx="2362681" cy="307777"/>
          </a:xfrm>
          <a:prstGeom prst="rect">
            <a:avLst/>
          </a:prstGeom>
          <a:noFill/>
        </p:spPr>
        <p:txBody>
          <a:bodyPr wrap="square" rtlCol="0">
            <a:spAutoFit/>
          </a:bodyPr>
          <a:lstStyle/>
          <a:p>
            <a:r>
              <a:rPr lang="en-US" sz="1400" b="1" dirty="0"/>
              <a:t>Struggling Point</a:t>
            </a:r>
          </a:p>
        </p:txBody>
      </p:sp>
      <p:sp>
        <p:nvSpPr>
          <p:cNvPr id="7" name="TextBox 6">
            <a:extLst>
              <a:ext uri="{FF2B5EF4-FFF2-40B4-BE49-F238E27FC236}">
                <a16:creationId xmlns:a16="http://schemas.microsoft.com/office/drawing/2014/main" id="{7F23FE39-F5E2-178D-4D48-1F84E1682301}"/>
              </a:ext>
            </a:extLst>
          </p:cNvPr>
          <p:cNvSpPr txBox="1"/>
          <p:nvPr/>
        </p:nvSpPr>
        <p:spPr>
          <a:xfrm>
            <a:off x="6628830" y="3581244"/>
            <a:ext cx="2542674" cy="1223412"/>
          </a:xfrm>
          <a:prstGeom prst="rect">
            <a:avLst/>
          </a:prstGeom>
          <a:noFill/>
        </p:spPr>
        <p:txBody>
          <a:bodyPr wrap="square" rtlCol="0">
            <a:spAutoFit/>
          </a:bodyPr>
          <a:lstStyle/>
          <a:p>
            <a:pPr marL="228600" indent="-228600">
              <a:buFont typeface="+mj-lt"/>
              <a:buAutoNum type="arabicPeriod"/>
            </a:pPr>
            <a:r>
              <a:rPr lang="en-US" sz="1050" dirty="0"/>
              <a:t>There are </a:t>
            </a:r>
            <a:r>
              <a:rPr lang="en-US" sz="1050" b="1" dirty="0">
                <a:solidFill>
                  <a:srgbClr val="FF0000"/>
                </a:solidFill>
              </a:rPr>
              <a:t>differences in How to handle </a:t>
            </a:r>
            <a:r>
              <a:rPr lang="en-US" sz="1050" dirty="0"/>
              <a:t>Chokotei </a:t>
            </a:r>
          </a:p>
          <a:p>
            <a:pPr marL="228600" indent="-228600">
              <a:buFont typeface="+mj-lt"/>
              <a:buAutoNum type="arabicPeriod"/>
            </a:pPr>
            <a:r>
              <a:rPr lang="en-US" sz="1050" dirty="0"/>
              <a:t>Specially for the </a:t>
            </a:r>
            <a:r>
              <a:rPr lang="en-US" sz="1050" b="1" dirty="0">
                <a:solidFill>
                  <a:srgbClr val="FF0000"/>
                </a:solidFill>
              </a:rPr>
              <a:t>“Cycle Time Over” </a:t>
            </a:r>
            <a:r>
              <a:rPr lang="en-US" sz="1050" dirty="0"/>
              <a:t>type of Chokotei, there is a 20s </a:t>
            </a:r>
            <a:r>
              <a:rPr lang="en-US" sz="1050" b="1" dirty="0">
                <a:solidFill>
                  <a:srgbClr val="FF0000"/>
                </a:solidFill>
              </a:rPr>
              <a:t>delay during recording.</a:t>
            </a:r>
          </a:p>
          <a:p>
            <a:pPr marL="228600" indent="-228600">
              <a:buFont typeface="+mj-lt"/>
              <a:buAutoNum type="arabicPeriod"/>
            </a:pPr>
            <a:r>
              <a:rPr lang="en-US" sz="1050" b="1" dirty="0">
                <a:solidFill>
                  <a:srgbClr val="FF0000"/>
                </a:solidFill>
              </a:rPr>
              <a:t>Cannot Access Programming </a:t>
            </a:r>
            <a:r>
              <a:rPr lang="en-US" sz="1050" dirty="0">
                <a:solidFill>
                  <a:schemeClr val="tx1"/>
                </a:solidFill>
              </a:rPr>
              <a:t>because develop</a:t>
            </a:r>
            <a:r>
              <a:rPr lang="en-US" sz="1050" b="1" dirty="0">
                <a:solidFill>
                  <a:srgbClr val="FF0000"/>
                </a:solidFill>
              </a:rPr>
              <a:t> by vendor</a:t>
            </a:r>
          </a:p>
        </p:txBody>
      </p:sp>
      <p:sp>
        <p:nvSpPr>
          <p:cNvPr id="8" name="TextBox 7">
            <a:extLst>
              <a:ext uri="{FF2B5EF4-FFF2-40B4-BE49-F238E27FC236}">
                <a16:creationId xmlns:a16="http://schemas.microsoft.com/office/drawing/2014/main" id="{EEB18193-8D80-F42E-D6F4-FD63ABCDC7AD}"/>
              </a:ext>
            </a:extLst>
          </p:cNvPr>
          <p:cNvSpPr txBox="1"/>
          <p:nvPr/>
        </p:nvSpPr>
        <p:spPr>
          <a:xfrm>
            <a:off x="275541" y="745585"/>
            <a:ext cx="2294773" cy="430887"/>
          </a:xfrm>
          <a:prstGeom prst="rect">
            <a:avLst/>
          </a:prstGeom>
          <a:noFill/>
        </p:spPr>
        <p:txBody>
          <a:bodyPr wrap="square" rtlCol="0">
            <a:spAutoFit/>
          </a:bodyPr>
          <a:lstStyle/>
          <a:p>
            <a:r>
              <a:rPr lang="en-US" sz="1100" dirty="0"/>
              <a:t>BF23 has IoT Dashboard but it is not used properly</a:t>
            </a:r>
          </a:p>
        </p:txBody>
      </p:sp>
      <p:sp>
        <p:nvSpPr>
          <p:cNvPr id="9" name="TextBox 8">
            <a:extLst>
              <a:ext uri="{FF2B5EF4-FFF2-40B4-BE49-F238E27FC236}">
                <a16:creationId xmlns:a16="http://schemas.microsoft.com/office/drawing/2014/main" id="{A34CCBC9-4DFC-10D0-D9BD-F64EFD2E72F7}"/>
              </a:ext>
            </a:extLst>
          </p:cNvPr>
          <p:cNvSpPr txBox="1"/>
          <p:nvPr/>
        </p:nvSpPr>
        <p:spPr>
          <a:xfrm>
            <a:off x="3081681" y="722465"/>
            <a:ext cx="3158085" cy="430887"/>
          </a:xfrm>
          <a:prstGeom prst="rect">
            <a:avLst/>
          </a:prstGeom>
          <a:noFill/>
        </p:spPr>
        <p:txBody>
          <a:bodyPr wrap="square" rtlCol="0">
            <a:spAutoFit/>
          </a:bodyPr>
          <a:lstStyle/>
          <a:p>
            <a:r>
              <a:rPr lang="en-US" sz="1100" dirty="0"/>
              <a:t>There are 2 CASE in IOT about data accuracy and data visualization</a:t>
            </a:r>
          </a:p>
        </p:txBody>
      </p:sp>
      <p:sp>
        <p:nvSpPr>
          <p:cNvPr id="10" name="TextBox 9">
            <a:extLst>
              <a:ext uri="{FF2B5EF4-FFF2-40B4-BE49-F238E27FC236}">
                <a16:creationId xmlns:a16="http://schemas.microsoft.com/office/drawing/2014/main" id="{C92FBD98-20A1-5699-7F6A-7BF4EC3B92DD}"/>
              </a:ext>
            </a:extLst>
          </p:cNvPr>
          <p:cNvSpPr txBox="1"/>
          <p:nvPr/>
        </p:nvSpPr>
        <p:spPr>
          <a:xfrm>
            <a:off x="6421090" y="457200"/>
            <a:ext cx="2362200" cy="307777"/>
          </a:xfrm>
          <a:prstGeom prst="rect">
            <a:avLst/>
          </a:prstGeom>
          <a:noFill/>
        </p:spPr>
        <p:txBody>
          <a:bodyPr wrap="square" rtlCol="0">
            <a:spAutoFit/>
          </a:bodyPr>
          <a:lstStyle/>
          <a:p>
            <a:r>
              <a:rPr lang="en-US" sz="1400" b="1" dirty="0"/>
              <a:t>Detail Problem</a:t>
            </a:r>
          </a:p>
        </p:txBody>
      </p:sp>
      <p:sp>
        <p:nvSpPr>
          <p:cNvPr id="11" name="TextBox 10">
            <a:extLst>
              <a:ext uri="{FF2B5EF4-FFF2-40B4-BE49-F238E27FC236}">
                <a16:creationId xmlns:a16="http://schemas.microsoft.com/office/drawing/2014/main" id="{27591898-B382-F2A4-5EDC-2FD22FF4E4CD}"/>
              </a:ext>
            </a:extLst>
          </p:cNvPr>
          <p:cNvSpPr txBox="1"/>
          <p:nvPr/>
        </p:nvSpPr>
        <p:spPr>
          <a:xfrm>
            <a:off x="6223003" y="699606"/>
            <a:ext cx="2870968" cy="600164"/>
          </a:xfrm>
          <a:prstGeom prst="rect">
            <a:avLst/>
          </a:prstGeom>
          <a:noFill/>
        </p:spPr>
        <p:txBody>
          <a:bodyPr wrap="square" rtlCol="0">
            <a:spAutoFit/>
          </a:bodyPr>
          <a:lstStyle/>
          <a:p>
            <a:pPr marL="228600" indent="-228600">
              <a:buAutoNum type="arabicPeriod"/>
            </a:pPr>
            <a:r>
              <a:rPr lang="en-US" sz="1100" dirty="0"/>
              <a:t>Chokotei data less than 1 percent/day.</a:t>
            </a:r>
          </a:p>
          <a:p>
            <a:pPr marL="228600" indent="-228600">
              <a:buAutoNum type="arabicPeriod"/>
            </a:pPr>
            <a:r>
              <a:rPr lang="en-US" sz="1100" dirty="0"/>
              <a:t>High percentage of Unknown data</a:t>
            </a:r>
          </a:p>
          <a:p>
            <a:pPr marL="228600" indent="-228600">
              <a:buAutoNum type="arabicPeriod"/>
            </a:pPr>
            <a:r>
              <a:rPr lang="en-US" sz="1100" dirty="0"/>
              <a:t>There is no summary</a:t>
            </a:r>
          </a:p>
        </p:txBody>
      </p:sp>
      <p:sp>
        <p:nvSpPr>
          <p:cNvPr id="12" name="TextBox 11">
            <a:extLst>
              <a:ext uri="{FF2B5EF4-FFF2-40B4-BE49-F238E27FC236}">
                <a16:creationId xmlns:a16="http://schemas.microsoft.com/office/drawing/2014/main" id="{31B25BF6-1BCA-2A02-F05F-239D274C9120}"/>
              </a:ext>
            </a:extLst>
          </p:cNvPr>
          <p:cNvSpPr txBox="1"/>
          <p:nvPr/>
        </p:nvSpPr>
        <p:spPr>
          <a:xfrm>
            <a:off x="3282770" y="3346042"/>
            <a:ext cx="2362200" cy="307777"/>
          </a:xfrm>
          <a:prstGeom prst="rect">
            <a:avLst/>
          </a:prstGeom>
          <a:noFill/>
        </p:spPr>
        <p:txBody>
          <a:bodyPr wrap="square" rtlCol="0">
            <a:spAutoFit/>
          </a:bodyPr>
          <a:lstStyle/>
          <a:p>
            <a:r>
              <a:rPr lang="en-US" sz="1400" b="1" dirty="0"/>
              <a:t>What We Do?</a:t>
            </a:r>
          </a:p>
        </p:txBody>
      </p:sp>
      <p:sp>
        <p:nvSpPr>
          <p:cNvPr id="14" name="TextBox 13">
            <a:extLst>
              <a:ext uri="{FF2B5EF4-FFF2-40B4-BE49-F238E27FC236}">
                <a16:creationId xmlns:a16="http://schemas.microsoft.com/office/drawing/2014/main" id="{837A7047-24C2-C693-024B-B958B5572241}"/>
              </a:ext>
            </a:extLst>
          </p:cNvPr>
          <p:cNvSpPr txBox="1"/>
          <p:nvPr/>
        </p:nvSpPr>
        <p:spPr>
          <a:xfrm>
            <a:off x="2994490" y="3711966"/>
            <a:ext cx="3634910" cy="938719"/>
          </a:xfrm>
          <a:prstGeom prst="rect">
            <a:avLst/>
          </a:prstGeom>
          <a:noFill/>
        </p:spPr>
        <p:txBody>
          <a:bodyPr wrap="square" rtlCol="0">
            <a:spAutoFit/>
          </a:bodyPr>
          <a:lstStyle/>
          <a:p>
            <a:pPr marL="228600" indent="-228600">
              <a:buFont typeface="+mj-lt"/>
              <a:buAutoNum type="arabicPeriod"/>
            </a:pPr>
            <a:r>
              <a:rPr lang="en-US" sz="1100" dirty="0"/>
              <a:t>Change the </a:t>
            </a:r>
            <a:r>
              <a:rPr lang="en-US" sz="1100" b="1" dirty="0">
                <a:solidFill>
                  <a:srgbClr val="0070C0"/>
                </a:solidFill>
              </a:rPr>
              <a:t>trigger</a:t>
            </a:r>
            <a:r>
              <a:rPr lang="en-US" sz="1100" dirty="0"/>
              <a:t> </a:t>
            </a:r>
            <a:r>
              <a:rPr lang="en-US" sz="1100" b="1" dirty="0">
                <a:solidFill>
                  <a:srgbClr val="0070C0"/>
                </a:solidFill>
              </a:rPr>
              <a:t>to</a:t>
            </a:r>
            <a:r>
              <a:rPr lang="en-US" sz="1100" dirty="0"/>
              <a:t> </a:t>
            </a:r>
            <a:r>
              <a:rPr lang="en-US" sz="1100" b="1" dirty="0">
                <a:solidFill>
                  <a:srgbClr val="0070C0"/>
                </a:solidFill>
              </a:rPr>
              <a:t>record</a:t>
            </a:r>
            <a:r>
              <a:rPr lang="en-US" sz="1100" dirty="0"/>
              <a:t> data Chokotei use andon lamp</a:t>
            </a:r>
          </a:p>
          <a:p>
            <a:pPr marL="228600" indent="-228600">
              <a:buFont typeface="+mj-lt"/>
              <a:buAutoNum type="arabicPeriod"/>
            </a:pPr>
            <a:r>
              <a:rPr lang="en-US" sz="1100" b="1" dirty="0">
                <a:solidFill>
                  <a:srgbClr val="0070C0"/>
                </a:solidFill>
              </a:rPr>
              <a:t>Daily Meeting </a:t>
            </a:r>
            <a:r>
              <a:rPr lang="en-US" sz="1100" dirty="0"/>
              <a:t>with </a:t>
            </a:r>
            <a:r>
              <a:rPr lang="en-US" sz="1100" b="1" dirty="0">
                <a:solidFill>
                  <a:srgbClr val="0070C0"/>
                </a:solidFill>
              </a:rPr>
              <a:t>PIC</a:t>
            </a:r>
            <a:r>
              <a:rPr lang="en-US" sz="1100" dirty="0"/>
              <a:t> </a:t>
            </a:r>
            <a:r>
              <a:rPr lang="en-US" sz="1100" b="1" dirty="0">
                <a:solidFill>
                  <a:srgbClr val="0070C0"/>
                </a:solidFill>
              </a:rPr>
              <a:t>line</a:t>
            </a:r>
            <a:r>
              <a:rPr lang="en-US" sz="1100" dirty="0"/>
              <a:t> about line condition</a:t>
            </a:r>
          </a:p>
          <a:p>
            <a:pPr marL="228600" indent="-228600">
              <a:buFont typeface="+mj-lt"/>
              <a:buAutoNum type="arabicPeriod"/>
            </a:pPr>
            <a:r>
              <a:rPr lang="en-US" sz="1100" dirty="0"/>
              <a:t>Make </a:t>
            </a:r>
            <a:r>
              <a:rPr lang="en-US" sz="1100" b="1" dirty="0">
                <a:solidFill>
                  <a:srgbClr val="0070C0"/>
                </a:solidFill>
              </a:rPr>
              <a:t>Summary</a:t>
            </a:r>
            <a:r>
              <a:rPr lang="en-US" sz="1100" dirty="0"/>
              <a:t> </a:t>
            </a:r>
            <a:r>
              <a:rPr lang="en-US" sz="1100" b="1" dirty="0">
                <a:solidFill>
                  <a:srgbClr val="0070C0"/>
                </a:solidFill>
              </a:rPr>
              <a:t>Chokotei </a:t>
            </a:r>
            <a:r>
              <a:rPr lang="en-US" sz="1100" dirty="0">
                <a:solidFill>
                  <a:schemeClr val="tx1"/>
                </a:solidFill>
              </a:rPr>
              <a:t>By</a:t>
            </a:r>
            <a:r>
              <a:rPr lang="en-US" sz="1100" b="1" dirty="0">
                <a:solidFill>
                  <a:srgbClr val="0070C0"/>
                </a:solidFill>
              </a:rPr>
              <a:t> Largest QTY </a:t>
            </a:r>
            <a:r>
              <a:rPr lang="en-US" sz="1100" dirty="0">
                <a:solidFill>
                  <a:schemeClr val="tx1"/>
                </a:solidFill>
              </a:rPr>
              <a:t>and</a:t>
            </a:r>
            <a:r>
              <a:rPr lang="en-US" sz="1100" b="1" dirty="0">
                <a:solidFill>
                  <a:srgbClr val="0070C0"/>
                </a:solidFill>
              </a:rPr>
              <a:t> Longest Time </a:t>
            </a:r>
          </a:p>
        </p:txBody>
      </p:sp>
      <p:sp>
        <p:nvSpPr>
          <p:cNvPr id="17" name="Rectangle 16">
            <a:extLst>
              <a:ext uri="{FF2B5EF4-FFF2-40B4-BE49-F238E27FC236}">
                <a16:creationId xmlns:a16="http://schemas.microsoft.com/office/drawing/2014/main" id="{D33A2328-B21D-02F2-BEB9-8B52236BE34E}"/>
              </a:ext>
            </a:extLst>
          </p:cNvPr>
          <p:cNvSpPr/>
          <p:nvPr/>
        </p:nvSpPr>
        <p:spPr>
          <a:xfrm>
            <a:off x="3045096" y="3350059"/>
            <a:ext cx="5986694" cy="141164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7BE7244D-D8E5-7269-A59F-F4C84FD3015D}"/>
              </a:ext>
            </a:extLst>
          </p:cNvPr>
          <p:cNvSpPr/>
          <p:nvPr/>
        </p:nvSpPr>
        <p:spPr>
          <a:xfrm>
            <a:off x="90342" y="453833"/>
            <a:ext cx="8941447" cy="86879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36004350-8424-EA67-EB70-77F3767CAA61}"/>
              </a:ext>
            </a:extLst>
          </p:cNvPr>
          <p:cNvSpPr txBox="1"/>
          <p:nvPr/>
        </p:nvSpPr>
        <p:spPr>
          <a:xfrm>
            <a:off x="1816550" y="6550223"/>
            <a:ext cx="7352860" cy="307777"/>
          </a:xfrm>
          <a:prstGeom prst="rect">
            <a:avLst/>
          </a:prstGeom>
          <a:noFill/>
        </p:spPr>
        <p:txBody>
          <a:bodyPr wrap="square" rtlCol="0">
            <a:spAutoFit/>
          </a:bodyPr>
          <a:lstStyle/>
          <a:p>
            <a:pPr algn="ctr"/>
            <a:r>
              <a:rPr lang="en-US" sz="1400" dirty="0">
                <a:solidFill>
                  <a:schemeClr val="tx1"/>
                </a:solidFill>
                <a:effectLst>
                  <a:outerShdw blurRad="50800" dist="38100" dir="5400000" algn="t" rotWithShape="0">
                    <a:prstClr val="black">
                      <a:alpha val="40000"/>
                    </a:prstClr>
                  </a:outerShdw>
                </a:effectLst>
                <a:highlight>
                  <a:srgbClr val="FFFF00"/>
                </a:highlight>
              </a:rPr>
              <a:t>Data Accuracy Chokotei Increases up to 95% and easy to analyze</a:t>
            </a:r>
          </a:p>
        </p:txBody>
      </p:sp>
      <p:grpSp>
        <p:nvGrpSpPr>
          <p:cNvPr id="15" name="Group 14"/>
          <p:cNvGrpSpPr/>
          <p:nvPr/>
        </p:nvGrpSpPr>
        <p:grpSpPr>
          <a:xfrm>
            <a:off x="6172200" y="5174146"/>
            <a:ext cx="1691431" cy="1197769"/>
            <a:chOff x="6233369" y="4845265"/>
            <a:chExt cx="1842018" cy="1487623"/>
          </a:xfrm>
        </p:grpSpPr>
        <p:grpSp>
          <p:nvGrpSpPr>
            <p:cNvPr id="46" name="Group 45"/>
            <p:cNvGrpSpPr/>
            <p:nvPr/>
          </p:nvGrpSpPr>
          <p:grpSpPr>
            <a:xfrm>
              <a:off x="6817553" y="4912741"/>
              <a:ext cx="424712" cy="1161260"/>
              <a:chOff x="3633454" y="4354940"/>
              <a:chExt cx="425105" cy="1162335"/>
            </a:xfrm>
          </p:grpSpPr>
          <p:sp>
            <p:nvSpPr>
              <p:cNvPr id="51" name="Rectangle 50"/>
              <p:cNvSpPr/>
              <p:nvPr/>
            </p:nvSpPr>
            <p:spPr>
              <a:xfrm>
                <a:off x="3633455" y="4354940"/>
                <a:ext cx="425101" cy="56835"/>
              </a:xfrm>
              <a:prstGeom prst="rect">
                <a:avLst/>
              </a:prstGeom>
              <a:solidFill>
                <a:srgbClr val="92D050"/>
              </a:solidFill>
              <a:ln w="25400" cap="flat" cmpd="sng" algn="ctr">
                <a:noFill/>
                <a:prstDash val="solid"/>
              </a:ln>
              <a:effectLst/>
            </p:spPr>
            <p:txBody>
              <a:bodyPr rtlCol="0" anchor="ctr"/>
              <a:lstStyle/>
              <a:p>
                <a:pPr marL="0" marR="0" lvl="0" indent="0" algn="ctr" defTabSz="913577" rtl="0" eaLnBrk="1" fontAlgn="auto" latinLnBrk="0" hangingPunct="1">
                  <a:lnSpc>
                    <a:spcPct val="100000"/>
                  </a:lnSpc>
                  <a:spcBef>
                    <a:spcPts val="0"/>
                  </a:spcBef>
                  <a:spcAft>
                    <a:spcPts val="0"/>
                  </a:spcAft>
                  <a:buClrTx/>
                  <a:buSzTx/>
                  <a:buFontTx/>
                  <a:buNone/>
                  <a:tabLst/>
                  <a:defRPr/>
                </a:pPr>
                <a:endParaRPr kumimoji="1" lang="en-US" sz="1798" b="0" i="0" u="none" strike="noStrike" kern="1200" cap="none" spc="0" normalizeH="0" baseline="0" noProof="0">
                  <a:ln>
                    <a:noFill/>
                  </a:ln>
                  <a:solidFill>
                    <a:srgbClr val="FFFFFF"/>
                  </a:solidFill>
                  <a:effectLst/>
                  <a:uLnTx/>
                  <a:uFillTx/>
                  <a:ea typeface="Meiryo UI"/>
                  <a:cs typeface="+mn-cs"/>
                </a:endParaRPr>
              </a:p>
            </p:txBody>
          </p:sp>
          <p:sp>
            <p:nvSpPr>
              <p:cNvPr id="50" name="Rectangle 49"/>
              <p:cNvSpPr/>
              <p:nvPr/>
            </p:nvSpPr>
            <p:spPr>
              <a:xfrm flipV="1">
                <a:off x="3633454" y="4375228"/>
                <a:ext cx="425101" cy="45719"/>
              </a:xfrm>
              <a:prstGeom prst="rect">
                <a:avLst/>
              </a:prstGeom>
              <a:solidFill>
                <a:srgbClr val="FFC000"/>
              </a:solidFill>
              <a:ln w="25400" cap="flat" cmpd="sng" algn="ctr">
                <a:noFill/>
                <a:prstDash val="solid"/>
              </a:ln>
              <a:effectLst/>
            </p:spPr>
            <p:txBody>
              <a:bodyPr rtlCol="0" anchor="ctr"/>
              <a:lstStyle/>
              <a:p>
                <a:pPr marL="0" marR="0" lvl="0" indent="0" algn="ctr" defTabSz="913577" rtl="0" eaLnBrk="1" fontAlgn="auto" latinLnBrk="0" hangingPunct="1">
                  <a:lnSpc>
                    <a:spcPct val="100000"/>
                  </a:lnSpc>
                  <a:spcBef>
                    <a:spcPts val="0"/>
                  </a:spcBef>
                  <a:spcAft>
                    <a:spcPts val="0"/>
                  </a:spcAft>
                  <a:buClrTx/>
                  <a:buSzTx/>
                  <a:buFontTx/>
                  <a:buNone/>
                  <a:tabLst/>
                  <a:defRPr/>
                </a:pPr>
                <a:endParaRPr kumimoji="1" lang="en-US" sz="1798" b="0" i="0" u="none" strike="noStrike" kern="1200" cap="none" spc="0" normalizeH="0" baseline="0" noProof="0">
                  <a:ln>
                    <a:noFill/>
                  </a:ln>
                  <a:solidFill>
                    <a:srgbClr val="FFFFFF"/>
                  </a:solidFill>
                  <a:effectLst/>
                  <a:uLnTx/>
                  <a:uFillTx/>
                  <a:ea typeface="Meiryo UI"/>
                  <a:cs typeface="+mn-cs"/>
                </a:endParaRPr>
              </a:p>
            </p:txBody>
          </p:sp>
          <p:sp>
            <p:nvSpPr>
              <p:cNvPr id="49" name="Rectangle 48"/>
              <p:cNvSpPr/>
              <p:nvPr/>
            </p:nvSpPr>
            <p:spPr>
              <a:xfrm>
                <a:off x="3633454" y="4397192"/>
                <a:ext cx="425101" cy="58188"/>
              </a:xfrm>
              <a:prstGeom prst="rect">
                <a:avLst/>
              </a:prstGeom>
              <a:solidFill>
                <a:srgbClr val="000000">
                  <a:lumMod val="50000"/>
                  <a:lumOff val="50000"/>
                </a:srgbClr>
              </a:solidFill>
              <a:ln w="25400" cap="flat" cmpd="sng" algn="ctr">
                <a:noFill/>
                <a:prstDash val="solid"/>
              </a:ln>
              <a:effectLst/>
            </p:spPr>
            <p:txBody>
              <a:bodyPr rtlCol="0" anchor="ctr"/>
              <a:lstStyle/>
              <a:p>
                <a:pPr marL="0" marR="0" lvl="0" indent="0" algn="ctr" defTabSz="913577" rtl="0" eaLnBrk="1" fontAlgn="auto" latinLnBrk="0" hangingPunct="1">
                  <a:lnSpc>
                    <a:spcPct val="100000"/>
                  </a:lnSpc>
                  <a:spcBef>
                    <a:spcPts val="0"/>
                  </a:spcBef>
                  <a:spcAft>
                    <a:spcPts val="0"/>
                  </a:spcAft>
                  <a:buClrTx/>
                  <a:buSzTx/>
                  <a:buFontTx/>
                  <a:buNone/>
                  <a:tabLst/>
                  <a:defRPr/>
                </a:pPr>
                <a:endParaRPr kumimoji="1" lang="en-US" sz="1798" b="0" i="0" u="none" strike="noStrike" kern="1200" cap="none" spc="0" normalizeH="0" baseline="0" noProof="0">
                  <a:ln>
                    <a:noFill/>
                  </a:ln>
                  <a:solidFill>
                    <a:srgbClr val="FFFFFF"/>
                  </a:solidFill>
                  <a:effectLst/>
                  <a:uLnTx/>
                  <a:uFillTx/>
                  <a:ea typeface="Meiryo UI"/>
                  <a:cs typeface="+mn-cs"/>
                </a:endParaRPr>
              </a:p>
            </p:txBody>
          </p:sp>
          <p:sp>
            <p:nvSpPr>
              <p:cNvPr id="47" name="Rectangle 46"/>
              <p:cNvSpPr/>
              <p:nvPr/>
            </p:nvSpPr>
            <p:spPr>
              <a:xfrm>
                <a:off x="3633458" y="4411775"/>
                <a:ext cx="425101" cy="352228"/>
              </a:xfrm>
              <a:prstGeom prst="rect">
                <a:avLst/>
              </a:prstGeom>
              <a:solidFill>
                <a:srgbClr val="DC0032">
                  <a:lumMod val="60000"/>
                  <a:lumOff val="40000"/>
                </a:srgbClr>
              </a:solidFill>
              <a:ln w="25400" cap="flat" cmpd="sng" algn="ctr">
                <a:noFill/>
                <a:prstDash val="solid"/>
              </a:ln>
              <a:effectLst/>
            </p:spPr>
            <p:txBody>
              <a:bodyPr rtlCol="0" anchor="ctr"/>
              <a:lstStyle/>
              <a:p>
                <a:pPr marL="0" marR="0" lvl="0" indent="0" algn="ctr" defTabSz="913577" rtl="0" eaLnBrk="1" fontAlgn="auto" latinLnBrk="0" hangingPunct="1">
                  <a:lnSpc>
                    <a:spcPct val="100000"/>
                  </a:lnSpc>
                  <a:spcBef>
                    <a:spcPts val="0"/>
                  </a:spcBef>
                  <a:spcAft>
                    <a:spcPts val="0"/>
                  </a:spcAft>
                  <a:buClrTx/>
                  <a:buSzTx/>
                  <a:buFontTx/>
                  <a:buNone/>
                  <a:tabLst/>
                  <a:defRPr/>
                </a:pPr>
                <a:endParaRPr kumimoji="1" lang="en-US" sz="1798" b="0" i="0" u="none" strike="noStrike" kern="1200" cap="none" spc="0" normalizeH="0" baseline="0" noProof="0">
                  <a:ln>
                    <a:noFill/>
                  </a:ln>
                  <a:solidFill>
                    <a:srgbClr val="FFFFFF"/>
                  </a:solidFill>
                  <a:effectLst/>
                  <a:uLnTx/>
                  <a:uFillTx/>
                  <a:ea typeface="Meiryo UI"/>
                  <a:cs typeface="+mn-cs"/>
                </a:endParaRPr>
              </a:p>
            </p:txBody>
          </p:sp>
          <p:sp>
            <p:nvSpPr>
              <p:cNvPr id="48" name="Rectangle 47"/>
              <p:cNvSpPr/>
              <p:nvPr/>
            </p:nvSpPr>
            <p:spPr>
              <a:xfrm>
                <a:off x="3633458" y="4505682"/>
                <a:ext cx="425101" cy="1011593"/>
              </a:xfrm>
              <a:prstGeom prst="rect">
                <a:avLst/>
              </a:prstGeom>
              <a:solidFill>
                <a:srgbClr val="004386">
                  <a:lumMod val="60000"/>
                  <a:lumOff val="40000"/>
                </a:srgbClr>
              </a:solidFill>
              <a:ln w="25400" cap="flat" cmpd="sng" algn="ctr">
                <a:noFill/>
                <a:prstDash val="solid"/>
              </a:ln>
              <a:effectLst/>
            </p:spPr>
            <p:txBody>
              <a:bodyPr rtlCol="0" anchor="ctr"/>
              <a:lstStyle/>
              <a:p>
                <a:pPr marL="0" marR="0" lvl="0" indent="0" algn="ctr" defTabSz="913577" rtl="0" eaLnBrk="1" fontAlgn="auto" latinLnBrk="0" hangingPunct="1">
                  <a:lnSpc>
                    <a:spcPct val="100000"/>
                  </a:lnSpc>
                  <a:spcBef>
                    <a:spcPts val="0"/>
                  </a:spcBef>
                  <a:spcAft>
                    <a:spcPts val="0"/>
                  </a:spcAft>
                  <a:buClrTx/>
                  <a:buSzTx/>
                  <a:buFontTx/>
                  <a:buNone/>
                  <a:tabLst/>
                  <a:defRPr/>
                </a:pPr>
                <a:endParaRPr kumimoji="1" lang="en-US" sz="1798" b="0" i="0" u="none" strike="noStrike" kern="1200" cap="none" spc="0" normalizeH="0" baseline="0" noProof="0">
                  <a:ln>
                    <a:noFill/>
                  </a:ln>
                  <a:solidFill>
                    <a:srgbClr val="FFFFFF"/>
                  </a:solidFill>
                  <a:effectLst/>
                  <a:uLnTx/>
                  <a:uFillTx/>
                  <a:ea typeface="Meiryo UI"/>
                  <a:cs typeface="+mn-cs"/>
                </a:endParaRPr>
              </a:p>
            </p:txBody>
          </p:sp>
        </p:grpSp>
        <p:cxnSp>
          <p:nvCxnSpPr>
            <p:cNvPr id="52" name="Straight Connector 51"/>
            <p:cNvCxnSpPr/>
            <p:nvPr/>
          </p:nvCxnSpPr>
          <p:spPr>
            <a:xfrm>
              <a:off x="6663138" y="6071759"/>
              <a:ext cx="1412249" cy="0"/>
            </a:xfrm>
            <a:prstGeom prst="line">
              <a:avLst/>
            </a:prstGeom>
            <a:noFill/>
            <a:ln w="12700" cap="flat" cmpd="sng" algn="ctr">
              <a:solidFill>
                <a:srgbClr val="000000">
                  <a:shade val="95000"/>
                  <a:satMod val="105000"/>
                </a:srgbClr>
              </a:solidFill>
              <a:prstDash val="solid"/>
            </a:ln>
            <a:effectLst/>
          </p:spPr>
        </p:cxnSp>
        <p:cxnSp>
          <p:nvCxnSpPr>
            <p:cNvPr id="53" name="Straight Connector 52"/>
            <p:cNvCxnSpPr/>
            <p:nvPr/>
          </p:nvCxnSpPr>
          <p:spPr>
            <a:xfrm flipV="1">
              <a:off x="6663138" y="4893266"/>
              <a:ext cx="0" cy="1178494"/>
            </a:xfrm>
            <a:prstGeom prst="line">
              <a:avLst/>
            </a:prstGeom>
            <a:noFill/>
            <a:ln w="12700" cap="flat" cmpd="sng" algn="ctr">
              <a:solidFill>
                <a:srgbClr val="000000">
                  <a:shade val="95000"/>
                  <a:satMod val="105000"/>
                </a:srgbClr>
              </a:solidFill>
              <a:prstDash val="solid"/>
            </a:ln>
            <a:effectLst/>
          </p:spPr>
        </p:cxnSp>
        <p:sp>
          <p:nvSpPr>
            <p:cNvPr id="54" name="TextBox 53"/>
            <p:cNvSpPr txBox="1"/>
            <p:nvPr/>
          </p:nvSpPr>
          <p:spPr>
            <a:xfrm>
              <a:off x="6458037" y="5964138"/>
              <a:ext cx="250158" cy="215245"/>
            </a:xfrm>
            <a:prstGeom prst="rect">
              <a:avLst/>
            </a:prstGeom>
            <a:noFill/>
          </p:spPr>
          <p:txBody>
            <a:bodyPr wrap="none" rtlCol="0">
              <a:spAutoFit/>
            </a:bodyPr>
            <a:lstStyle/>
            <a:p>
              <a:pPr algn="l" defTabSz="913577" rtl="0"/>
              <a:r>
                <a:rPr kumimoji="1" lang="en-US" sz="799" kern="1200" dirty="0">
                  <a:solidFill>
                    <a:srgbClr val="000000"/>
                  </a:solidFill>
                  <a:ea typeface="Meiryo UI"/>
                  <a:cs typeface="+mn-cs"/>
                </a:rPr>
                <a:t>0</a:t>
              </a:r>
            </a:p>
          </p:txBody>
        </p:sp>
        <p:sp>
          <p:nvSpPr>
            <p:cNvPr id="55" name="TextBox 54"/>
            <p:cNvSpPr txBox="1"/>
            <p:nvPr/>
          </p:nvSpPr>
          <p:spPr>
            <a:xfrm>
              <a:off x="6398904" y="5398906"/>
              <a:ext cx="299804" cy="215116"/>
            </a:xfrm>
            <a:prstGeom prst="rect">
              <a:avLst/>
            </a:prstGeom>
            <a:noFill/>
          </p:spPr>
          <p:txBody>
            <a:bodyPr wrap="none" rtlCol="0">
              <a:spAutoFit/>
            </a:bodyPr>
            <a:lstStyle/>
            <a:p>
              <a:pPr algn="l" defTabSz="913577" rtl="0"/>
              <a:r>
                <a:rPr kumimoji="1" lang="en-US" sz="799" kern="1200" dirty="0">
                  <a:solidFill>
                    <a:srgbClr val="000000"/>
                  </a:solidFill>
                  <a:ea typeface="Meiryo UI"/>
                  <a:cs typeface="+mn-cs"/>
                </a:rPr>
                <a:t>50</a:t>
              </a:r>
            </a:p>
          </p:txBody>
        </p:sp>
        <p:sp>
          <p:nvSpPr>
            <p:cNvPr id="56" name="TextBox 55"/>
            <p:cNvSpPr txBox="1"/>
            <p:nvPr/>
          </p:nvSpPr>
          <p:spPr>
            <a:xfrm>
              <a:off x="6326712" y="4845265"/>
              <a:ext cx="357459" cy="215116"/>
            </a:xfrm>
            <a:prstGeom prst="rect">
              <a:avLst/>
            </a:prstGeom>
            <a:noFill/>
          </p:spPr>
          <p:txBody>
            <a:bodyPr wrap="none" rtlCol="0">
              <a:spAutoFit/>
            </a:bodyPr>
            <a:lstStyle/>
            <a:p>
              <a:pPr algn="l" defTabSz="913577" rtl="0"/>
              <a:r>
                <a:rPr kumimoji="1" lang="en-US" sz="799" kern="1200" dirty="0">
                  <a:solidFill>
                    <a:srgbClr val="000000"/>
                  </a:solidFill>
                  <a:ea typeface="Meiryo UI"/>
                  <a:cs typeface="+mn-cs"/>
                </a:rPr>
                <a:t>100</a:t>
              </a:r>
            </a:p>
          </p:txBody>
        </p:sp>
        <p:sp>
          <p:nvSpPr>
            <p:cNvPr id="57" name="TextBox 56"/>
            <p:cNvSpPr txBox="1"/>
            <p:nvPr/>
          </p:nvSpPr>
          <p:spPr>
            <a:xfrm rot="16200000">
              <a:off x="6034876" y="5351165"/>
              <a:ext cx="612101" cy="215116"/>
            </a:xfrm>
            <a:prstGeom prst="rect">
              <a:avLst/>
            </a:prstGeom>
            <a:noFill/>
          </p:spPr>
          <p:txBody>
            <a:bodyPr wrap="none" rtlCol="0">
              <a:spAutoFit/>
            </a:bodyPr>
            <a:lstStyle/>
            <a:p>
              <a:pPr algn="l" defTabSz="913577" rtl="0"/>
              <a:r>
                <a:rPr kumimoji="1" lang="en-US" sz="799" kern="1200" dirty="0">
                  <a:solidFill>
                    <a:srgbClr val="000000"/>
                  </a:solidFill>
                  <a:ea typeface="Meiryo UI"/>
                  <a:cs typeface="+mn-cs"/>
                </a:rPr>
                <a:t>Ratio (%)</a:t>
              </a:r>
            </a:p>
          </p:txBody>
        </p:sp>
        <p:sp>
          <p:nvSpPr>
            <p:cNvPr id="58" name="TextBox 57"/>
            <p:cNvSpPr txBox="1"/>
            <p:nvPr/>
          </p:nvSpPr>
          <p:spPr>
            <a:xfrm>
              <a:off x="6704359" y="6084580"/>
              <a:ext cx="700382" cy="248308"/>
            </a:xfrm>
            <a:prstGeom prst="rect">
              <a:avLst/>
            </a:prstGeom>
            <a:noFill/>
          </p:spPr>
          <p:txBody>
            <a:bodyPr wrap="none" rtlCol="0">
              <a:spAutoFit/>
            </a:bodyPr>
            <a:lstStyle/>
            <a:p>
              <a:pPr algn="l" defTabSz="913577" rtl="0"/>
              <a:r>
                <a:rPr kumimoji="1" lang="en-US" sz="699" b="1" kern="1200" dirty="0">
                  <a:solidFill>
                    <a:srgbClr val="000000"/>
                  </a:solidFill>
                  <a:ea typeface="Meiryo UI"/>
                  <a:cs typeface="+mn-cs"/>
                </a:rPr>
                <a:t>27-05-2024</a:t>
              </a:r>
            </a:p>
          </p:txBody>
        </p:sp>
        <p:grpSp>
          <p:nvGrpSpPr>
            <p:cNvPr id="59" name="Group 58"/>
            <p:cNvGrpSpPr/>
            <p:nvPr/>
          </p:nvGrpSpPr>
          <p:grpSpPr>
            <a:xfrm>
              <a:off x="7324860" y="5342561"/>
              <a:ext cx="574264" cy="639612"/>
              <a:chOff x="1183083" y="4605053"/>
              <a:chExt cx="574796" cy="640204"/>
            </a:xfrm>
          </p:grpSpPr>
          <p:sp>
            <p:nvSpPr>
              <p:cNvPr id="60" name="Rectangle 59"/>
              <p:cNvSpPr/>
              <p:nvPr/>
            </p:nvSpPr>
            <p:spPr>
              <a:xfrm>
                <a:off x="1183083" y="4663196"/>
                <a:ext cx="60110" cy="61972"/>
              </a:xfrm>
              <a:prstGeom prst="rect">
                <a:avLst/>
              </a:prstGeom>
              <a:solidFill>
                <a:srgbClr val="92D050"/>
              </a:solidFill>
              <a:ln w="25400" cap="flat" cmpd="sng" algn="ctr">
                <a:noFill/>
                <a:prstDash val="solid"/>
              </a:ln>
              <a:effectLst/>
            </p:spPr>
            <p:txBody>
              <a:bodyPr rtlCol="0" anchor="ctr"/>
              <a:lstStyle/>
              <a:p>
                <a:pPr marL="0" marR="0" lvl="0" indent="0" algn="ctr" defTabSz="913577" rtl="0" eaLnBrk="1" fontAlgn="auto" latinLnBrk="0" hangingPunct="1">
                  <a:lnSpc>
                    <a:spcPct val="100000"/>
                  </a:lnSpc>
                  <a:spcBef>
                    <a:spcPts val="0"/>
                  </a:spcBef>
                  <a:spcAft>
                    <a:spcPts val="0"/>
                  </a:spcAft>
                  <a:buClrTx/>
                  <a:buSzTx/>
                  <a:buFontTx/>
                  <a:buNone/>
                  <a:tabLst/>
                  <a:defRPr/>
                </a:pPr>
                <a:endParaRPr kumimoji="1" lang="en-US" sz="1798" b="0" i="0" u="none" strike="noStrike" kern="1200" cap="none" spc="0" normalizeH="0" baseline="0" noProof="0">
                  <a:ln>
                    <a:noFill/>
                  </a:ln>
                  <a:solidFill>
                    <a:srgbClr val="FFFFFF"/>
                  </a:solidFill>
                  <a:effectLst/>
                  <a:uLnTx/>
                  <a:uFillTx/>
                  <a:ea typeface="Meiryo UI"/>
                  <a:cs typeface="+mn-cs"/>
                </a:endParaRPr>
              </a:p>
            </p:txBody>
          </p:sp>
          <p:sp>
            <p:nvSpPr>
              <p:cNvPr id="61" name="Rectangle 60"/>
              <p:cNvSpPr/>
              <p:nvPr/>
            </p:nvSpPr>
            <p:spPr>
              <a:xfrm>
                <a:off x="1183083" y="4776722"/>
                <a:ext cx="60110" cy="61972"/>
              </a:xfrm>
              <a:prstGeom prst="rect">
                <a:avLst/>
              </a:prstGeom>
              <a:solidFill>
                <a:srgbClr val="FFC000"/>
              </a:solidFill>
              <a:ln w="25400" cap="flat" cmpd="sng" algn="ctr">
                <a:noFill/>
                <a:prstDash val="solid"/>
              </a:ln>
              <a:effectLst/>
            </p:spPr>
            <p:txBody>
              <a:bodyPr rtlCol="0" anchor="ctr"/>
              <a:lstStyle/>
              <a:p>
                <a:pPr marL="0" marR="0" lvl="0" indent="0" algn="ctr" defTabSz="913577" rtl="0" eaLnBrk="1" fontAlgn="auto" latinLnBrk="0" hangingPunct="1">
                  <a:lnSpc>
                    <a:spcPct val="100000"/>
                  </a:lnSpc>
                  <a:spcBef>
                    <a:spcPts val="0"/>
                  </a:spcBef>
                  <a:spcAft>
                    <a:spcPts val="0"/>
                  </a:spcAft>
                  <a:buClrTx/>
                  <a:buSzTx/>
                  <a:buFontTx/>
                  <a:buNone/>
                  <a:tabLst/>
                  <a:defRPr/>
                </a:pPr>
                <a:endParaRPr kumimoji="1" lang="en-US" sz="1798" b="0" i="0" u="none" strike="noStrike" kern="1200" cap="none" spc="0" normalizeH="0" baseline="0" noProof="0">
                  <a:ln>
                    <a:noFill/>
                  </a:ln>
                  <a:solidFill>
                    <a:srgbClr val="FFFFFF"/>
                  </a:solidFill>
                  <a:effectLst/>
                  <a:uLnTx/>
                  <a:uFillTx/>
                  <a:ea typeface="Meiryo UI"/>
                  <a:cs typeface="+mn-cs"/>
                </a:endParaRPr>
              </a:p>
            </p:txBody>
          </p:sp>
          <p:sp>
            <p:nvSpPr>
              <p:cNvPr id="62" name="Rectangle 61"/>
              <p:cNvSpPr/>
              <p:nvPr/>
            </p:nvSpPr>
            <p:spPr>
              <a:xfrm>
                <a:off x="1183083" y="4890248"/>
                <a:ext cx="60110" cy="61972"/>
              </a:xfrm>
              <a:prstGeom prst="rect">
                <a:avLst/>
              </a:prstGeom>
              <a:solidFill>
                <a:srgbClr val="7F7F7F"/>
              </a:solidFill>
              <a:ln w="25400" cap="flat" cmpd="sng" algn="ctr">
                <a:noFill/>
                <a:prstDash val="solid"/>
              </a:ln>
              <a:effectLst/>
            </p:spPr>
            <p:txBody>
              <a:bodyPr rtlCol="0" anchor="ctr"/>
              <a:lstStyle/>
              <a:p>
                <a:pPr marL="0" marR="0" lvl="0" indent="0" algn="ctr" defTabSz="913577" rtl="0" eaLnBrk="1" fontAlgn="auto" latinLnBrk="0" hangingPunct="1">
                  <a:lnSpc>
                    <a:spcPct val="100000"/>
                  </a:lnSpc>
                  <a:spcBef>
                    <a:spcPts val="0"/>
                  </a:spcBef>
                  <a:spcAft>
                    <a:spcPts val="0"/>
                  </a:spcAft>
                  <a:buClrTx/>
                  <a:buSzTx/>
                  <a:buFontTx/>
                  <a:buNone/>
                  <a:tabLst/>
                  <a:defRPr/>
                </a:pPr>
                <a:endParaRPr kumimoji="1" lang="en-US" sz="1798" b="0" i="0" u="none" strike="noStrike" kern="1200" cap="none" spc="0" normalizeH="0" baseline="0" noProof="0">
                  <a:ln>
                    <a:noFill/>
                  </a:ln>
                  <a:solidFill>
                    <a:srgbClr val="FFFFFF"/>
                  </a:solidFill>
                  <a:effectLst/>
                  <a:uLnTx/>
                  <a:uFillTx/>
                  <a:ea typeface="Meiryo UI"/>
                  <a:cs typeface="+mn-cs"/>
                </a:endParaRPr>
              </a:p>
            </p:txBody>
          </p:sp>
          <p:sp>
            <p:nvSpPr>
              <p:cNvPr id="63" name="Rectangle 62"/>
              <p:cNvSpPr/>
              <p:nvPr/>
            </p:nvSpPr>
            <p:spPr>
              <a:xfrm>
                <a:off x="1183083" y="5003774"/>
                <a:ext cx="60110" cy="61972"/>
              </a:xfrm>
              <a:prstGeom prst="rect">
                <a:avLst/>
              </a:prstGeom>
              <a:solidFill>
                <a:srgbClr val="FF5179"/>
              </a:solidFill>
              <a:ln w="25400" cap="flat" cmpd="sng" algn="ctr">
                <a:noFill/>
                <a:prstDash val="solid"/>
              </a:ln>
              <a:effectLst/>
            </p:spPr>
            <p:txBody>
              <a:bodyPr rtlCol="0" anchor="ctr"/>
              <a:lstStyle/>
              <a:p>
                <a:pPr marL="0" marR="0" lvl="0" indent="0" algn="ctr" defTabSz="913577" rtl="0" eaLnBrk="1" fontAlgn="auto" latinLnBrk="0" hangingPunct="1">
                  <a:lnSpc>
                    <a:spcPct val="100000"/>
                  </a:lnSpc>
                  <a:spcBef>
                    <a:spcPts val="0"/>
                  </a:spcBef>
                  <a:spcAft>
                    <a:spcPts val="0"/>
                  </a:spcAft>
                  <a:buClrTx/>
                  <a:buSzTx/>
                  <a:buFontTx/>
                  <a:buNone/>
                  <a:tabLst/>
                  <a:defRPr/>
                </a:pPr>
                <a:endParaRPr kumimoji="1" lang="en-US" sz="1798" b="0" i="0" u="none" strike="noStrike" kern="1200" cap="none" spc="0" normalizeH="0" baseline="0" noProof="0">
                  <a:ln>
                    <a:noFill/>
                  </a:ln>
                  <a:solidFill>
                    <a:srgbClr val="FFFFFF"/>
                  </a:solidFill>
                  <a:effectLst/>
                  <a:uLnTx/>
                  <a:uFillTx/>
                  <a:ea typeface="Meiryo UI"/>
                  <a:cs typeface="+mn-cs"/>
                </a:endParaRPr>
              </a:p>
            </p:txBody>
          </p:sp>
          <p:sp>
            <p:nvSpPr>
              <p:cNvPr id="64" name="Rectangle 63"/>
              <p:cNvSpPr/>
              <p:nvPr/>
            </p:nvSpPr>
            <p:spPr>
              <a:xfrm>
                <a:off x="1183083" y="5117299"/>
                <a:ext cx="60110" cy="61972"/>
              </a:xfrm>
              <a:prstGeom prst="rect">
                <a:avLst/>
              </a:prstGeom>
              <a:solidFill>
                <a:srgbClr val="1D8EFF"/>
              </a:solidFill>
              <a:ln w="25400" cap="flat" cmpd="sng" algn="ctr">
                <a:noFill/>
                <a:prstDash val="solid"/>
              </a:ln>
              <a:effectLst/>
            </p:spPr>
            <p:txBody>
              <a:bodyPr rtlCol="0" anchor="ctr"/>
              <a:lstStyle/>
              <a:p>
                <a:pPr marL="0" marR="0" lvl="0" indent="0" algn="ctr" defTabSz="913577" rtl="0" eaLnBrk="1" fontAlgn="auto" latinLnBrk="0" hangingPunct="1">
                  <a:lnSpc>
                    <a:spcPct val="100000"/>
                  </a:lnSpc>
                  <a:spcBef>
                    <a:spcPts val="0"/>
                  </a:spcBef>
                  <a:spcAft>
                    <a:spcPts val="0"/>
                  </a:spcAft>
                  <a:buClrTx/>
                  <a:buSzTx/>
                  <a:buFontTx/>
                  <a:buNone/>
                  <a:tabLst/>
                  <a:defRPr/>
                </a:pPr>
                <a:endParaRPr kumimoji="1" lang="en-US" sz="1798" b="0" i="0" u="none" strike="noStrike" kern="1200" cap="none" spc="0" normalizeH="0" baseline="0" noProof="0">
                  <a:ln>
                    <a:noFill/>
                  </a:ln>
                  <a:solidFill>
                    <a:srgbClr val="FFFFFF"/>
                  </a:solidFill>
                  <a:effectLst/>
                  <a:uLnTx/>
                  <a:uFillTx/>
                  <a:ea typeface="Meiryo UI"/>
                  <a:cs typeface="+mn-cs"/>
                </a:endParaRPr>
              </a:p>
            </p:txBody>
          </p:sp>
          <p:sp>
            <p:nvSpPr>
              <p:cNvPr id="65" name="TextBox 64"/>
              <p:cNvSpPr txBox="1"/>
              <p:nvPr/>
            </p:nvSpPr>
            <p:spPr>
              <a:xfrm>
                <a:off x="1188282" y="4605053"/>
                <a:ext cx="508473" cy="184666"/>
              </a:xfrm>
              <a:prstGeom prst="rect">
                <a:avLst/>
              </a:prstGeom>
              <a:noFill/>
            </p:spPr>
            <p:txBody>
              <a:bodyPr wrap="none" rtlCol="0">
                <a:spAutoFit/>
              </a:bodyPr>
              <a:lstStyle/>
              <a:p>
                <a:pPr marL="0" marR="0" lvl="0" indent="0" algn="l" defTabSz="913577" rtl="0" eaLnBrk="1" fontAlgn="auto" latinLnBrk="0" hangingPunct="1">
                  <a:lnSpc>
                    <a:spcPct val="100000"/>
                  </a:lnSpc>
                  <a:spcBef>
                    <a:spcPts val="0"/>
                  </a:spcBef>
                  <a:spcAft>
                    <a:spcPts val="0"/>
                  </a:spcAft>
                  <a:buClrTx/>
                  <a:buSzTx/>
                  <a:buFontTx/>
                  <a:buNone/>
                  <a:tabLst/>
                  <a:defRPr/>
                </a:pPr>
                <a:r>
                  <a:rPr kumimoji="1" lang="en-US" sz="599" b="0" i="0" u="none" strike="noStrike" kern="1200" cap="none" spc="0" normalizeH="0" baseline="0" noProof="0" dirty="0">
                    <a:ln>
                      <a:noFill/>
                    </a:ln>
                    <a:solidFill>
                      <a:srgbClr val="000000"/>
                    </a:solidFill>
                    <a:effectLst/>
                    <a:uLnTx/>
                    <a:uFillTx/>
                    <a:ea typeface="Meiryo UI"/>
                    <a:cs typeface="+mn-cs"/>
                  </a:rPr>
                  <a:t>Unknown</a:t>
                </a:r>
              </a:p>
            </p:txBody>
          </p:sp>
          <p:sp>
            <p:nvSpPr>
              <p:cNvPr id="66" name="TextBox 65"/>
              <p:cNvSpPr txBox="1"/>
              <p:nvPr/>
            </p:nvSpPr>
            <p:spPr>
              <a:xfrm>
                <a:off x="1186150" y="4716168"/>
                <a:ext cx="457176" cy="184666"/>
              </a:xfrm>
              <a:prstGeom prst="rect">
                <a:avLst/>
              </a:prstGeom>
              <a:noFill/>
            </p:spPr>
            <p:txBody>
              <a:bodyPr wrap="none" rtlCol="0">
                <a:spAutoFit/>
              </a:bodyPr>
              <a:lstStyle/>
              <a:p>
                <a:pPr marL="0" marR="0" lvl="0" indent="0" algn="l" defTabSz="913577" rtl="0" eaLnBrk="1" fontAlgn="auto" latinLnBrk="0" hangingPunct="1">
                  <a:lnSpc>
                    <a:spcPct val="100000"/>
                  </a:lnSpc>
                  <a:spcBef>
                    <a:spcPts val="0"/>
                  </a:spcBef>
                  <a:spcAft>
                    <a:spcPts val="0"/>
                  </a:spcAft>
                  <a:buClrTx/>
                  <a:buSzTx/>
                  <a:buFontTx/>
                  <a:buNone/>
                  <a:tabLst/>
                  <a:defRPr/>
                </a:pPr>
                <a:r>
                  <a:rPr kumimoji="1" lang="en-US" sz="599" b="0" i="0" u="none" strike="noStrike" kern="1200" cap="none" spc="0" normalizeH="0" baseline="0" noProof="0" dirty="0">
                    <a:ln>
                      <a:noFill/>
                    </a:ln>
                    <a:solidFill>
                      <a:srgbClr val="000000"/>
                    </a:solidFill>
                    <a:effectLst/>
                    <a:uLnTx/>
                    <a:uFillTx/>
                    <a:ea typeface="Meiryo UI"/>
                    <a:cs typeface="+mn-cs"/>
                  </a:rPr>
                  <a:t>Dandori</a:t>
                </a:r>
              </a:p>
            </p:txBody>
          </p:sp>
          <p:sp>
            <p:nvSpPr>
              <p:cNvPr id="67" name="TextBox 66"/>
              <p:cNvSpPr txBox="1"/>
              <p:nvPr/>
            </p:nvSpPr>
            <p:spPr>
              <a:xfrm>
                <a:off x="1185286" y="4828901"/>
                <a:ext cx="572593" cy="184666"/>
              </a:xfrm>
              <a:prstGeom prst="rect">
                <a:avLst/>
              </a:prstGeom>
              <a:noFill/>
            </p:spPr>
            <p:txBody>
              <a:bodyPr wrap="none" rtlCol="0">
                <a:spAutoFit/>
              </a:bodyPr>
              <a:lstStyle/>
              <a:p>
                <a:pPr marL="0" marR="0" lvl="0" indent="0" algn="l" defTabSz="913577" rtl="0" eaLnBrk="1" fontAlgn="auto" latinLnBrk="0" hangingPunct="1">
                  <a:lnSpc>
                    <a:spcPct val="100000"/>
                  </a:lnSpc>
                  <a:spcBef>
                    <a:spcPts val="0"/>
                  </a:spcBef>
                  <a:spcAft>
                    <a:spcPts val="0"/>
                  </a:spcAft>
                  <a:buClrTx/>
                  <a:buSzTx/>
                  <a:buFontTx/>
                  <a:buNone/>
                  <a:tabLst/>
                  <a:defRPr/>
                </a:pPr>
                <a:r>
                  <a:rPr kumimoji="1" lang="en-US" sz="599" b="0" i="0" u="none" strike="noStrike" kern="1200" cap="none" spc="0" normalizeH="0" baseline="0" noProof="0" dirty="0">
                    <a:ln>
                      <a:noFill/>
                    </a:ln>
                    <a:solidFill>
                      <a:srgbClr val="000000"/>
                    </a:solidFill>
                    <a:effectLst/>
                    <a:uLnTx/>
                    <a:uFillTx/>
                    <a:ea typeface="Meiryo UI"/>
                    <a:cs typeface="+mn-cs"/>
                  </a:rPr>
                  <a:t>Breakdown</a:t>
                </a:r>
              </a:p>
            </p:txBody>
          </p:sp>
          <p:sp>
            <p:nvSpPr>
              <p:cNvPr id="68" name="TextBox 67"/>
              <p:cNvSpPr txBox="1"/>
              <p:nvPr/>
            </p:nvSpPr>
            <p:spPr>
              <a:xfrm>
                <a:off x="1183083" y="4946415"/>
                <a:ext cx="490840" cy="184666"/>
              </a:xfrm>
              <a:prstGeom prst="rect">
                <a:avLst/>
              </a:prstGeom>
              <a:noFill/>
            </p:spPr>
            <p:txBody>
              <a:bodyPr wrap="none" rtlCol="0">
                <a:spAutoFit/>
              </a:bodyPr>
              <a:lstStyle/>
              <a:p>
                <a:pPr marL="0" marR="0" lvl="0" indent="0" algn="l" defTabSz="913577" rtl="0" eaLnBrk="1" fontAlgn="auto" latinLnBrk="0" hangingPunct="1">
                  <a:lnSpc>
                    <a:spcPct val="100000"/>
                  </a:lnSpc>
                  <a:spcBef>
                    <a:spcPts val="0"/>
                  </a:spcBef>
                  <a:spcAft>
                    <a:spcPts val="0"/>
                  </a:spcAft>
                  <a:buClrTx/>
                  <a:buSzTx/>
                  <a:buFontTx/>
                  <a:buNone/>
                  <a:tabLst/>
                  <a:defRPr/>
                </a:pPr>
                <a:r>
                  <a:rPr kumimoji="1" lang="en-US" sz="599" b="0" i="0" u="none" strike="noStrike" kern="1200" cap="none" spc="0" normalizeH="0" baseline="0" noProof="0" dirty="0">
                    <a:ln>
                      <a:noFill/>
                    </a:ln>
                    <a:solidFill>
                      <a:srgbClr val="000000"/>
                    </a:solidFill>
                    <a:effectLst/>
                    <a:uLnTx/>
                    <a:uFillTx/>
                    <a:ea typeface="Meiryo UI"/>
                    <a:cs typeface="+mn-cs"/>
                  </a:rPr>
                  <a:t>Chokotei</a:t>
                </a:r>
              </a:p>
            </p:txBody>
          </p:sp>
          <p:sp>
            <p:nvSpPr>
              <p:cNvPr id="69" name="TextBox 68"/>
              <p:cNvSpPr txBox="1"/>
              <p:nvPr/>
            </p:nvSpPr>
            <p:spPr>
              <a:xfrm>
                <a:off x="1186310" y="5060591"/>
                <a:ext cx="300082" cy="184666"/>
              </a:xfrm>
              <a:prstGeom prst="rect">
                <a:avLst/>
              </a:prstGeom>
              <a:noFill/>
            </p:spPr>
            <p:txBody>
              <a:bodyPr wrap="none" rtlCol="0">
                <a:spAutoFit/>
              </a:bodyPr>
              <a:lstStyle/>
              <a:p>
                <a:pPr marL="0" marR="0" lvl="0" indent="0" algn="l" defTabSz="913577" rtl="0" eaLnBrk="1" fontAlgn="auto" latinLnBrk="0" hangingPunct="1">
                  <a:lnSpc>
                    <a:spcPct val="100000"/>
                  </a:lnSpc>
                  <a:spcBef>
                    <a:spcPts val="0"/>
                  </a:spcBef>
                  <a:spcAft>
                    <a:spcPts val="0"/>
                  </a:spcAft>
                  <a:buClrTx/>
                  <a:buSzTx/>
                  <a:buFontTx/>
                  <a:buNone/>
                  <a:tabLst/>
                  <a:defRPr/>
                </a:pPr>
                <a:r>
                  <a:rPr kumimoji="1" lang="en-US" sz="599" b="0" i="0" u="none" strike="noStrike" kern="1200" cap="none" spc="0" normalizeH="0" baseline="0" noProof="0" dirty="0">
                    <a:ln>
                      <a:noFill/>
                    </a:ln>
                    <a:solidFill>
                      <a:srgbClr val="000000"/>
                    </a:solidFill>
                    <a:effectLst/>
                    <a:uLnTx/>
                    <a:uFillTx/>
                    <a:ea typeface="Meiryo UI"/>
                    <a:cs typeface="+mn-cs"/>
                  </a:rPr>
                  <a:t>OR</a:t>
                </a:r>
              </a:p>
            </p:txBody>
          </p:sp>
        </p:grpSp>
      </p:grpSp>
      <p:sp>
        <p:nvSpPr>
          <p:cNvPr id="100" name="TextBox 99"/>
          <p:cNvSpPr txBox="1"/>
          <p:nvPr/>
        </p:nvSpPr>
        <p:spPr>
          <a:xfrm>
            <a:off x="2218692" y="1498872"/>
            <a:ext cx="4563108" cy="261610"/>
          </a:xfrm>
          <a:prstGeom prst="rect">
            <a:avLst/>
          </a:prstGeom>
          <a:noFill/>
        </p:spPr>
        <p:txBody>
          <a:bodyPr wrap="square" rtlCol="0">
            <a:spAutoFit/>
          </a:bodyPr>
          <a:lstStyle/>
          <a:p>
            <a:pPr algn="ctr" defTabSz="913577" rtl="0"/>
            <a:r>
              <a:rPr kumimoji="1" lang="en-US" sz="1100" b="1" kern="1200" dirty="0">
                <a:solidFill>
                  <a:srgbClr val="000000"/>
                </a:solidFill>
                <a:ea typeface="Meiryo UI"/>
                <a:cs typeface="+mn-cs"/>
              </a:rPr>
              <a:t>Analysis in </a:t>
            </a:r>
            <a:r>
              <a:rPr kumimoji="1" lang="en-US" sz="1100" b="1" kern="1200" dirty="0">
                <a:solidFill>
                  <a:srgbClr val="00B050"/>
                </a:solidFill>
                <a:ea typeface="Meiryo UI"/>
                <a:cs typeface="+mn-cs"/>
              </a:rPr>
              <a:t>IoT Dashboard</a:t>
            </a:r>
          </a:p>
        </p:txBody>
      </p:sp>
      <p:grpSp>
        <p:nvGrpSpPr>
          <p:cNvPr id="101" name="Group 100"/>
          <p:cNvGrpSpPr/>
          <p:nvPr/>
        </p:nvGrpSpPr>
        <p:grpSpPr>
          <a:xfrm>
            <a:off x="3761499" y="1885606"/>
            <a:ext cx="424712" cy="1161259"/>
            <a:chOff x="3633454" y="4354940"/>
            <a:chExt cx="425105" cy="1162334"/>
          </a:xfrm>
        </p:grpSpPr>
        <p:sp>
          <p:nvSpPr>
            <p:cNvPr id="102" name="Rectangle 101"/>
            <p:cNvSpPr/>
            <p:nvPr/>
          </p:nvSpPr>
          <p:spPr>
            <a:xfrm>
              <a:off x="3633458" y="4705613"/>
              <a:ext cx="425101" cy="333716"/>
            </a:xfrm>
            <a:prstGeom prst="rect">
              <a:avLst/>
            </a:prstGeom>
            <a:solidFill>
              <a:srgbClr val="DC0032">
                <a:lumMod val="60000"/>
                <a:lumOff val="40000"/>
              </a:srgbClr>
            </a:solidFill>
            <a:ln w="25400" cap="flat" cmpd="sng" algn="ctr">
              <a:noFill/>
              <a:prstDash val="solid"/>
            </a:ln>
            <a:effectLst/>
          </p:spPr>
          <p:txBody>
            <a:bodyPr rtlCol="0" anchor="ctr"/>
            <a:lstStyle/>
            <a:p>
              <a:pPr marL="0" marR="0" lvl="0" indent="0" algn="ctr" defTabSz="913577" rtl="0" eaLnBrk="1" fontAlgn="auto" latinLnBrk="0" hangingPunct="1">
                <a:lnSpc>
                  <a:spcPct val="100000"/>
                </a:lnSpc>
                <a:spcBef>
                  <a:spcPts val="0"/>
                </a:spcBef>
                <a:spcAft>
                  <a:spcPts val="0"/>
                </a:spcAft>
                <a:buClrTx/>
                <a:buSzTx/>
                <a:buFontTx/>
                <a:buNone/>
                <a:tabLst/>
                <a:defRPr/>
              </a:pPr>
              <a:endParaRPr kumimoji="1" lang="en-US" sz="1798" b="0" i="0" u="none" strike="noStrike" kern="1200" cap="none" spc="0" normalizeH="0" baseline="0" noProof="0">
                <a:ln>
                  <a:noFill/>
                </a:ln>
                <a:solidFill>
                  <a:srgbClr val="FFFFFF"/>
                </a:solidFill>
                <a:effectLst/>
                <a:uLnTx/>
                <a:uFillTx/>
                <a:ea typeface="Meiryo UI"/>
                <a:cs typeface="+mn-cs"/>
              </a:endParaRPr>
            </a:p>
          </p:txBody>
        </p:sp>
        <p:sp>
          <p:nvSpPr>
            <p:cNvPr id="103" name="Rectangle 102"/>
            <p:cNvSpPr/>
            <p:nvPr/>
          </p:nvSpPr>
          <p:spPr>
            <a:xfrm>
              <a:off x="3633458" y="4738592"/>
              <a:ext cx="425101" cy="778682"/>
            </a:xfrm>
            <a:prstGeom prst="rect">
              <a:avLst/>
            </a:prstGeom>
            <a:solidFill>
              <a:srgbClr val="004386">
                <a:lumMod val="60000"/>
                <a:lumOff val="40000"/>
              </a:srgbClr>
            </a:solidFill>
            <a:ln w="25400" cap="flat" cmpd="sng" algn="ctr">
              <a:noFill/>
              <a:prstDash val="solid"/>
            </a:ln>
            <a:effectLst/>
          </p:spPr>
          <p:txBody>
            <a:bodyPr rtlCol="0" anchor="ctr"/>
            <a:lstStyle/>
            <a:p>
              <a:pPr marL="0" marR="0" lvl="0" indent="0" algn="ctr" defTabSz="913577" rtl="0" eaLnBrk="1" fontAlgn="auto" latinLnBrk="0" hangingPunct="1">
                <a:lnSpc>
                  <a:spcPct val="100000"/>
                </a:lnSpc>
                <a:spcBef>
                  <a:spcPts val="0"/>
                </a:spcBef>
                <a:spcAft>
                  <a:spcPts val="0"/>
                </a:spcAft>
                <a:buClrTx/>
                <a:buSzTx/>
                <a:buFontTx/>
                <a:buNone/>
                <a:tabLst/>
                <a:defRPr/>
              </a:pPr>
              <a:endParaRPr kumimoji="1" lang="en-US" sz="1798" b="0" i="0" u="none" strike="noStrike" kern="1200" cap="none" spc="0" normalizeH="0" baseline="0" noProof="0">
                <a:ln>
                  <a:noFill/>
                </a:ln>
                <a:solidFill>
                  <a:srgbClr val="FFFFFF"/>
                </a:solidFill>
                <a:effectLst/>
                <a:uLnTx/>
                <a:uFillTx/>
                <a:ea typeface="Meiryo UI"/>
                <a:cs typeface="+mn-cs"/>
              </a:endParaRPr>
            </a:p>
          </p:txBody>
        </p:sp>
        <p:sp>
          <p:nvSpPr>
            <p:cNvPr id="104" name="Rectangle 103"/>
            <p:cNvSpPr/>
            <p:nvPr/>
          </p:nvSpPr>
          <p:spPr>
            <a:xfrm>
              <a:off x="3633455" y="4672042"/>
              <a:ext cx="425101" cy="45719"/>
            </a:xfrm>
            <a:prstGeom prst="rect">
              <a:avLst/>
            </a:prstGeom>
            <a:solidFill>
              <a:srgbClr val="000000">
                <a:lumMod val="50000"/>
                <a:lumOff val="50000"/>
              </a:srgbClr>
            </a:solidFill>
            <a:ln w="25400" cap="flat" cmpd="sng" algn="ctr">
              <a:noFill/>
              <a:prstDash val="solid"/>
            </a:ln>
            <a:effectLst/>
          </p:spPr>
          <p:txBody>
            <a:bodyPr rtlCol="0" anchor="ctr"/>
            <a:lstStyle/>
            <a:p>
              <a:pPr marL="0" marR="0" lvl="0" indent="0" algn="ctr" defTabSz="913577" rtl="0" eaLnBrk="1" fontAlgn="auto" latinLnBrk="0" hangingPunct="1">
                <a:lnSpc>
                  <a:spcPct val="100000"/>
                </a:lnSpc>
                <a:spcBef>
                  <a:spcPts val="0"/>
                </a:spcBef>
                <a:spcAft>
                  <a:spcPts val="0"/>
                </a:spcAft>
                <a:buClrTx/>
                <a:buSzTx/>
                <a:buFontTx/>
                <a:buNone/>
                <a:tabLst/>
                <a:defRPr/>
              </a:pPr>
              <a:endParaRPr kumimoji="1" lang="en-US" sz="1798" b="0" i="0" u="none" strike="noStrike" kern="1200" cap="none" spc="0" normalizeH="0" baseline="0" noProof="0">
                <a:ln>
                  <a:noFill/>
                </a:ln>
                <a:solidFill>
                  <a:srgbClr val="FFFFFF"/>
                </a:solidFill>
                <a:effectLst/>
                <a:uLnTx/>
                <a:uFillTx/>
                <a:ea typeface="Meiryo UI"/>
                <a:cs typeface="+mn-cs"/>
              </a:endParaRPr>
            </a:p>
          </p:txBody>
        </p:sp>
        <p:sp>
          <p:nvSpPr>
            <p:cNvPr id="105" name="Rectangle 104"/>
            <p:cNvSpPr/>
            <p:nvPr/>
          </p:nvSpPr>
          <p:spPr>
            <a:xfrm flipV="1">
              <a:off x="3633454" y="4657342"/>
              <a:ext cx="425101" cy="45719"/>
            </a:xfrm>
            <a:prstGeom prst="rect">
              <a:avLst/>
            </a:prstGeom>
            <a:solidFill>
              <a:srgbClr val="FFC000"/>
            </a:solidFill>
            <a:ln w="25400" cap="flat" cmpd="sng" algn="ctr">
              <a:noFill/>
              <a:prstDash val="solid"/>
            </a:ln>
            <a:effectLst/>
          </p:spPr>
          <p:txBody>
            <a:bodyPr rtlCol="0" anchor="ctr"/>
            <a:lstStyle/>
            <a:p>
              <a:pPr marL="0" marR="0" lvl="0" indent="0" algn="ctr" defTabSz="913577" rtl="0" eaLnBrk="1" fontAlgn="auto" latinLnBrk="0" hangingPunct="1">
                <a:lnSpc>
                  <a:spcPct val="100000"/>
                </a:lnSpc>
                <a:spcBef>
                  <a:spcPts val="0"/>
                </a:spcBef>
                <a:spcAft>
                  <a:spcPts val="0"/>
                </a:spcAft>
                <a:buClrTx/>
                <a:buSzTx/>
                <a:buFontTx/>
                <a:buNone/>
                <a:tabLst/>
                <a:defRPr/>
              </a:pPr>
              <a:endParaRPr kumimoji="1" lang="en-US" sz="1798" b="0" i="0" u="none" strike="noStrike" kern="1200" cap="none" spc="0" normalizeH="0" baseline="0" noProof="0">
                <a:ln>
                  <a:noFill/>
                </a:ln>
                <a:solidFill>
                  <a:srgbClr val="FFFFFF"/>
                </a:solidFill>
                <a:effectLst/>
                <a:uLnTx/>
                <a:uFillTx/>
                <a:ea typeface="Meiryo UI"/>
                <a:cs typeface="+mn-cs"/>
              </a:endParaRPr>
            </a:p>
          </p:txBody>
        </p:sp>
        <p:sp>
          <p:nvSpPr>
            <p:cNvPr id="106" name="Rectangle 105"/>
            <p:cNvSpPr/>
            <p:nvPr/>
          </p:nvSpPr>
          <p:spPr>
            <a:xfrm>
              <a:off x="3633455" y="4354940"/>
              <a:ext cx="425101" cy="329842"/>
            </a:xfrm>
            <a:prstGeom prst="rect">
              <a:avLst/>
            </a:prstGeom>
            <a:solidFill>
              <a:srgbClr val="92D050"/>
            </a:solidFill>
            <a:ln w="25400" cap="flat" cmpd="sng" algn="ctr">
              <a:noFill/>
              <a:prstDash val="solid"/>
            </a:ln>
            <a:effectLst/>
          </p:spPr>
          <p:txBody>
            <a:bodyPr rtlCol="0" anchor="ctr"/>
            <a:lstStyle/>
            <a:p>
              <a:pPr marL="0" marR="0" lvl="0" indent="0" algn="ctr" defTabSz="913577" rtl="0" eaLnBrk="1" fontAlgn="auto" latinLnBrk="0" hangingPunct="1">
                <a:lnSpc>
                  <a:spcPct val="100000"/>
                </a:lnSpc>
                <a:spcBef>
                  <a:spcPts val="0"/>
                </a:spcBef>
                <a:spcAft>
                  <a:spcPts val="0"/>
                </a:spcAft>
                <a:buClrTx/>
                <a:buSzTx/>
                <a:buFontTx/>
                <a:buNone/>
                <a:tabLst/>
                <a:defRPr/>
              </a:pPr>
              <a:endParaRPr kumimoji="1" lang="en-US" sz="1798" b="0" i="0" u="none" strike="noStrike" kern="1200" cap="none" spc="0" normalizeH="0" baseline="0" noProof="0">
                <a:ln>
                  <a:noFill/>
                </a:ln>
                <a:solidFill>
                  <a:srgbClr val="FFFFFF"/>
                </a:solidFill>
                <a:effectLst/>
                <a:uLnTx/>
                <a:uFillTx/>
                <a:ea typeface="Meiryo UI"/>
                <a:cs typeface="+mn-cs"/>
              </a:endParaRPr>
            </a:p>
          </p:txBody>
        </p:sp>
      </p:grpSp>
      <p:cxnSp>
        <p:nvCxnSpPr>
          <p:cNvPr id="107" name="Straight Connector 106"/>
          <p:cNvCxnSpPr>
            <a:cxnSpLocks/>
          </p:cNvCxnSpPr>
          <p:nvPr/>
        </p:nvCxnSpPr>
        <p:spPr>
          <a:xfrm>
            <a:off x="3607084" y="3044624"/>
            <a:ext cx="1152108" cy="0"/>
          </a:xfrm>
          <a:prstGeom prst="line">
            <a:avLst/>
          </a:prstGeom>
          <a:noFill/>
          <a:ln w="12700" cap="flat" cmpd="sng" algn="ctr">
            <a:solidFill>
              <a:srgbClr val="000000">
                <a:shade val="95000"/>
                <a:satMod val="105000"/>
              </a:srgbClr>
            </a:solidFill>
            <a:prstDash val="solid"/>
          </a:ln>
          <a:effectLst/>
        </p:spPr>
      </p:cxnSp>
      <p:cxnSp>
        <p:nvCxnSpPr>
          <p:cNvPr id="108" name="Straight Connector 107"/>
          <p:cNvCxnSpPr/>
          <p:nvPr/>
        </p:nvCxnSpPr>
        <p:spPr>
          <a:xfrm flipV="1">
            <a:off x="3607084" y="1866131"/>
            <a:ext cx="0" cy="1178494"/>
          </a:xfrm>
          <a:prstGeom prst="line">
            <a:avLst/>
          </a:prstGeom>
          <a:noFill/>
          <a:ln w="12700" cap="flat" cmpd="sng" algn="ctr">
            <a:solidFill>
              <a:srgbClr val="000000">
                <a:shade val="95000"/>
                <a:satMod val="105000"/>
              </a:srgbClr>
            </a:solidFill>
            <a:prstDash val="solid"/>
          </a:ln>
          <a:effectLst/>
        </p:spPr>
      </p:cxnSp>
      <p:sp>
        <p:nvSpPr>
          <p:cNvPr id="109" name="TextBox 108"/>
          <p:cNvSpPr txBox="1"/>
          <p:nvPr/>
        </p:nvSpPr>
        <p:spPr>
          <a:xfrm>
            <a:off x="3401983" y="2937003"/>
            <a:ext cx="250158" cy="215245"/>
          </a:xfrm>
          <a:prstGeom prst="rect">
            <a:avLst/>
          </a:prstGeom>
          <a:noFill/>
        </p:spPr>
        <p:txBody>
          <a:bodyPr wrap="none" rtlCol="0">
            <a:spAutoFit/>
          </a:bodyPr>
          <a:lstStyle/>
          <a:p>
            <a:pPr algn="l" defTabSz="913577" rtl="0"/>
            <a:r>
              <a:rPr kumimoji="1" lang="en-US" sz="799" kern="1200" dirty="0">
                <a:solidFill>
                  <a:srgbClr val="000000"/>
                </a:solidFill>
                <a:ea typeface="Meiryo UI"/>
                <a:cs typeface="+mn-cs"/>
              </a:rPr>
              <a:t>0</a:t>
            </a:r>
          </a:p>
        </p:txBody>
      </p:sp>
      <p:sp>
        <p:nvSpPr>
          <p:cNvPr id="110" name="TextBox 109"/>
          <p:cNvSpPr txBox="1"/>
          <p:nvPr/>
        </p:nvSpPr>
        <p:spPr>
          <a:xfrm>
            <a:off x="3342850" y="2371771"/>
            <a:ext cx="299804" cy="215116"/>
          </a:xfrm>
          <a:prstGeom prst="rect">
            <a:avLst/>
          </a:prstGeom>
          <a:noFill/>
        </p:spPr>
        <p:txBody>
          <a:bodyPr wrap="none" rtlCol="0">
            <a:spAutoFit/>
          </a:bodyPr>
          <a:lstStyle/>
          <a:p>
            <a:pPr algn="l" defTabSz="913577" rtl="0"/>
            <a:r>
              <a:rPr kumimoji="1" lang="en-US" sz="799" kern="1200" dirty="0">
                <a:solidFill>
                  <a:srgbClr val="000000"/>
                </a:solidFill>
                <a:ea typeface="Meiryo UI"/>
                <a:cs typeface="+mn-cs"/>
              </a:rPr>
              <a:t>50</a:t>
            </a:r>
          </a:p>
        </p:txBody>
      </p:sp>
      <p:sp>
        <p:nvSpPr>
          <p:cNvPr id="111" name="TextBox 110"/>
          <p:cNvSpPr txBox="1"/>
          <p:nvPr/>
        </p:nvSpPr>
        <p:spPr>
          <a:xfrm>
            <a:off x="3270658" y="1818130"/>
            <a:ext cx="357459" cy="215116"/>
          </a:xfrm>
          <a:prstGeom prst="rect">
            <a:avLst/>
          </a:prstGeom>
          <a:noFill/>
        </p:spPr>
        <p:txBody>
          <a:bodyPr wrap="none" rtlCol="0">
            <a:spAutoFit/>
          </a:bodyPr>
          <a:lstStyle/>
          <a:p>
            <a:pPr algn="l" defTabSz="913577" rtl="0"/>
            <a:r>
              <a:rPr kumimoji="1" lang="en-US" sz="799" kern="1200" dirty="0">
                <a:solidFill>
                  <a:srgbClr val="000000"/>
                </a:solidFill>
                <a:ea typeface="Meiryo UI"/>
                <a:cs typeface="+mn-cs"/>
              </a:rPr>
              <a:t>100</a:t>
            </a:r>
          </a:p>
        </p:txBody>
      </p:sp>
      <p:sp>
        <p:nvSpPr>
          <p:cNvPr id="112" name="TextBox 111"/>
          <p:cNvSpPr txBox="1"/>
          <p:nvPr/>
        </p:nvSpPr>
        <p:spPr>
          <a:xfrm rot="16200000">
            <a:off x="3007950" y="2324031"/>
            <a:ext cx="612101" cy="215116"/>
          </a:xfrm>
          <a:prstGeom prst="rect">
            <a:avLst/>
          </a:prstGeom>
          <a:noFill/>
        </p:spPr>
        <p:txBody>
          <a:bodyPr wrap="none" rtlCol="0">
            <a:spAutoFit/>
          </a:bodyPr>
          <a:lstStyle/>
          <a:p>
            <a:pPr algn="l" defTabSz="913577" rtl="0"/>
            <a:r>
              <a:rPr kumimoji="1" lang="en-US" sz="799" kern="1200" dirty="0">
                <a:solidFill>
                  <a:srgbClr val="000000"/>
                </a:solidFill>
                <a:ea typeface="Meiryo UI"/>
                <a:cs typeface="+mn-cs"/>
              </a:rPr>
              <a:t>Ratio (%)</a:t>
            </a:r>
          </a:p>
        </p:txBody>
      </p:sp>
      <p:sp>
        <p:nvSpPr>
          <p:cNvPr id="113" name="TextBox 112"/>
          <p:cNvSpPr txBox="1"/>
          <p:nvPr/>
        </p:nvSpPr>
        <p:spPr>
          <a:xfrm>
            <a:off x="3777961" y="3057445"/>
            <a:ext cx="642530" cy="199870"/>
          </a:xfrm>
          <a:prstGeom prst="rect">
            <a:avLst/>
          </a:prstGeom>
          <a:noFill/>
        </p:spPr>
        <p:txBody>
          <a:bodyPr wrap="none" rtlCol="0">
            <a:spAutoFit/>
          </a:bodyPr>
          <a:lstStyle/>
          <a:p>
            <a:pPr algn="l" defTabSz="913577" rtl="0"/>
            <a:r>
              <a:rPr kumimoji="1" lang="en-US" sz="699" b="1" kern="1200" dirty="0">
                <a:solidFill>
                  <a:srgbClr val="000000"/>
                </a:solidFill>
                <a:ea typeface="Meiryo UI"/>
                <a:cs typeface="+mn-cs"/>
              </a:rPr>
              <a:t>04-03-2024</a:t>
            </a:r>
          </a:p>
        </p:txBody>
      </p:sp>
      <p:sp>
        <p:nvSpPr>
          <p:cNvPr id="114" name="Right Arrow 113"/>
          <p:cNvSpPr/>
          <p:nvPr/>
        </p:nvSpPr>
        <p:spPr>
          <a:xfrm>
            <a:off x="4409822" y="1872898"/>
            <a:ext cx="354447" cy="401085"/>
          </a:xfrm>
          <a:prstGeom prst="rightArrow">
            <a:avLst/>
          </a:prstGeom>
          <a:solidFill>
            <a:srgbClr val="FFFFFF">
              <a:lumMod val="50000"/>
            </a:srgbClr>
          </a:solidFill>
          <a:ln w="25400" cap="flat" cmpd="sng" algn="ctr">
            <a:solidFill>
              <a:srgbClr val="92D050"/>
            </a:solidFill>
            <a:prstDash val="solid"/>
          </a:ln>
          <a:effectLst/>
        </p:spPr>
        <p:txBody>
          <a:bodyPr rtlCol="0" anchor="ctr"/>
          <a:lstStyle/>
          <a:p>
            <a:pPr marL="0" marR="0" lvl="0" indent="0" algn="ctr" defTabSz="913577" rtl="0" eaLnBrk="1" fontAlgn="auto" latinLnBrk="0" hangingPunct="1">
              <a:lnSpc>
                <a:spcPct val="100000"/>
              </a:lnSpc>
              <a:spcBef>
                <a:spcPts val="0"/>
              </a:spcBef>
              <a:spcAft>
                <a:spcPts val="0"/>
              </a:spcAft>
              <a:buClrTx/>
              <a:buSzTx/>
              <a:buFontTx/>
              <a:buNone/>
              <a:tabLst/>
              <a:defRPr/>
            </a:pPr>
            <a:endParaRPr kumimoji="1" lang="en-US" sz="1798" b="0" i="0" u="none" strike="noStrike" kern="1200" cap="none" spc="0" normalizeH="0" baseline="0" noProof="0">
              <a:ln>
                <a:noFill/>
              </a:ln>
              <a:solidFill>
                <a:srgbClr val="FFFFFF"/>
              </a:solidFill>
              <a:effectLst/>
              <a:uLnTx/>
              <a:uFillTx/>
              <a:ea typeface="Meiryo UI"/>
              <a:cs typeface="+mn-cs"/>
            </a:endParaRPr>
          </a:p>
        </p:txBody>
      </p:sp>
      <p:sp>
        <p:nvSpPr>
          <p:cNvPr id="116" name="TextBox 115"/>
          <p:cNvSpPr txBox="1"/>
          <p:nvPr/>
        </p:nvSpPr>
        <p:spPr>
          <a:xfrm>
            <a:off x="4844413" y="1859218"/>
            <a:ext cx="1107247" cy="1338828"/>
          </a:xfrm>
          <a:prstGeom prst="rect">
            <a:avLst/>
          </a:prstGeom>
          <a:noFill/>
        </p:spPr>
        <p:txBody>
          <a:bodyPr wrap="square" rtlCol="0">
            <a:spAutoFit/>
          </a:bodyPr>
          <a:lstStyle/>
          <a:p>
            <a:pPr algn="l" defTabSz="913577" rtl="0"/>
            <a:r>
              <a:rPr kumimoji="1" lang="en-US" sz="900" kern="1200" dirty="0">
                <a:solidFill>
                  <a:srgbClr val="000000"/>
                </a:solidFill>
                <a:ea typeface="Meiryo UI"/>
                <a:cs typeface="+mn-cs"/>
              </a:rPr>
              <a:t>Unknown loss more than </a:t>
            </a:r>
            <a:r>
              <a:rPr kumimoji="1" lang="en-US" sz="1400" b="1" kern="1200" dirty="0">
                <a:solidFill>
                  <a:srgbClr val="FF0000"/>
                </a:solidFill>
                <a:ea typeface="Meiryo UI"/>
                <a:cs typeface="+mn-cs"/>
              </a:rPr>
              <a:t>17%</a:t>
            </a:r>
            <a:endParaRPr kumimoji="1" lang="en-US" sz="1050" b="1" kern="1200" dirty="0">
              <a:solidFill>
                <a:srgbClr val="FF0000"/>
              </a:solidFill>
              <a:ea typeface="Meiryo UI"/>
              <a:cs typeface="+mn-cs"/>
            </a:endParaRPr>
          </a:p>
          <a:p>
            <a:pPr algn="l" defTabSz="913577" rtl="0"/>
            <a:endParaRPr kumimoji="1" lang="en-US" sz="300" b="1" kern="1200" dirty="0">
              <a:solidFill>
                <a:srgbClr val="000000"/>
              </a:solidFill>
              <a:ea typeface="Meiryo UI"/>
              <a:cs typeface="+mn-cs"/>
            </a:endParaRPr>
          </a:p>
          <a:p>
            <a:pPr algn="l" defTabSz="913577" rtl="0"/>
            <a:r>
              <a:rPr kumimoji="1" lang="en-US" sz="1000" b="1" kern="1200" dirty="0">
                <a:solidFill>
                  <a:srgbClr val="000000"/>
                </a:solidFill>
                <a:ea typeface="Meiryo UI"/>
                <a:cs typeface="+mn-cs"/>
              </a:rPr>
              <a:t>Total Unknown loss = 4617’’ </a:t>
            </a:r>
          </a:p>
          <a:p>
            <a:pPr algn="l" defTabSz="913577" rtl="0"/>
            <a:endParaRPr kumimoji="1" lang="en-US" sz="600" b="1" kern="1200" dirty="0">
              <a:solidFill>
                <a:srgbClr val="000000"/>
              </a:solidFill>
              <a:ea typeface="Meiryo UI"/>
              <a:cs typeface="+mn-cs"/>
            </a:endParaRPr>
          </a:p>
          <a:p>
            <a:pPr algn="l" defTabSz="913577" rtl="0"/>
            <a:r>
              <a:rPr kumimoji="1" lang="en-US" sz="1000" b="1" kern="1200" dirty="0">
                <a:solidFill>
                  <a:srgbClr val="000000"/>
                </a:solidFill>
                <a:ea typeface="Meiryo UI"/>
                <a:cs typeface="+mn-cs"/>
              </a:rPr>
              <a:t>Unknown data = </a:t>
            </a:r>
            <a:r>
              <a:rPr kumimoji="1" lang="en-US" sz="1000" b="1" kern="1200" dirty="0">
                <a:solidFill>
                  <a:srgbClr val="FF0000"/>
                </a:solidFill>
                <a:ea typeface="Meiryo UI"/>
                <a:cs typeface="+mn-cs"/>
              </a:rPr>
              <a:t>???</a:t>
            </a:r>
          </a:p>
          <a:p>
            <a:pPr marL="285493" indent="-285493" algn="l" defTabSz="913577" rtl="0">
              <a:buFont typeface="Wingdings" panose="05000000000000000000" pitchFamily="2" charset="2"/>
              <a:buChar char="ü"/>
            </a:pPr>
            <a:endParaRPr kumimoji="1" lang="en-US" sz="900" b="1" kern="1200" dirty="0">
              <a:solidFill>
                <a:srgbClr val="000000"/>
              </a:solidFill>
              <a:ea typeface="Meiryo UI"/>
              <a:cs typeface="+mn-cs"/>
            </a:endParaRPr>
          </a:p>
        </p:txBody>
      </p:sp>
      <p:grpSp>
        <p:nvGrpSpPr>
          <p:cNvPr id="117" name="Group 116"/>
          <p:cNvGrpSpPr/>
          <p:nvPr/>
        </p:nvGrpSpPr>
        <p:grpSpPr>
          <a:xfrm>
            <a:off x="4268806" y="2315426"/>
            <a:ext cx="574264" cy="639612"/>
            <a:chOff x="1183083" y="4605053"/>
            <a:chExt cx="574796" cy="640204"/>
          </a:xfrm>
        </p:grpSpPr>
        <p:sp>
          <p:nvSpPr>
            <p:cNvPr id="118" name="Rectangle 117"/>
            <p:cNvSpPr/>
            <p:nvPr/>
          </p:nvSpPr>
          <p:spPr>
            <a:xfrm>
              <a:off x="1183083" y="4663196"/>
              <a:ext cx="60110" cy="61972"/>
            </a:xfrm>
            <a:prstGeom prst="rect">
              <a:avLst/>
            </a:prstGeom>
            <a:solidFill>
              <a:srgbClr val="92D050"/>
            </a:solidFill>
            <a:ln w="25400" cap="flat" cmpd="sng" algn="ctr">
              <a:noFill/>
              <a:prstDash val="solid"/>
            </a:ln>
            <a:effectLst/>
          </p:spPr>
          <p:txBody>
            <a:bodyPr rtlCol="0" anchor="ctr"/>
            <a:lstStyle/>
            <a:p>
              <a:pPr marL="0" marR="0" lvl="0" indent="0" algn="ctr" defTabSz="913577" rtl="0" eaLnBrk="1" fontAlgn="auto" latinLnBrk="0" hangingPunct="1">
                <a:lnSpc>
                  <a:spcPct val="100000"/>
                </a:lnSpc>
                <a:spcBef>
                  <a:spcPts val="0"/>
                </a:spcBef>
                <a:spcAft>
                  <a:spcPts val="0"/>
                </a:spcAft>
                <a:buClrTx/>
                <a:buSzTx/>
                <a:buFontTx/>
                <a:buNone/>
                <a:tabLst/>
                <a:defRPr/>
              </a:pPr>
              <a:endParaRPr kumimoji="1" lang="en-US" sz="1798" b="0" i="0" u="none" strike="noStrike" kern="1200" cap="none" spc="0" normalizeH="0" baseline="0" noProof="0">
                <a:ln>
                  <a:noFill/>
                </a:ln>
                <a:solidFill>
                  <a:srgbClr val="FFFFFF"/>
                </a:solidFill>
                <a:effectLst/>
                <a:uLnTx/>
                <a:uFillTx/>
                <a:ea typeface="Meiryo UI"/>
                <a:cs typeface="+mn-cs"/>
              </a:endParaRPr>
            </a:p>
          </p:txBody>
        </p:sp>
        <p:sp>
          <p:nvSpPr>
            <p:cNvPr id="119" name="Rectangle 118"/>
            <p:cNvSpPr/>
            <p:nvPr/>
          </p:nvSpPr>
          <p:spPr>
            <a:xfrm>
              <a:off x="1183083" y="4776722"/>
              <a:ext cx="60110" cy="61972"/>
            </a:xfrm>
            <a:prstGeom prst="rect">
              <a:avLst/>
            </a:prstGeom>
            <a:solidFill>
              <a:srgbClr val="FFC000"/>
            </a:solidFill>
            <a:ln w="25400" cap="flat" cmpd="sng" algn="ctr">
              <a:noFill/>
              <a:prstDash val="solid"/>
            </a:ln>
            <a:effectLst/>
          </p:spPr>
          <p:txBody>
            <a:bodyPr rtlCol="0" anchor="ctr"/>
            <a:lstStyle/>
            <a:p>
              <a:pPr marL="0" marR="0" lvl="0" indent="0" algn="ctr" defTabSz="913577" rtl="0" eaLnBrk="1" fontAlgn="auto" latinLnBrk="0" hangingPunct="1">
                <a:lnSpc>
                  <a:spcPct val="100000"/>
                </a:lnSpc>
                <a:spcBef>
                  <a:spcPts val="0"/>
                </a:spcBef>
                <a:spcAft>
                  <a:spcPts val="0"/>
                </a:spcAft>
                <a:buClrTx/>
                <a:buSzTx/>
                <a:buFontTx/>
                <a:buNone/>
                <a:tabLst/>
                <a:defRPr/>
              </a:pPr>
              <a:endParaRPr kumimoji="1" lang="en-US" sz="1798" b="0" i="0" u="none" strike="noStrike" kern="1200" cap="none" spc="0" normalizeH="0" baseline="0" noProof="0">
                <a:ln>
                  <a:noFill/>
                </a:ln>
                <a:solidFill>
                  <a:srgbClr val="FFFFFF"/>
                </a:solidFill>
                <a:effectLst/>
                <a:uLnTx/>
                <a:uFillTx/>
                <a:ea typeface="Meiryo UI"/>
                <a:cs typeface="+mn-cs"/>
              </a:endParaRPr>
            </a:p>
          </p:txBody>
        </p:sp>
        <p:sp>
          <p:nvSpPr>
            <p:cNvPr id="120" name="Rectangle 119"/>
            <p:cNvSpPr/>
            <p:nvPr/>
          </p:nvSpPr>
          <p:spPr>
            <a:xfrm>
              <a:off x="1183083" y="4890248"/>
              <a:ext cx="60110" cy="61972"/>
            </a:xfrm>
            <a:prstGeom prst="rect">
              <a:avLst/>
            </a:prstGeom>
            <a:solidFill>
              <a:srgbClr val="7F7F7F"/>
            </a:solidFill>
            <a:ln w="25400" cap="flat" cmpd="sng" algn="ctr">
              <a:noFill/>
              <a:prstDash val="solid"/>
            </a:ln>
            <a:effectLst/>
          </p:spPr>
          <p:txBody>
            <a:bodyPr rtlCol="0" anchor="ctr"/>
            <a:lstStyle/>
            <a:p>
              <a:pPr marL="0" marR="0" lvl="0" indent="0" algn="ctr" defTabSz="913577" rtl="0" eaLnBrk="1" fontAlgn="auto" latinLnBrk="0" hangingPunct="1">
                <a:lnSpc>
                  <a:spcPct val="100000"/>
                </a:lnSpc>
                <a:spcBef>
                  <a:spcPts val="0"/>
                </a:spcBef>
                <a:spcAft>
                  <a:spcPts val="0"/>
                </a:spcAft>
                <a:buClrTx/>
                <a:buSzTx/>
                <a:buFontTx/>
                <a:buNone/>
                <a:tabLst/>
                <a:defRPr/>
              </a:pPr>
              <a:endParaRPr kumimoji="1" lang="en-US" sz="1798" b="0" i="0" u="none" strike="noStrike" kern="1200" cap="none" spc="0" normalizeH="0" baseline="0" noProof="0">
                <a:ln>
                  <a:noFill/>
                </a:ln>
                <a:solidFill>
                  <a:srgbClr val="FFFFFF"/>
                </a:solidFill>
                <a:effectLst/>
                <a:uLnTx/>
                <a:uFillTx/>
                <a:ea typeface="Meiryo UI"/>
                <a:cs typeface="+mn-cs"/>
              </a:endParaRPr>
            </a:p>
          </p:txBody>
        </p:sp>
        <p:sp>
          <p:nvSpPr>
            <p:cNvPr id="121" name="Rectangle 120"/>
            <p:cNvSpPr/>
            <p:nvPr/>
          </p:nvSpPr>
          <p:spPr>
            <a:xfrm>
              <a:off x="1183083" y="5003774"/>
              <a:ext cx="60110" cy="61972"/>
            </a:xfrm>
            <a:prstGeom prst="rect">
              <a:avLst/>
            </a:prstGeom>
            <a:solidFill>
              <a:srgbClr val="FF5179"/>
            </a:solidFill>
            <a:ln w="25400" cap="flat" cmpd="sng" algn="ctr">
              <a:noFill/>
              <a:prstDash val="solid"/>
            </a:ln>
            <a:effectLst/>
          </p:spPr>
          <p:txBody>
            <a:bodyPr rtlCol="0" anchor="ctr"/>
            <a:lstStyle/>
            <a:p>
              <a:pPr marL="0" marR="0" lvl="0" indent="0" algn="ctr" defTabSz="913577" rtl="0" eaLnBrk="1" fontAlgn="auto" latinLnBrk="0" hangingPunct="1">
                <a:lnSpc>
                  <a:spcPct val="100000"/>
                </a:lnSpc>
                <a:spcBef>
                  <a:spcPts val="0"/>
                </a:spcBef>
                <a:spcAft>
                  <a:spcPts val="0"/>
                </a:spcAft>
                <a:buClrTx/>
                <a:buSzTx/>
                <a:buFontTx/>
                <a:buNone/>
                <a:tabLst/>
                <a:defRPr/>
              </a:pPr>
              <a:endParaRPr kumimoji="1" lang="en-US" sz="1798" b="0" i="0" u="none" strike="noStrike" kern="1200" cap="none" spc="0" normalizeH="0" baseline="0" noProof="0">
                <a:ln>
                  <a:noFill/>
                </a:ln>
                <a:solidFill>
                  <a:srgbClr val="FFFFFF"/>
                </a:solidFill>
                <a:effectLst/>
                <a:uLnTx/>
                <a:uFillTx/>
                <a:ea typeface="Meiryo UI"/>
                <a:cs typeface="+mn-cs"/>
              </a:endParaRPr>
            </a:p>
          </p:txBody>
        </p:sp>
        <p:sp>
          <p:nvSpPr>
            <p:cNvPr id="122" name="Rectangle 121"/>
            <p:cNvSpPr/>
            <p:nvPr/>
          </p:nvSpPr>
          <p:spPr>
            <a:xfrm>
              <a:off x="1183083" y="5117299"/>
              <a:ext cx="60110" cy="61972"/>
            </a:xfrm>
            <a:prstGeom prst="rect">
              <a:avLst/>
            </a:prstGeom>
            <a:solidFill>
              <a:srgbClr val="1D8EFF"/>
            </a:solidFill>
            <a:ln w="25400" cap="flat" cmpd="sng" algn="ctr">
              <a:noFill/>
              <a:prstDash val="solid"/>
            </a:ln>
            <a:effectLst/>
          </p:spPr>
          <p:txBody>
            <a:bodyPr rtlCol="0" anchor="ctr"/>
            <a:lstStyle/>
            <a:p>
              <a:pPr marL="0" marR="0" lvl="0" indent="0" algn="ctr" defTabSz="913577" rtl="0" eaLnBrk="1" fontAlgn="auto" latinLnBrk="0" hangingPunct="1">
                <a:lnSpc>
                  <a:spcPct val="100000"/>
                </a:lnSpc>
                <a:spcBef>
                  <a:spcPts val="0"/>
                </a:spcBef>
                <a:spcAft>
                  <a:spcPts val="0"/>
                </a:spcAft>
                <a:buClrTx/>
                <a:buSzTx/>
                <a:buFontTx/>
                <a:buNone/>
                <a:tabLst/>
                <a:defRPr/>
              </a:pPr>
              <a:endParaRPr kumimoji="1" lang="en-US" sz="1798" b="0" i="0" u="none" strike="noStrike" kern="1200" cap="none" spc="0" normalizeH="0" baseline="0" noProof="0">
                <a:ln>
                  <a:noFill/>
                </a:ln>
                <a:solidFill>
                  <a:srgbClr val="FFFFFF"/>
                </a:solidFill>
                <a:effectLst/>
                <a:uLnTx/>
                <a:uFillTx/>
                <a:ea typeface="Meiryo UI"/>
                <a:cs typeface="+mn-cs"/>
              </a:endParaRPr>
            </a:p>
          </p:txBody>
        </p:sp>
        <p:sp>
          <p:nvSpPr>
            <p:cNvPr id="123" name="TextBox 122"/>
            <p:cNvSpPr txBox="1"/>
            <p:nvPr/>
          </p:nvSpPr>
          <p:spPr>
            <a:xfrm>
              <a:off x="1188282" y="4605053"/>
              <a:ext cx="508473" cy="184666"/>
            </a:xfrm>
            <a:prstGeom prst="rect">
              <a:avLst/>
            </a:prstGeom>
            <a:noFill/>
          </p:spPr>
          <p:txBody>
            <a:bodyPr wrap="none" rtlCol="0">
              <a:spAutoFit/>
            </a:bodyPr>
            <a:lstStyle/>
            <a:p>
              <a:pPr marL="0" marR="0" lvl="0" indent="0" algn="l" defTabSz="913577" rtl="0" eaLnBrk="1" fontAlgn="auto" latinLnBrk="0" hangingPunct="1">
                <a:lnSpc>
                  <a:spcPct val="100000"/>
                </a:lnSpc>
                <a:spcBef>
                  <a:spcPts val="0"/>
                </a:spcBef>
                <a:spcAft>
                  <a:spcPts val="0"/>
                </a:spcAft>
                <a:buClrTx/>
                <a:buSzTx/>
                <a:buFontTx/>
                <a:buNone/>
                <a:tabLst/>
                <a:defRPr/>
              </a:pPr>
              <a:r>
                <a:rPr kumimoji="1" lang="en-US" sz="599" b="0" i="0" u="none" strike="noStrike" kern="1200" cap="none" spc="0" normalizeH="0" baseline="0" noProof="0" dirty="0">
                  <a:ln>
                    <a:noFill/>
                  </a:ln>
                  <a:solidFill>
                    <a:srgbClr val="000000"/>
                  </a:solidFill>
                  <a:effectLst/>
                  <a:uLnTx/>
                  <a:uFillTx/>
                  <a:ea typeface="Meiryo UI"/>
                  <a:cs typeface="+mn-cs"/>
                </a:rPr>
                <a:t>Unknown</a:t>
              </a:r>
            </a:p>
          </p:txBody>
        </p:sp>
        <p:sp>
          <p:nvSpPr>
            <p:cNvPr id="124" name="TextBox 123"/>
            <p:cNvSpPr txBox="1"/>
            <p:nvPr/>
          </p:nvSpPr>
          <p:spPr>
            <a:xfrm>
              <a:off x="1186150" y="4716168"/>
              <a:ext cx="457176" cy="184666"/>
            </a:xfrm>
            <a:prstGeom prst="rect">
              <a:avLst/>
            </a:prstGeom>
            <a:noFill/>
          </p:spPr>
          <p:txBody>
            <a:bodyPr wrap="none" rtlCol="0">
              <a:spAutoFit/>
            </a:bodyPr>
            <a:lstStyle/>
            <a:p>
              <a:pPr marL="0" marR="0" lvl="0" indent="0" algn="l" defTabSz="913577" rtl="0" eaLnBrk="1" fontAlgn="auto" latinLnBrk="0" hangingPunct="1">
                <a:lnSpc>
                  <a:spcPct val="100000"/>
                </a:lnSpc>
                <a:spcBef>
                  <a:spcPts val="0"/>
                </a:spcBef>
                <a:spcAft>
                  <a:spcPts val="0"/>
                </a:spcAft>
                <a:buClrTx/>
                <a:buSzTx/>
                <a:buFontTx/>
                <a:buNone/>
                <a:tabLst/>
                <a:defRPr/>
              </a:pPr>
              <a:r>
                <a:rPr kumimoji="1" lang="en-US" sz="599" b="0" i="0" u="none" strike="noStrike" kern="1200" cap="none" spc="0" normalizeH="0" baseline="0" noProof="0" dirty="0">
                  <a:ln>
                    <a:noFill/>
                  </a:ln>
                  <a:solidFill>
                    <a:srgbClr val="000000"/>
                  </a:solidFill>
                  <a:effectLst/>
                  <a:uLnTx/>
                  <a:uFillTx/>
                  <a:ea typeface="Meiryo UI"/>
                  <a:cs typeface="+mn-cs"/>
                </a:rPr>
                <a:t>Dandori</a:t>
              </a:r>
            </a:p>
          </p:txBody>
        </p:sp>
        <p:sp>
          <p:nvSpPr>
            <p:cNvPr id="125" name="TextBox 124"/>
            <p:cNvSpPr txBox="1"/>
            <p:nvPr/>
          </p:nvSpPr>
          <p:spPr>
            <a:xfrm>
              <a:off x="1185286" y="4828901"/>
              <a:ext cx="572593" cy="184666"/>
            </a:xfrm>
            <a:prstGeom prst="rect">
              <a:avLst/>
            </a:prstGeom>
            <a:noFill/>
          </p:spPr>
          <p:txBody>
            <a:bodyPr wrap="none" rtlCol="0">
              <a:spAutoFit/>
            </a:bodyPr>
            <a:lstStyle/>
            <a:p>
              <a:pPr marL="0" marR="0" lvl="0" indent="0" algn="l" defTabSz="913577" rtl="0" eaLnBrk="1" fontAlgn="auto" latinLnBrk="0" hangingPunct="1">
                <a:lnSpc>
                  <a:spcPct val="100000"/>
                </a:lnSpc>
                <a:spcBef>
                  <a:spcPts val="0"/>
                </a:spcBef>
                <a:spcAft>
                  <a:spcPts val="0"/>
                </a:spcAft>
                <a:buClrTx/>
                <a:buSzTx/>
                <a:buFontTx/>
                <a:buNone/>
                <a:tabLst/>
                <a:defRPr/>
              </a:pPr>
              <a:r>
                <a:rPr kumimoji="1" lang="en-US" sz="599" b="0" i="0" u="none" strike="noStrike" kern="1200" cap="none" spc="0" normalizeH="0" baseline="0" noProof="0" dirty="0">
                  <a:ln>
                    <a:noFill/>
                  </a:ln>
                  <a:solidFill>
                    <a:srgbClr val="000000"/>
                  </a:solidFill>
                  <a:effectLst/>
                  <a:uLnTx/>
                  <a:uFillTx/>
                  <a:ea typeface="Meiryo UI"/>
                  <a:cs typeface="+mn-cs"/>
                </a:rPr>
                <a:t>Breakdown</a:t>
              </a:r>
            </a:p>
          </p:txBody>
        </p:sp>
        <p:sp>
          <p:nvSpPr>
            <p:cNvPr id="126" name="TextBox 125"/>
            <p:cNvSpPr txBox="1"/>
            <p:nvPr/>
          </p:nvSpPr>
          <p:spPr>
            <a:xfrm>
              <a:off x="1183083" y="4946415"/>
              <a:ext cx="490840" cy="184666"/>
            </a:xfrm>
            <a:prstGeom prst="rect">
              <a:avLst/>
            </a:prstGeom>
            <a:noFill/>
          </p:spPr>
          <p:txBody>
            <a:bodyPr wrap="none" rtlCol="0">
              <a:spAutoFit/>
            </a:bodyPr>
            <a:lstStyle/>
            <a:p>
              <a:pPr marL="0" marR="0" lvl="0" indent="0" algn="l" defTabSz="913577" rtl="0" eaLnBrk="1" fontAlgn="auto" latinLnBrk="0" hangingPunct="1">
                <a:lnSpc>
                  <a:spcPct val="100000"/>
                </a:lnSpc>
                <a:spcBef>
                  <a:spcPts val="0"/>
                </a:spcBef>
                <a:spcAft>
                  <a:spcPts val="0"/>
                </a:spcAft>
                <a:buClrTx/>
                <a:buSzTx/>
                <a:buFontTx/>
                <a:buNone/>
                <a:tabLst/>
                <a:defRPr/>
              </a:pPr>
              <a:r>
                <a:rPr kumimoji="1" lang="en-US" sz="599" b="0" i="0" u="none" strike="noStrike" kern="1200" cap="none" spc="0" normalizeH="0" baseline="0" noProof="0" dirty="0">
                  <a:ln>
                    <a:noFill/>
                  </a:ln>
                  <a:solidFill>
                    <a:srgbClr val="000000"/>
                  </a:solidFill>
                  <a:effectLst/>
                  <a:uLnTx/>
                  <a:uFillTx/>
                  <a:ea typeface="Meiryo UI"/>
                  <a:cs typeface="+mn-cs"/>
                </a:rPr>
                <a:t>Chokotei</a:t>
              </a:r>
            </a:p>
          </p:txBody>
        </p:sp>
        <p:sp>
          <p:nvSpPr>
            <p:cNvPr id="127" name="TextBox 126"/>
            <p:cNvSpPr txBox="1"/>
            <p:nvPr/>
          </p:nvSpPr>
          <p:spPr>
            <a:xfrm>
              <a:off x="1186310" y="5060591"/>
              <a:ext cx="300082" cy="184666"/>
            </a:xfrm>
            <a:prstGeom prst="rect">
              <a:avLst/>
            </a:prstGeom>
            <a:noFill/>
          </p:spPr>
          <p:txBody>
            <a:bodyPr wrap="none" rtlCol="0">
              <a:spAutoFit/>
            </a:bodyPr>
            <a:lstStyle/>
            <a:p>
              <a:pPr marL="0" marR="0" lvl="0" indent="0" algn="l" defTabSz="913577" rtl="0" eaLnBrk="1" fontAlgn="auto" latinLnBrk="0" hangingPunct="1">
                <a:lnSpc>
                  <a:spcPct val="100000"/>
                </a:lnSpc>
                <a:spcBef>
                  <a:spcPts val="0"/>
                </a:spcBef>
                <a:spcAft>
                  <a:spcPts val="0"/>
                </a:spcAft>
                <a:buClrTx/>
                <a:buSzTx/>
                <a:buFontTx/>
                <a:buNone/>
                <a:tabLst/>
                <a:defRPr/>
              </a:pPr>
              <a:r>
                <a:rPr kumimoji="1" lang="en-US" sz="599" b="0" i="0" u="none" strike="noStrike" kern="1200" cap="none" spc="0" normalizeH="0" baseline="0" noProof="0" dirty="0">
                  <a:ln>
                    <a:noFill/>
                  </a:ln>
                  <a:solidFill>
                    <a:srgbClr val="000000"/>
                  </a:solidFill>
                  <a:effectLst/>
                  <a:uLnTx/>
                  <a:uFillTx/>
                  <a:ea typeface="Meiryo UI"/>
                  <a:cs typeface="+mn-cs"/>
                </a:rPr>
                <a:t>OR</a:t>
              </a:r>
            </a:p>
          </p:txBody>
        </p:sp>
      </p:grpSp>
      <p:sp>
        <p:nvSpPr>
          <p:cNvPr id="128" name="Rectangle 127"/>
          <p:cNvSpPr/>
          <p:nvPr/>
        </p:nvSpPr>
        <p:spPr>
          <a:xfrm>
            <a:off x="3716782" y="1865301"/>
            <a:ext cx="512631" cy="382791"/>
          </a:xfrm>
          <a:prstGeom prst="rect">
            <a:avLst/>
          </a:prstGeom>
          <a:noFill/>
          <a:ln w="19050" cap="flat" cmpd="sng" algn="ctr">
            <a:solidFill>
              <a:srgbClr val="DC0032"/>
            </a:solidFill>
            <a:prstDash val="sysDash"/>
          </a:ln>
          <a:effectLst/>
        </p:spPr>
        <p:txBody>
          <a:bodyPr rtlCol="0" anchor="ctr"/>
          <a:lstStyle/>
          <a:p>
            <a:pPr marL="0" marR="0" lvl="0" indent="0" algn="ctr" defTabSz="913577" rtl="0" eaLnBrk="1" fontAlgn="auto" latinLnBrk="0" hangingPunct="1">
              <a:lnSpc>
                <a:spcPct val="100000"/>
              </a:lnSpc>
              <a:spcBef>
                <a:spcPts val="0"/>
              </a:spcBef>
              <a:spcAft>
                <a:spcPts val="0"/>
              </a:spcAft>
              <a:buClrTx/>
              <a:buSzTx/>
              <a:buFontTx/>
              <a:buNone/>
              <a:tabLst/>
              <a:defRPr/>
            </a:pPr>
            <a:endParaRPr kumimoji="1" lang="en-US" sz="1798" b="0" i="0" u="none" strike="noStrike" kern="1200" cap="none" spc="0" normalizeH="0" baseline="0" noProof="0">
              <a:ln>
                <a:noFill/>
              </a:ln>
              <a:solidFill>
                <a:srgbClr val="FFFFFF"/>
              </a:solidFill>
              <a:effectLst/>
              <a:uLnTx/>
              <a:uFillTx/>
              <a:ea typeface="Meiryo UI"/>
              <a:cs typeface="+mn-cs"/>
            </a:endParaRPr>
          </a:p>
        </p:txBody>
      </p:sp>
      <p:sp>
        <p:nvSpPr>
          <p:cNvPr id="159" name="TextBox 158">
            <a:extLst>
              <a:ext uri="{FF2B5EF4-FFF2-40B4-BE49-F238E27FC236}">
                <a16:creationId xmlns:a16="http://schemas.microsoft.com/office/drawing/2014/main" id="{51C07406-DF34-5345-CF39-A95ADD1DC9C7}"/>
              </a:ext>
            </a:extLst>
          </p:cNvPr>
          <p:cNvSpPr txBox="1"/>
          <p:nvPr/>
        </p:nvSpPr>
        <p:spPr>
          <a:xfrm>
            <a:off x="11867927" y="1849909"/>
            <a:ext cx="1969621" cy="400110"/>
          </a:xfrm>
          <a:prstGeom prst="rect">
            <a:avLst/>
          </a:prstGeom>
          <a:noFill/>
        </p:spPr>
        <p:txBody>
          <a:bodyPr wrap="square" rtlCol="0">
            <a:spAutoFit/>
          </a:bodyPr>
          <a:lstStyle/>
          <a:p>
            <a:pPr algn="l" defTabSz="913577" rtl="0"/>
            <a:r>
              <a:rPr kumimoji="1" lang="en-US" sz="1000" kern="1200" dirty="0">
                <a:solidFill>
                  <a:srgbClr val="000000"/>
                </a:solidFill>
                <a:ea typeface="Meiryo UI"/>
                <a:cs typeface="+mn-cs"/>
              </a:rPr>
              <a:t>In actual GENBA, </a:t>
            </a:r>
            <a:r>
              <a:rPr kumimoji="1" lang="en-US" sz="1000" b="1" kern="1200" dirty="0">
                <a:solidFill>
                  <a:srgbClr val="FF0000"/>
                </a:solidFill>
                <a:ea typeface="Meiryo UI"/>
                <a:cs typeface="+mn-cs"/>
              </a:rPr>
              <a:t>Unknown</a:t>
            </a:r>
            <a:r>
              <a:rPr kumimoji="1" lang="en-US" sz="1000" kern="1200" dirty="0">
                <a:solidFill>
                  <a:srgbClr val="000000"/>
                </a:solidFill>
                <a:ea typeface="Meiryo UI"/>
                <a:cs typeface="+mn-cs"/>
              </a:rPr>
              <a:t> loss data (1 shift) </a:t>
            </a:r>
            <a:endParaRPr kumimoji="1" lang="en-US" sz="1000" b="1" kern="1200" dirty="0">
              <a:solidFill>
                <a:srgbClr val="000000"/>
              </a:solidFill>
              <a:ea typeface="Meiryo UI"/>
              <a:cs typeface="+mn-cs"/>
            </a:endParaRPr>
          </a:p>
        </p:txBody>
      </p:sp>
      <p:grpSp>
        <p:nvGrpSpPr>
          <p:cNvPr id="160" name="Group 159"/>
          <p:cNvGrpSpPr/>
          <p:nvPr/>
        </p:nvGrpSpPr>
        <p:grpSpPr>
          <a:xfrm>
            <a:off x="5946234" y="1786758"/>
            <a:ext cx="1842019" cy="1439184"/>
            <a:chOff x="90580" y="4762615"/>
            <a:chExt cx="1843725" cy="1440517"/>
          </a:xfrm>
        </p:grpSpPr>
        <p:grpSp>
          <p:nvGrpSpPr>
            <p:cNvPr id="161" name="Group 160"/>
            <p:cNvGrpSpPr/>
            <p:nvPr/>
          </p:nvGrpSpPr>
          <p:grpSpPr>
            <a:xfrm>
              <a:off x="651589" y="4820629"/>
              <a:ext cx="425105" cy="1162333"/>
              <a:chOff x="2923838" y="4354940"/>
              <a:chExt cx="425105" cy="1162333"/>
            </a:xfrm>
          </p:grpSpPr>
          <p:sp>
            <p:nvSpPr>
              <p:cNvPr id="170" name="Rectangle 169"/>
              <p:cNvSpPr/>
              <p:nvPr/>
            </p:nvSpPr>
            <p:spPr>
              <a:xfrm>
                <a:off x="2923842" y="4483205"/>
                <a:ext cx="425101" cy="118967"/>
              </a:xfrm>
              <a:prstGeom prst="rect">
                <a:avLst/>
              </a:prstGeom>
              <a:solidFill>
                <a:srgbClr val="DC0032">
                  <a:lumMod val="60000"/>
                  <a:lumOff val="40000"/>
                </a:srgbClr>
              </a:solidFill>
              <a:ln w="25400" cap="flat" cmpd="sng" algn="ctr">
                <a:noFill/>
                <a:prstDash val="solid"/>
              </a:ln>
              <a:effectLst/>
            </p:spPr>
            <p:txBody>
              <a:bodyPr rtlCol="0" anchor="ctr"/>
              <a:lstStyle/>
              <a:p>
                <a:pPr marL="0" marR="0" lvl="0" indent="0" algn="ctr" defTabSz="913577" rtl="0" eaLnBrk="1" fontAlgn="auto" latinLnBrk="0" hangingPunct="1">
                  <a:lnSpc>
                    <a:spcPct val="100000"/>
                  </a:lnSpc>
                  <a:spcBef>
                    <a:spcPts val="0"/>
                  </a:spcBef>
                  <a:spcAft>
                    <a:spcPts val="0"/>
                  </a:spcAft>
                  <a:buClrTx/>
                  <a:buSzTx/>
                  <a:buFontTx/>
                  <a:buNone/>
                  <a:tabLst/>
                  <a:defRPr/>
                </a:pPr>
                <a:endParaRPr kumimoji="1" lang="en-US" sz="1798" b="0" i="0" u="none" strike="noStrike" kern="1200" cap="none" spc="0" normalizeH="0" baseline="0" noProof="0">
                  <a:ln>
                    <a:noFill/>
                  </a:ln>
                  <a:solidFill>
                    <a:srgbClr val="FFFFFF"/>
                  </a:solidFill>
                  <a:effectLst/>
                  <a:uLnTx/>
                  <a:uFillTx/>
                  <a:ea typeface="Meiryo UI"/>
                  <a:cs typeface="+mn-cs"/>
                </a:endParaRPr>
              </a:p>
            </p:txBody>
          </p:sp>
          <p:sp>
            <p:nvSpPr>
              <p:cNvPr id="171" name="Rectangle 170"/>
              <p:cNvSpPr/>
              <p:nvPr/>
            </p:nvSpPr>
            <p:spPr>
              <a:xfrm>
                <a:off x="2923842" y="4603507"/>
                <a:ext cx="425101" cy="913766"/>
              </a:xfrm>
              <a:prstGeom prst="rect">
                <a:avLst/>
              </a:prstGeom>
              <a:solidFill>
                <a:srgbClr val="004386">
                  <a:lumMod val="60000"/>
                  <a:lumOff val="40000"/>
                </a:srgbClr>
              </a:solidFill>
              <a:ln w="25400" cap="flat" cmpd="sng" algn="ctr">
                <a:noFill/>
                <a:prstDash val="solid"/>
              </a:ln>
              <a:effectLst/>
            </p:spPr>
            <p:txBody>
              <a:bodyPr rtlCol="0" anchor="ctr"/>
              <a:lstStyle/>
              <a:p>
                <a:pPr marL="0" marR="0" lvl="0" indent="0" algn="ctr" defTabSz="913577" rtl="0" eaLnBrk="1" fontAlgn="auto" latinLnBrk="0" hangingPunct="1">
                  <a:lnSpc>
                    <a:spcPct val="100000"/>
                  </a:lnSpc>
                  <a:spcBef>
                    <a:spcPts val="0"/>
                  </a:spcBef>
                  <a:spcAft>
                    <a:spcPts val="0"/>
                  </a:spcAft>
                  <a:buClrTx/>
                  <a:buSzTx/>
                  <a:buFontTx/>
                  <a:buNone/>
                  <a:tabLst/>
                  <a:defRPr/>
                </a:pPr>
                <a:endParaRPr kumimoji="1" lang="en-US" sz="1798" b="0" i="0" u="none" strike="noStrike" kern="1200" cap="none" spc="0" normalizeH="0" baseline="0" noProof="0">
                  <a:ln>
                    <a:noFill/>
                  </a:ln>
                  <a:solidFill>
                    <a:srgbClr val="FFFFFF"/>
                  </a:solidFill>
                  <a:effectLst/>
                  <a:uLnTx/>
                  <a:uFillTx/>
                  <a:ea typeface="Meiryo UI"/>
                  <a:cs typeface="+mn-cs"/>
                </a:endParaRPr>
              </a:p>
            </p:txBody>
          </p:sp>
          <p:sp>
            <p:nvSpPr>
              <p:cNvPr id="172" name="Rectangle 171"/>
              <p:cNvSpPr/>
              <p:nvPr/>
            </p:nvSpPr>
            <p:spPr>
              <a:xfrm flipV="1">
                <a:off x="2923838" y="4456364"/>
                <a:ext cx="425101" cy="45719"/>
              </a:xfrm>
              <a:prstGeom prst="rect">
                <a:avLst/>
              </a:prstGeom>
              <a:solidFill>
                <a:srgbClr val="FFC000"/>
              </a:solidFill>
              <a:ln w="25400" cap="flat" cmpd="sng" algn="ctr">
                <a:noFill/>
                <a:prstDash val="solid"/>
              </a:ln>
              <a:effectLst/>
            </p:spPr>
            <p:txBody>
              <a:bodyPr rtlCol="0" anchor="ctr"/>
              <a:lstStyle/>
              <a:p>
                <a:pPr marL="0" marR="0" lvl="0" indent="0" algn="ctr" defTabSz="913577" rtl="0" eaLnBrk="1" fontAlgn="auto" latinLnBrk="0" hangingPunct="1">
                  <a:lnSpc>
                    <a:spcPct val="100000"/>
                  </a:lnSpc>
                  <a:spcBef>
                    <a:spcPts val="0"/>
                  </a:spcBef>
                  <a:spcAft>
                    <a:spcPts val="0"/>
                  </a:spcAft>
                  <a:buClrTx/>
                  <a:buSzTx/>
                  <a:buFontTx/>
                  <a:buNone/>
                  <a:tabLst/>
                  <a:defRPr/>
                </a:pPr>
                <a:endParaRPr kumimoji="1" lang="en-US" sz="1798" b="0" i="0" u="none" strike="noStrike" kern="1200" cap="none" spc="0" normalizeH="0" baseline="0" noProof="0">
                  <a:ln>
                    <a:noFill/>
                  </a:ln>
                  <a:solidFill>
                    <a:srgbClr val="FFFFFF"/>
                  </a:solidFill>
                  <a:effectLst/>
                  <a:uLnTx/>
                  <a:uFillTx/>
                  <a:ea typeface="Meiryo UI"/>
                  <a:cs typeface="+mn-cs"/>
                </a:endParaRPr>
              </a:p>
            </p:txBody>
          </p:sp>
          <p:sp>
            <p:nvSpPr>
              <p:cNvPr id="173" name="Rectangle 172"/>
              <p:cNvSpPr/>
              <p:nvPr/>
            </p:nvSpPr>
            <p:spPr>
              <a:xfrm>
                <a:off x="2923839" y="4354940"/>
                <a:ext cx="425101" cy="101610"/>
              </a:xfrm>
              <a:prstGeom prst="rect">
                <a:avLst/>
              </a:prstGeom>
              <a:solidFill>
                <a:srgbClr val="92D050"/>
              </a:solidFill>
              <a:ln w="25400" cap="flat" cmpd="sng" algn="ctr">
                <a:noFill/>
                <a:prstDash val="solid"/>
              </a:ln>
              <a:effectLst/>
            </p:spPr>
            <p:txBody>
              <a:bodyPr rtlCol="0" anchor="ctr"/>
              <a:lstStyle/>
              <a:p>
                <a:pPr marL="0" marR="0" lvl="0" indent="0" algn="ctr" defTabSz="913577" rtl="0" eaLnBrk="1" fontAlgn="auto" latinLnBrk="0" hangingPunct="1">
                  <a:lnSpc>
                    <a:spcPct val="100000"/>
                  </a:lnSpc>
                  <a:spcBef>
                    <a:spcPts val="0"/>
                  </a:spcBef>
                  <a:spcAft>
                    <a:spcPts val="0"/>
                  </a:spcAft>
                  <a:buClrTx/>
                  <a:buSzTx/>
                  <a:buFontTx/>
                  <a:buNone/>
                  <a:tabLst/>
                  <a:defRPr/>
                </a:pPr>
                <a:endParaRPr kumimoji="1" lang="en-US" sz="1798" b="0" i="0" u="none" strike="noStrike" kern="1200" cap="none" spc="0" normalizeH="0" baseline="0" noProof="0">
                  <a:ln>
                    <a:noFill/>
                  </a:ln>
                  <a:solidFill>
                    <a:srgbClr val="FFFFFF"/>
                  </a:solidFill>
                  <a:effectLst/>
                  <a:uLnTx/>
                  <a:uFillTx/>
                  <a:ea typeface="Meiryo UI"/>
                  <a:cs typeface="+mn-cs"/>
                </a:endParaRPr>
              </a:p>
            </p:txBody>
          </p:sp>
        </p:grpSp>
        <p:cxnSp>
          <p:nvCxnSpPr>
            <p:cNvPr id="162" name="Straight Connector 161"/>
            <p:cNvCxnSpPr/>
            <p:nvPr/>
          </p:nvCxnSpPr>
          <p:spPr>
            <a:xfrm>
              <a:off x="520748" y="5990245"/>
              <a:ext cx="1413557" cy="0"/>
            </a:xfrm>
            <a:prstGeom prst="line">
              <a:avLst/>
            </a:prstGeom>
            <a:noFill/>
            <a:ln w="12700" cap="flat" cmpd="sng" algn="ctr">
              <a:solidFill>
                <a:srgbClr val="000000">
                  <a:shade val="95000"/>
                  <a:satMod val="105000"/>
                </a:srgbClr>
              </a:solidFill>
              <a:prstDash val="solid"/>
            </a:ln>
            <a:effectLst/>
          </p:spPr>
        </p:cxnSp>
        <p:cxnSp>
          <p:nvCxnSpPr>
            <p:cNvPr id="163" name="Straight Connector 162"/>
            <p:cNvCxnSpPr/>
            <p:nvPr/>
          </p:nvCxnSpPr>
          <p:spPr>
            <a:xfrm flipV="1">
              <a:off x="520748" y="4810660"/>
              <a:ext cx="0" cy="1179585"/>
            </a:xfrm>
            <a:prstGeom prst="line">
              <a:avLst/>
            </a:prstGeom>
            <a:noFill/>
            <a:ln w="12700" cap="flat" cmpd="sng" algn="ctr">
              <a:solidFill>
                <a:srgbClr val="000000">
                  <a:shade val="95000"/>
                  <a:satMod val="105000"/>
                </a:srgbClr>
              </a:solidFill>
              <a:prstDash val="solid"/>
            </a:ln>
            <a:effectLst/>
          </p:spPr>
        </p:cxnSp>
        <p:sp>
          <p:nvSpPr>
            <p:cNvPr id="164" name="TextBox 163"/>
            <p:cNvSpPr txBox="1"/>
            <p:nvPr/>
          </p:nvSpPr>
          <p:spPr>
            <a:xfrm>
              <a:off x="315457" y="5882524"/>
              <a:ext cx="250390" cy="215444"/>
            </a:xfrm>
            <a:prstGeom prst="rect">
              <a:avLst/>
            </a:prstGeom>
            <a:noFill/>
          </p:spPr>
          <p:txBody>
            <a:bodyPr wrap="none" rtlCol="0">
              <a:spAutoFit/>
            </a:bodyPr>
            <a:lstStyle/>
            <a:p>
              <a:pPr marL="0" marR="0" lvl="0" indent="0" algn="l" defTabSz="913577" rtl="0" eaLnBrk="1" fontAlgn="auto" latinLnBrk="0" hangingPunct="1">
                <a:lnSpc>
                  <a:spcPct val="100000"/>
                </a:lnSpc>
                <a:spcBef>
                  <a:spcPts val="0"/>
                </a:spcBef>
                <a:spcAft>
                  <a:spcPts val="0"/>
                </a:spcAft>
                <a:buClrTx/>
                <a:buSzTx/>
                <a:buFontTx/>
                <a:buNone/>
                <a:tabLst/>
                <a:defRPr/>
              </a:pPr>
              <a:r>
                <a:rPr kumimoji="1" lang="en-US" sz="799" b="0" i="0" u="none" strike="noStrike" kern="1200" cap="none" spc="0" normalizeH="0" baseline="0" noProof="0" dirty="0">
                  <a:ln>
                    <a:noFill/>
                  </a:ln>
                  <a:solidFill>
                    <a:srgbClr val="000000"/>
                  </a:solidFill>
                  <a:effectLst/>
                  <a:uLnTx/>
                  <a:uFillTx/>
                  <a:ea typeface="Meiryo UI"/>
                  <a:cs typeface="+mn-cs"/>
                </a:rPr>
                <a:t>0</a:t>
              </a:r>
            </a:p>
          </p:txBody>
        </p:sp>
        <p:sp>
          <p:nvSpPr>
            <p:cNvPr id="165" name="TextBox 164"/>
            <p:cNvSpPr txBox="1"/>
            <p:nvPr/>
          </p:nvSpPr>
          <p:spPr>
            <a:xfrm>
              <a:off x="256269" y="5316768"/>
              <a:ext cx="300082" cy="215315"/>
            </a:xfrm>
            <a:prstGeom prst="rect">
              <a:avLst/>
            </a:prstGeom>
            <a:noFill/>
          </p:spPr>
          <p:txBody>
            <a:bodyPr wrap="none" rtlCol="0">
              <a:spAutoFit/>
            </a:bodyPr>
            <a:lstStyle/>
            <a:p>
              <a:pPr marL="0" marR="0" lvl="0" indent="0" algn="l" defTabSz="913577" rtl="0" eaLnBrk="1" fontAlgn="auto" latinLnBrk="0" hangingPunct="1">
                <a:lnSpc>
                  <a:spcPct val="100000"/>
                </a:lnSpc>
                <a:spcBef>
                  <a:spcPts val="0"/>
                </a:spcBef>
                <a:spcAft>
                  <a:spcPts val="0"/>
                </a:spcAft>
                <a:buClrTx/>
                <a:buSzTx/>
                <a:buFontTx/>
                <a:buNone/>
                <a:tabLst/>
                <a:defRPr/>
              </a:pPr>
              <a:r>
                <a:rPr kumimoji="1" lang="en-US" sz="799" b="0" i="0" u="none" strike="noStrike" kern="1200" cap="none" spc="0" normalizeH="0" baseline="0" noProof="0" dirty="0">
                  <a:ln>
                    <a:noFill/>
                  </a:ln>
                  <a:solidFill>
                    <a:srgbClr val="000000"/>
                  </a:solidFill>
                  <a:effectLst/>
                  <a:uLnTx/>
                  <a:uFillTx/>
                  <a:ea typeface="Meiryo UI"/>
                  <a:cs typeface="+mn-cs"/>
                </a:rPr>
                <a:t>50</a:t>
              </a:r>
            </a:p>
          </p:txBody>
        </p:sp>
        <p:sp>
          <p:nvSpPr>
            <p:cNvPr id="166" name="TextBox 165"/>
            <p:cNvSpPr txBox="1"/>
            <p:nvPr/>
          </p:nvSpPr>
          <p:spPr>
            <a:xfrm>
              <a:off x="184011" y="4762615"/>
              <a:ext cx="357790" cy="215315"/>
            </a:xfrm>
            <a:prstGeom prst="rect">
              <a:avLst/>
            </a:prstGeom>
            <a:noFill/>
          </p:spPr>
          <p:txBody>
            <a:bodyPr wrap="none" rtlCol="0">
              <a:spAutoFit/>
            </a:bodyPr>
            <a:lstStyle/>
            <a:p>
              <a:pPr marL="0" marR="0" lvl="0" indent="0" algn="l" defTabSz="913577" rtl="0" eaLnBrk="1" fontAlgn="auto" latinLnBrk="0" hangingPunct="1">
                <a:lnSpc>
                  <a:spcPct val="100000"/>
                </a:lnSpc>
                <a:spcBef>
                  <a:spcPts val="0"/>
                </a:spcBef>
                <a:spcAft>
                  <a:spcPts val="0"/>
                </a:spcAft>
                <a:buClrTx/>
                <a:buSzTx/>
                <a:buFontTx/>
                <a:buNone/>
                <a:tabLst/>
                <a:defRPr/>
              </a:pPr>
              <a:r>
                <a:rPr kumimoji="1" lang="en-US" sz="799" b="0" i="0" u="none" strike="noStrike" kern="1200" cap="none" spc="0" normalizeH="0" baseline="0" noProof="0" dirty="0">
                  <a:ln>
                    <a:noFill/>
                  </a:ln>
                  <a:solidFill>
                    <a:srgbClr val="000000"/>
                  </a:solidFill>
                  <a:effectLst/>
                  <a:uLnTx/>
                  <a:uFillTx/>
                  <a:ea typeface="Meiryo UI"/>
                  <a:cs typeface="+mn-cs"/>
                </a:rPr>
                <a:t>100</a:t>
              </a:r>
            </a:p>
          </p:txBody>
        </p:sp>
        <p:sp>
          <p:nvSpPr>
            <p:cNvPr id="167" name="TextBox 166"/>
            <p:cNvSpPr txBox="1"/>
            <p:nvPr/>
          </p:nvSpPr>
          <p:spPr>
            <a:xfrm rot="16200000">
              <a:off x="-108096" y="5268983"/>
              <a:ext cx="612668" cy="215315"/>
            </a:xfrm>
            <a:prstGeom prst="rect">
              <a:avLst/>
            </a:prstGeom>
            <a:noFill/>
          </p:spPr>
          <p:txBody>
            <a:bodyPr wrap="none" rtlCol="0">
              <a:spAutoFit/>
            </a:bodyPr>
            <a:lstStyle/>
            <a:p>
              <a:pPr marL="0" marR="0" lvl="0" indent="0" algn="l" defTabSz="913577" rtl="0" eaLnBrk="1" fontAlgn="auto" latinLnBrk="0" hangingPunct="1">
                <a:lnSpc>
                  <a:spcPct val="100000"/>
                </a:lnSpc>
                <a:spcBef>
                  <a:spcPts val="0"/>
                </a:spcBef>
                <a:spcAft>
                  <a:spcPts val="0"/>
                </a:spcAft>
                <a:buClrTx/>
                <a:buSzTx/>
                <a:buFontTx/>
                <a:buNone/>
                <a:tabLst/>
                <a:defRPr/>
              </a:pPr>
              <a:r>
                <a:rPr kumimoji="1" lang="en-US" sz="799" b="0" i="0" u="none" strike="noStrike" kern="1200" cap="none" spc="0" normalizeH="0" baseline="0" noProof="0" dirty="0">
                  <a:ln>
                    <a:noFill/>
                  </a:ln>
                  <a:solidFill>
                    <a:srgbClr val="000000"/>
                  </a:solidFill>
                  <a:effectLst/>
                  <a:uLnTx/>
                  <a:uFillTx/>
                  <a:ea typeface="Meiryo UI"/>
                  <a:cs typeface="+mn-cs"/>
                </a:rPr>
                <a:t>Ratio (%)</a:t>
              </a:r>
            </a:p>
          </p:txBody>
        </p:sp>
        <p:sp>
          <p:nvSpPr>
            <p:cNvPr id="168" name="TextBox 167"/>
            <p:cNvSpPr txBox="1"/>
            <p:nvPr/>
          </p:nvSpPr>
          <p:spPr>
            <a:xfrm>
              <a:off x="564244" y="6001743"/>
              <a:ext cx="643125" cy="199927"/>
            </a:xfrm>
            <a:prstGeom prst="rect">
              <a:avLst/>
            </a:prstGeom>
            <a:noFill/>
          </p:spPr>
          <p:txBody>
            <a:bodyPr wrap="none" rtlCol="0">
              <a:spAutoFit/>
            </a:bodyPr>
            <a:lstStyle/>
            <a:p>
              <a:pPr marL="0" marR="0" lvl="0" indent="0" algn="l" defTabSz="913577" rtl="0" eaLnBrk="1" fontAlgn="auto" latinLnBrk="0" hangingPunct="1">
                <a:lnSpc>
                  <a:spcPct val="100000"/>
                </a:lnSpc>
                <a:spcBef>
                  <a:spcPts val="0"/>
                </a:spcBef>
                <a:spcAft>
                  <a:spcPts val="0"/>
                </a:spcAft>
                <a:buClrTx/>
                <a:buSzTx/>
                <a:buFontTx/>
                <a:buNone/>
                <a:tabLst/>
                <a:defRPr/>
              </a:pPr>
              <a:r>
                <a:rPr kumimoji="1" lang="en-US" sz="699" b="1" i="0" u="none" strike="noStrike" kern="1200" cap="none" spc="0" normalizeH="0" baseline="0" noProof="0" dirty="0">
                  <a:ln>
                    <a:noFill/>
                  </a:ln>
                  <a:solidFill>
                    <a:srgbClr val="000000"/>
                  </a:solidFill>
                  <a:effectLst/>
                  <a:uLnTx/>
                  <a:uFillTx/>
                  <a:ea typeface="Meiryo UI"/>
                  <a:cs typeface="+mn-cs"/>
                </a:rPr>
                <a:t>04-03-2024</a:t>
              </a:r>
            </a:p>
          </p:txBody>
        </p:sp>
        <p:sp>
          <p:nvSpPr>
            <p:cNvPr id="169" name="TextBox 168"/>
            <p:cNvSpPr txBox="1"/>
            <p:nvPr/>
          </p:nvSpPr>
          <p:spPr>
            <a:xfrm>
              <a:off x="1207824" y="6003077"/>
              <a:ext cx="184731" cy="200055"/>
            </a:xfrm>
            <a:prstGeom prst="rect">
              <a:avLst/>
            </a:prstGeom>
            <a:noFill/>
          </p:spPr>
          <p:txBody>
            <a:bodyPr wrap="none" rtlCol="0">
              <a:spAutoFit/>
            </a:bodyPr>
            <a:lstStyle/>
            <a:p>
              <a:pPr marL="0" marR="0" lvl="0" indent="0" algn="l" defTabSz="913577" rtl="0" eaLnBrk="1" fontAlgn="auto" latinLnBrk="0" hangingPunct="1">
                <a:lnSpc>
                  <a:spcPct val="100000"/>
                </a:lnSpc>
                <a:spcBef>
                  <a:spcPts val="0"/>
                </a:spcBef>
                <a:spcAft>
                  <a:spcPts val="0"/>
                </a:spcAft>
                <a:buClrTx/>
                <a:buSzTx/>
                <a:buFontTx/>
                <a:buNone/>
                <a:tabLst/>
                <a:defRPr/>
              </a:pPr>
              <a:endParaRPr kumimoji="1" lang="en-US" sz="699" b="0" i="0" u="none" strike="noStrike" kern="1200" cap="none" spc="0" normalizeH="0" baseline="0" noProof="0" dirty="0">
                <a:ln>
                  <a:noFill/>
                </a:ln>
                <a:solidFill>
                  <a:srgbClr val="000000"/>
                </a:solidFill>
                <a:effectLst/>
                <a:uLnTx/>
                <a:uFillTx/>
                <a:ea typeface="Meiryo UI"/>
                <a:cs typeface="+mn-cs"/>
              </a:endParaRPr>
            </a:p>
          </p:txBody>
        </p:sp>
      </p:grpSp>
      <p:sp>
        <p:nvSpPr>
          <p:cNvPr id="174" name="TextBox 173"/>
          <p:cNvSpPr txBox="1"/>
          <p:nvPr/>
        </p:nvSpPr>
        <p:spPr>
          <a:xfrm>
            <a:off x="6275463" y="1489299"/>
            <a:ext cx="2737344" cy="261610"/>
          </a:xfrm>
          <a:prstGeom prst="rect">
            <a:avLst/>
          </a:prstGeom>
          <a:noFill/>
        </p:spPr>
        <p:txBody>
          <a:bodyPr wrap="square" rtlCol="0">
            <a:spAutoFit/>
          </a:bodyPr>
          <a:lstStyle/>
          <a:p>
            <a:pPr algn="ctr" defTabSz="913577" rtl="0"/>
            <a:r>
              <a:rPr kumimoji="1" lang="en-US" sz="1100" b="1" kern="1200" dirty="0">
                <a:solidFill>
                  <a:srgbClr val="000000"/>
                </a:solidFill>
                <a:ea typeface="Meiryo UI"/>
                <a:cs typeface="+mn-cs"/>
              </a:rPr>
              <a:t>Analysis in </a:t>
            </a:r>
            <a:r>
              <a:rPr kumimoji="1" lang="en-US" sz="1100" b="1" kern="1200" dirty="0">
                <a:solidFill>
                  <a:srgbClr val="1D1DFF"/>
                </a:solidFill>
                <a:ea typeface="Meiryo UI"/>
                <a:cs typeface="+mn-cs"/>
              </a:rPr>
              <a:t>Actual Motor TR1</a:t>
            </a:r>
          </a:p>
        </p:txBody>
      </p:sp>
      <p:sp>
        <p:nvSpPr>
          <p:cNvPr id="175" name="Rectangle 174"/>
          <p:cNvSpPr/>
          <p:nvPr/>
        </p:nvSpPr>
        <p:spPr>
          <a:xfrm>
            <a:off x="6468659" y="1813129"/>
            <a:ext cx="497815" cy="151951"/>
          </a:xfrm>
          <a:prstGeom prst="rect">
            <a:avLst/>
          </a:prstGeom>
          <a:noFill/>
          <a:ln w="19050" cap="flat" cmpd="sng" algn="ctr">
            <a:solidFill>
              <a:srgbClr val="DC0032"/>
            </a:solidFill>
            <a:prstDash val="sysDash"/>
          </a:ln>
          <a:effectLst/>
        </p:spPr>
        <p:txBody>
          <a:bodyPr rtlCol="0" anchor="ctr"/>
          <a:lstStyle/>
          <a:p>
            <a:pPr marL="0" marR="0" lvl="0" indent="0" algn="ctr" defTabSz="913577" rtl="0" eaLnBrk="1" fontAlgn="auto" latinLnBrk="0" hangingPunct="1">
              <a:lnSpc>
                <a:spcPct val="100000"/>
              </a:lnSpc>
              <a:spcBef>
                <a:spcPts val="0"/>
              </a:spcBef>
              <a:spcAft>
                <a:spcPts val="0"/>
              </a:spcAft>
              <a:buClrTx/>
              <a:buSzTx/>
              <a:buFontTx/>
              <a:buNone/>
              <a:tabLst/>
              <a:defRPr/>
            </a:pPr>
            <a:endParaRPr kumimoji="1" lang="en-US" sz="1798" b="0" i="0" u="none" strike="noStrike" kern="1200" cap="none" spc="0" normalizeH="0" baseline="0" noProof="0">
              <a:ln>
                <a:noFill/>
              </a:ln>
              <a:solidFill>
                <a:srgbClr val="FFFFFF"/>
              </a:solidFill>
              <a:effectLst/>
              <a:uLnTx/>
              <a:uFillTx/>
              <a:ea typeface="Meiryo UI"/>
              <a:cs typeface="+mn-cs"/>
            </a:endParaRPr>
          </a:p>
        </p:txBody>
      </p:sp>
      <p:grpSp>
        <p:nvGrpSpPr>
          <p:cNvPr id="177" name="Group 176"/>
          <p:cNvGrpSpPr/>
          <p:nvPr/>
        </p:nvGrpSpPr>
        <p:grpSpPr>
          <a:xfrm>
            <a:off x="7004775" y="2335920"/>
            <a:ext cx="574264" cy="639612"/>
            <a:chOff x="1183083" y="4605053"/>
            <a:chExt cx="574796" cy="640204"/>
          </a:xfrm>
        </p:grpSpPr>
        <p:sp>
          <p:nvSpPr>
            <p:cNvPr id="178" name="Rectangle 177"/>
            <p:cNvSpPr/>
            <p:nvPr/>
          </p:nvSpPr>
          <p:spPr>
            <a:xfrm>
              <a:off x="1183083" y="4663196"/>
              <a:ext cx="60110" cy="61972"/>
            </a:xfrm>
            <a:prstGeom prst="rect">
              <a:avLst/>
            </a:prstGeom>
            <a:solidFill>
              <a:srgbClr val="92D050"/>
            </a:solidFill>
            <a:ln w="25400" cap="flat" cmpd="sng" algn="ctr">
              <a:noFill/>
              <a:prstDash val="solid"/>
            </a:ln>
            <a:effectLst/>
          </p:spPr>
          <p:txBody>
            <a:bodyPr rtlCol="0" anchor="ctr"/>
            <a:lstStyle/>
            <a:p>
              <a:pPr marL="0" marR="0" lvl="0" indent="0" algn="ctr" defTabSz="913577" rtl="0" eaLnBrk="1" fontAlgn="auto" latinLnBrk="0" hangingPunct="1">
                <a:lnSpc>
                  <a:spcPct val="100000"/>
                </a:lnSpc>
                <a:spcBef>
                  <a:spcPts val="0"/>
                </a:spcBef>
                <a:spcAft>
                  <a:spcPts val="0"/>
                </a:spcAft>
                <a:buClrTx/>
                <a:buSzTx/>
                <a:buFontTx/>
                <a:buNone/>
                <a:tabLst/>
                <a:defRPr/>
              </a:pPr>
              <a:endParaRPr kumimoji="1" lang="en-US" sz="1798" b="0" i="0" u="none" strike="noStrike" kern="1200" cap="none" spc="0" normalizeH="0" baseline="0" noProof="0">
                <a:ln>
                  <a:noFill/>
                </a:ln>
                <a:solidFill>
                  <a:srgbClr val="FFFFFF"/>
                </a:solidFill>
                <a:effectLst/>
                <a:uLnTx/>
                <a:uFillTx/>
                <a:ea typeface="Meiryo UI"/>
                <a:cs typeface="+mn-cs"/>
              </a:endParaRPr>
            </a:p>
          </p:txBody>
        </p:sp>
        <p:sp>
          <p:nvSpPr>
            <p:cNvPr id="179" name="Rectangle 178"/>
            <p:cNvSpPr/>
            <p:nvPr/>
          </p:nvSpPr>
          <p:spPr>
            <a:xfrm>
              <a:off x="1183083" y="4776722"/>
              <a:ext cx="60110" cy="61972"/>
            </a:xfrm>
            <a:prstGeom prst="rect">
              <a:avLst/>
            </a:prstGeom>
            <a:solidFill>
              <a:srgbClr val="FFC000"/>
            </a:solidFill>
            <a:ln w="25400" cap="flat" cmpd="sng" algn="ctr">
              <a:noFill/>
              <a:prstDash val="solid"/>
            </a:ln>
            <a:effectLst/>
          </p:spPr>
          <p:txBody>
            <a:bodyPr rtlCol="0" anchor="ctr"/>
            <a:lstStyle/>
            <a:p>
              <a:pPr marL="0" marR="0" lvl="0" indent="0" algn="ctr" defTabSz="913577" rtl="0" eaLnBrk="1" fontAlgn="auto" latinLnBrk="0" hangingPunct="1">
                <a:lnSpc>
                  <a:spcPct val="100000"/>
                </a:lnSpc>
                <a:spcBef>
                  <a:spcPts val="0"/>
                </a:spcBef>
                <a:spcAft>
                  <a:spcPts val="0"/>
                </a:spcAft>
                <a:buClrTx/>
                <a:buSzTx/>
                <a:buFontTx/>
                <a:buNone/>
                <a:tabLst/>
                <a:defRPr/>
              </a:pPr>
              <a:endParaRPr kumimoji="1" lang="en-US" sz="1798" b="0" i="0" u="none" strike="noStrike" kern="1200" cap="none" spc="0" normalizeH="0" baseline="0" noProof="0">
                <a:ln>
                  <a:noFill/>
                </a:ln>
                <a:solidFill>
                  <a:srgbClr val="FFFFFF"/>
                </a:solidFill>
                <a:effectLst/>
                <a:uLnTx/>
                <a:uFillTx/>
                <a:ea typeface="Meiryo UI"/>
                <a:cs typeface="+mn-cs"/>
              </a:endParaRPr>
            </a:p>
          </p:txBody>
        </p:sp>
        <p:sp>
          <p:nvSpPr>
            <p:cNvPr id="180" name="Rectangle 179"/>
            <p:cNvSpPr/>
            <p:nvPr/>
          </p:nvSpPr>
          <p:spPr>
            <a:xfrm>
              <a:off x="1183083" y="4890248"/>
              <a:ext cx="60110" cy="61972"/>
            </a:xfrm>
            <a:prstGeom prst="rect">
              <a:avLst/>
            </a:prstGeom>
            <a:solidFill>
              <a:srgbClr val="7F7F7F"/>
            </a:solidFill>
            <a:ln w="25400" cap="flat" cmpd="sng" algn="ctr">
              <a:noFill/>
              <a:prstDash val="solid"/>
            </a:ln>
            <a:effectLst/>
          </p:spPr>
          <p:txBody>
            <a:bodyPr rtlCol="0" anchor="ctr"/>
            <a:lstStyle/>
            <a:p>
              <a:pPr marL="0" marR="0" lvl="0" indent="0" algn="ctr" defTabSz="913577" rtl="0" eaLnBrk="1" fontAlgn="auto" latinLnBrk="0" hangingPunct="1">
                <a:lnSpc>
                  <a:spcPct val="100000"/>
                </a:lnSpc>
                <a:spcBef>
                  <a:spcPts val="0"/>
                </a:spcBef>
                <a:spcAft>
                  <a:spcPts val="0"/>
                </a:spcAft>
                <a:buClrTx/>
                <a:buSzTx/>
                <a:buFontTx/>
                <a:buNone/>
                <a:tabLst/>
                <a:defRPr/>
              </a:pPr>
              <a:endParaRPr kumimoji="1" lang="en-US" sz="1798" b="0" i="0" u="none" strike="noStrike" kern="1200" cap="none" spc="0" normalizeH="0" baseline="0" noProof="0">
                <a:ln>
                  <a:noFill/>
                </a:ln>
                <a:solidFill>
                  <a:srgbClr val="FFFFFF"/>
                </a:solidFill>
                <a:effectLst/>
                <a:uLnTx/>
                <a:uFillTx/>
                <a:ea typeface="Meiryo UI"/>
                <a:cs typeface="+mn-cs"/>
              </a:endParaRPr>
            </a:p>
          </p:txBody>
        </p:sp>
        <p:sp>
          <p:nvSpPr>
            <p:cNvPr id="181" name="Rectangle 180"/>
            <p:cNvSpPr/>
            <p:nvPr/>
          </p:nvSpPr>
          <p:spPr>
            <a:xfrm>
              <a:off x="1183083" y="5003774"/>
              <a:ext cx="60110" cy="61972"/>
            </a:xfrm>
            <a:prstGeom prst="rect">
              <a:avLst/>
            </a:prstGeom>
            <a:solidFill>
              <a:srgbClr val="FF5179"/>
            </a:solidFill>
            <a:ln w="25400" cap="flat" cmpd="sng" algn="ctr">
              <a:noFill/>
              <a:prstDash val="solid"/>
            </a:ln>
            <a:effectLst/>
          </p:spPr>
          <p:txBody>
            <a:bodyPr rtlCol="0" anchor="ctr"/>
            <a:lstStyle/>
            <a:p>
              <a:pPr marL="0" marR="0" lvl="0" indent="0" algn="ctr" defTabSz="913577" rtl="0" eaLnBrk="1" fontAlgn="auto" latinLnBrk="0" hangingPunct="1">
                <a:lnSpc>
                  <a:spcPct val="100000"/>
                </a:lnSpc>
                <a:spcBef>
                  <a:spcPts val="0"/>
                </a:spcBef>
                <a:spcAft>
                  <a:spcPts val="0"/>
                </a:spcAft>
                <a:buClrTx/>
                <a:buSzTx/>
                <a:buFontTx/>
                <a:buNone/>
                <a:tabLst/>
                <a:defRPr/>
              </a:pPr>
              <a:endParaRPr kumimoji="1" lang="en-US" sz="1798" b="0" i="0" u="none" strike="noStrike" kern="1200" cap="none" spc="0" normalizeH="0" baseline="0" noProof="0">
                <a:ln>
                  <a:noFill/>
                </a:ln>
                <a:solidFill>
                  <a:srgbClr val="FFFFFF"/>
                </a:solidFill>
                <a:effectLst/>
                <a:uLnTx/>
                <a:uFillTx/>
                <a:ea typeface="Meiryo UI"/>
                <a:cs typeface="+mn-cs"/>
              </a:endParaRPr>
            </a:p>
          </p:txBody>
        </p:sp>
        <p:sp>
          <p:nvSpPr>
            <p:cNvPr id="182" name="Rectangle 181"/>
            <p:cNvSpPr/>
            <p:nvPr/>
          </p:nvSpPr>
          <p:spPr>
            <a:xfrm>
              <a:off x="1183083" y="5117299"/>
              <a:ext cx="60110" cy="61972"/>
            </a:xfrm>
            <a:prstGeom prst="rect">
              <a:avLst/>
            </a:prstGeom>
            <a:solidFill>
              <a:srgbClr val="1D8EFF"/>
            </a:solidFill>
            <a:ln w="25400" cap="flat" cmpd="sng" algn="ctr">
              <a:noFill/>
              <a:prstDash val="solid"/>
            </a:ln>
            <a:effectLst/>
          </p:spPr>
          <p:txBody>
            <a:bodyPr rtlCol="0" anchor="ctr"/>
            <a:lstStyle/>
            <a:p>
              <a:pPr marL="0" marR="0" lvl="0" indent="0" algn="ctr" defTabSz="913577" rtl="0" eaLnBrk="1" fontAlgn="auto" latinLnBrk="0" hangingPunct="1">
                <a:lnSpc>
                  <a:spcPct val="100000"/>
                </a:lnSpc>
                <a:spcBef>
                  <a:spcPts val="0"/>
                </a:spcBef>
                <a:spcAft>
                  <a:spcPts val="0"/>
                </a:spcAft>
                <a:buClrTx/>
                <a:buSzTx/>
                <a:buFontTx/>
                <a:buNone/>
                <a:tabLst/>
                <a:defRPr/>
              </a:pPr>
              <a:endParaRPr kumimoji="1" lang="en-US" sz="1798" b="0" i="0" u="none" strike="noStrike" kern="1200" cap="none" spc="0" normalizeH="0" baseline="0" noProof="0">
                <a:ln>
                  <a:noFill/>
                </a:ln>
                <a:solidFill>
                  <a:srgbClr val="FFFFFF"/>
                </a:solidFill>
                <a:effectLst/>
                <a:uLnTx/>
                <a:uFillTx/>
                <a:ea typeface="Meiryo UI"/>
                <a:cs typeface="+mn-cs"/>
              </a:endParaRPr>
            </a:p>
          </p:txBody>
        </p:sp>
        <p:sp>
          <p:nvSpPr>
            <p:cNvPr id="183" name="TextBox 182"/>
            <p:cNvSpPr txBox="1"/>
            <p:nvPr/>
          </p:nvSpPr>
          <p:spPr>
            <a:xfrm>
              <a:off x="1188282" y="4605053"/>
              <a:ext cx="508473" cy="184666"/>
            </a:xfrm>
            <a:prstGeom prst="rect">
              <a:avLst/>
            </a:prstGeom>
            <a:noFill/>
          </p:spPr>
          <p:txBody>
            <a:bodyPr wrap="none" rtlCol="0">
              <a:spAutoFit/>
            </a:bodyPr>
            <a:lstStyle/>
            <a:p>
              <a:pPr marL="0" marR="0" lvl="0" indent="0" algn="l" defTabSz="913577" rtl="0" eaLnBrk="1" fontAlgn="auto" latinLnBrk="0" hangingPunct="1">
                <a:lnSpc>
                  <a:spcPct val="100000"/>
                </a:lnSpc>
                <a:spcBef>
                  <a:spcPts val="0"/>
                </a:spcBef>
                <a:spcAft>
                  <a:spcPts val="0"/>
                </a:spcAft>
                <a:buClrTx/>
                <a:buSzTx/>
                <a:buFontTx/>
                <a:buNone/>
                <a:tabLst/>
                <a:defRPr/>
              </a:pPr>
              <a:r>
                <a:rPr kumimoji="1" lang="en-US" sz="599" b="0" i="0" u="none" strike="noStrike" kern="1200" cap="none" spc="0" normalizeH="0" baseline="0" noProof="0" dirty="0">
                  <a:ln>
                    <a:noFill/>
                  </a:ln>
                  <a:solidFill>
                    <a:srgbClr val="000000"/>
                  </a:solidFill>
                  <a:effectLst/>
                  <a:uLnTx/>
                  <a:uFillTx/>
                  <a:ea typeface="Meiryo UI"/>
                  <a:cs typeface="+mn-cs"/>
                </a:rPr>
                <a:t>Unknown</a:t>
              </a:r>
            </a:p>
          </p:txBody>
        </p:sp>
        <p:sp>
          <p:nvSpPr>
            <p:cNvPr id="184" name="TextBox 183"/>
            <p:cNvSpPr txBox="1"/>
            <p:nvPr/>
          </p:nvSpPr>
          <p:spPr>
            <a:xfrm>
              <a:off x="1186150" y="4716168"/>
              <a:ext cx="457176" cy="184666"/>
            </a:xfrm>
            <a:prstGeom prst="rect">
              <a:avLst/>
            </a:prstGeom>
            <a:noFill/>
          </p:spPr>
          <p:txBody>
            <a:bodyPr wrap="none" rtlCol="0">
              <a:spAutoFit/>
            </a:bodyPr>
            <a:lstStyle/>
            <a:p>
              <a:pPr marL="0" marR="0" lvl="0" indent="0" algn="l" defTabSz="913577" rtl="0" eaLnBrk="1" fontAlgn="auto" latinLnBrk="0" hangingPunct="1">
                <a:lnSpc>
                  <a:spcPct val="100000"/>
                </a:lnSpc>
                <a:spcBef>
                  <a:spcPts val="0"/>
                </a:spcBef>
                <a:spcAft>
                  <a:spcPts val="0"/>
                </a:spcAft>
                <a:buClrTx/>
                <a:buSzTx/>
                <a:buFontTx/>
                <a:buNone/>
                <a:tabLst/>
                <a:defRPr/>
              </a:pPr>
              <a:r>
                <a:rPr kumimoji="1" lang="en-US" sz="599" b="0" i="0" u="none" strike="noStrike" kern="1200" cap="none" spc="0" normalizeH="0" baseline="0" noProof="0" dirty="0">
                  <a:ln>
                    <a:noFill/>
                  </a:ln>
                  <a:solidFill>
                    <a:srgbClr val="000000"/>
                  </a:solidFill>
                  <a:effectLst/>
                  <a:uLnTx/>
                  <a:uFillTx/>
                  <a:ea typeface="Meiryo UI"/>
                  <a:cs typeface="+mn-cs"/>
                </a:rPr>
                <a:t>Dandori</a:t>
              </a:r>
            </a:p>
          </p:txBody>
        </p:sp>
        <p:sp>
          <p:nvSpPr>
            <p:cNvPr id="185" name="TextBox 184"/>
            <p:cNvSpPr txBox="1"/>
            <p:nvPr/>
          </p:nvSpPr>
          <p:spPr>
            <a:xfrm>
              <a:off x="1185286" y="4828901"/>
              <a:ext cx="572593" cy="184666"/>
            </a:xfrm>
            <a:prstGeom prst="rect">
              <a:avLst/>
            </a:prstGeom>
            <a:noFill/>
          </p:spPr>
          <p:txBody>
            <a:bodyPr wrap="none" rtlCol="0">
              <a:spAutoFit/>
            </a:bodyPr>
            <a:lstStyle/>
            <a:p>
              <a:pPr marL="0" marR="0" lvl="0" indent="0" algn="l" defTabSz="913577" rtl="0" eaLnBrk="1" fontAlgn="auto" latinLnBrk="0" hangingPunct="1">
                <a:lnSpc>
                  <a:spcPct val="100000"/>
                </a:lnSpc>
                <a:spcBef>
                  <a:spcPts val="0"/>
                </a:spcBef>
                <a:spcAft>
                  <a:spcPts val="0"/>
                </a:spcAft>
                <a:buClrTx/>
                <a:buSzTx/>
                <a:buFontTx/>
                <a:buNone/>
                <a:tabLst/>
                <a:defRPr/>
              </a:pPr>
              <a:r>
                <a:rPr kumimoji="1" lang="en-US" sz="599" b="0" i="0" u="none" strike="noStrike" kern="1200" cap="none" spc="0" normalizeH="0" baseline="0" noProof="0" dirty="0">
                  <a:ln>
                    <a:noFill/>
                  </a:ln>
                  <a:solidFill>
                    <a:srgbClr val="000000"/>
                  </a:solidFill>
                  <a:effectLst/>
                  <a:uLnTx/>
                  <a:uFillTx/>
                  <a:ea typeface="Meiryo UI"/>
                  <a:cs typeface="+mn-cs"/>
                </a:rPr>
                <a:t>Breakdown</a:t>
              </a:r>
            </a:p>
          </p:txBody>
        </p:sp>
        <p:sp>
          <p:nvSpPr>
            <p:cNvPr id="186" name="TextBox 185"/>
            <p:cNvSpPr txBox="1"/>
            <p:nvPr/>
          </p:nvSpPr>
          <p:spPr>
            <a:xfrm>
              <a:off x="1183083" y="4946415"/>
              <a:ext cx="490840" cy="184666"/>
            </a:xfrm>
            <a:prstGeom prst="rect">
              <a:avLst/>
            </a:prstGeom>
            <a:noFill/>
          </p:spPr>
          <p:txBody>
            <a:bodyPr wrap="none" rtlCol="0">
              <a:spAutoFit/>
            </a:bodyPr>
            <a:lstStyle/>
            <a:p>
              <a:pPr marL="0" marR="0" lvl="0" indent="0" algn="l" defTabSz="913577" rtl="0" eaLnBrk="1" fontAlgn="auto" latinLnBrk="0" hangingPunct="1">
                <a:lnSpc>
                  <a:spcPct val="100000"/>
                </a:lnSpc>
                <a:spcBef>
                  <a:spcPts val="0"/>
                </a:spcBef>
                <a:spcAft>
                  <a:spcPts val="0"/>
                </a:spcAft>
                <a:buClrTx/>
                <a:buSzTx/>
                <a:buFontTx/>
                <a:buNone/>
                <a:tabLst/>
                <a:defRPr/>
              </a:pPr>
              <a:r>
                <a:rPr kumimoji="1" lang="en-US" sz="599" b="0" i="0" u="none" strike="noStrike" kern="1200" cap="none" spc="0" normalizeH="0" baseline="0" noProof="0" dirty="0">
                  <a:ln>
                    <a:noFill/>
                  </a:ln>
                  <a:solidFill>
                    <a:srgbClr val="000000"/>
                  </a:solidFill>
                  <a:effectLst/>
                  <a:uLnTx/>
                  <a:uFillTx/>
                  <a:ea typeface="Meiryo UI"/>
                  <a:cs typeface="+mn-cs"/>
                </a:rPr>
                <a:t>Chokotei</a:t>
              </a:r>
            </a:p>
          </p:txBody>
        </p:sp>
        <p:sp>
          <p:nvSpPr>
            <p:cNvPr id="187" name="TextBox 186"/>
            <p:cNvSpPr txBox="1"/>
            <p:nvPr/>
          </p:nvSpPr>
          <p:spPr>
            <a:xfrm>
              <a:off x="1186310" y="5060591"/>
              <a:ext cx="300082" cy="184666"/>
            </a:xfrm>
            <a:prstGeom prst="rect">
              <a:avLst/>
            </a:prstGeom>
            <a:noFill/>
          </p:spPr>
          <p:txBody>
            <a:bodyPr wrap="none" rtlCol="0">
              <a:spAutoFit/>
            </a:bodyPr>
            <a:lstStyle/>
            <a:p>
              <a:pPr marL="0" marR="0" lvl="0" indent="0" algn="l" defTabSz="913577" rtl="0" eaLnBrk="1" fontAlgn="auto" latinLnBrk="0" hangingPunct="1">
                <a:lnSpc>
                  <a:spcPct val="100000"/>
                </a:lnSpc>
                <a:spcBef>
                  <a:spcPts val="0"/>
                </a:spcBef>
                <a:spcAft>
                  <a:spcPts val="0"/>
                </a:spcAft>
                <a:buClrTx/>
                <a:buSzTx/>
                <a:buFontTx/>
                <a:buNone/>
                <a:tabLst/>
                <a:defRPr/>
              </a:pPr>
              <a:r>
                <a:rPr kumimoji="1" lang="en-US" sz="599" b="0" i="0" u="none" strike="noStrike" kern="1200" cap="none" spc="0" normalizeH="0" baseline="0" noProof="0" dirty="0">
                  <a:ln>
                    <a:noFill/>
                  </a:ln>
                  <a:solidFill>
                    <a:srgbClr val="000000"/>
                  </a:solidFill>
                  <a:effectLst/>
                  <a:uLnTx/>
                  <a:uFillTx/>
                  <a:ea typeface="Meiryo UI"/>
                  <a:cs typeface="+mn-cs"/>
                </a:rPr>
                <a:t>OR</a:t>
              </a:r>
            </a:p>
          </p:txBody>
        </p:sp>
      </p:grpSp>
      <p:sp>
        <p:nvSpPr>
          <p:cNvPr id="188" name="TextBox 187"/>
          <p:cNvSpPr txBox="1"/>
          <p:nvPr/>
        </p:nvSpPr>
        <p:spPr>
          <a:xfrm>
            <a:off x="7824661" y="1750499"/>
            <a:ext cx="1243139" cy="1715598"/>
          </a:xfrm>
          <a:prstGeom prst="rect">
            <a:avLst/>
          </a:prstGeom>
          <a:noFill/>
        </p:spPr>
        <p:txBody>
          <a:bodyPr wrap="square" rtlCol="0">
            <a:spAutoFit/>
          </a:bodyPr>
          <a:lstStyle/>
          <a:p>
            <a:pPr algn="l" defTabSz="913577" rtl="0"/>
            <a:r>
              <a:rPr kumimoji="1" lang="en-US" sz="1050" kern="1200" dirty="0">
                <a:solidFill>
                  <a:srgbClr val="000000"/>
                </a:solidFill>
                <a:ea typeface="Meiryo UI"/>
                <a:cs typeface="+mn-cs"/>
              </a:rPr>
              <a:t>Unknown loss less than </a:t>
            </a:r>
            <a:r>
              <a:rPr kumimoji="1" lang="en-US" sz="1600" b="1" kern="1200" dirty="0">
                <a:solidFill>
                  <a:srgbClr val="FF0000"/>
                </a:solidFill>
                <a:ea typeface="Meiryo UI"/>
                <a:cs typeface="+mn-cs"/>
              </a:rPr>
              <a:t>8%</a:t>
            </a:r>
            <a:endParaRPr kumimoji="1" lang="en-US" sz="1200" b="1" kern="1200" dirty="0">
              <a:solidFill>
                <a:srgbClr val="FF0000"/>
              </a:solidFill>
              <a:ea typeface="Meiryo UI"/>
              <a:cs typeface="+mn-cs"/>
            </a:endParaRPr>
          </a:p>
          <a:p>
            <a:pPr algn="l" defTabSz="913577" rtl="0"/>
            <a:endParaRPr kumimoji="1" lang="en-US" sz="500" b="1" kern="1200" dirty="0">
              <a:solidFill>
                <a:srgbClr val="000000"/>
              </a:solidFill>
              <a:ea typeface="Meiryo UI"/>
              <a:cs typeface="+mn-cs"/>
            </a:endParaRPr>
          </a:p>
          <a:p>
            <a:pPr algn="l" defTabSz="913577" rtl="0"/>
            <a:r>
              <a:rPr kumimoji="1" lang="en-US" sz="1100" b="1" kern="1200" dirty="0">
                <a:solidFill>
                  <a:srgbClr val="000000"/>
                </a:solidFill>
                <a:ea typeface="Meiryo UI"/>
                <a:cs typeface="+mn-cs"/>
              </a:rPr>
              <a:t>Total Unknown loss = 2826 (s) </a:t>
            </a:r>
          </a:p>
          <a:p>
            <a:pPr algn="l" defTabSz="913577" rtl="0"/>
            <a:endParaRPr kumimoji="1" lang="en-US" sz="400" b="1" kern="1200" dirty="0">
              <a:solidFill>
                <a:srgbClr val="000000"/>
              </a:solidFill>
              <a:ea typeface="Meiryo UI"/>
              <a:cs typeface="+mn-cs"/>
            </a:endParaRPr>
          </a:p>
          <a:p>
            <a:pPr algn="l" defTabSz="913577" rtl="0"/>
            <a:r>
              <a:rPr kumimoji="1" lang="en-US" sz="1100" b="1" kern="1200" dirty="0">
                <a:solidFill>
                  <a:srgbClr val="000000"/>
                </a:solidFill>
                <a:ea typeface="Meiryo UI"/>
                <a:cs typeface="+mn-cs"/>
              </a:rPr>
              <a:t>Unknown data = </a:t>
            </a:r>
            <a:r>
              <a:rPr kumimoji="1" lang="en-US" sz="1100" b="1" kern="1200" dirty="0">
                <a:solidFill>
                  <a:srgbClr val="FF0000"/>
                </a:solidFill>
                <a:ea typeface="Meiryo UI"/>
                <a:cs typeface="+mn-cs"/>
              </a:rPr>
              <a:t>Tray Empty</a:t>
            </a:r>
            <a:endParaRPr kumimoji="1" lang="en-US" sz="1050" b="1" kern="1200" dirty="0">
              <a:solidFill>
                <a:srgbClr val="FF0000"/>
              </a:solidFill>
              <a:ea typeface="Meiryo UI"/>
              <a:cs typeface="+mn-cs"/>
            </a:endParaRPr>
          </a:p>
          <a:p>
            <a:pPr algn="l" defTabSz="913577" rtl="0"/>
            <a:endParaRPr kumimoji="1" lang="en-US" sz="1399" b="1" kern="1200" dirty="0">
              <a:solidFill>
                <a:srgbClr val="000000"/>
              </a:solidFill>
              <a:ea typeface="Meiryo UI"/>
              <a:cs typeface="+mn-cs"/>
            </a:endParaRPr>
          </a:p>
          <a:p>
            <a:pPr algn="l" defTabSz="913577" rtl="0"/>
            <a:endParaRPr kumimoji="1" lang="en-US" sz="1199" b="1" kern="1200" dirty="0">
              <a:solidFill>
                <a:srgbClr val="000000"/>
              </a:solidFill>
              <a:ea typeface="Meiryo UI"/>
              <a:cs typeface="+mn-cs"/>
            </a:endParaRPr>
          </a:p>
        </p:txBody>
      </p:sp>
      <p:sp>
        <p:nvSpPr>
          <p:cNvPr id="5" name="Title 1">
            <a:extLst>
              <a:ext uri="{FF2B5EF4-FFF2-40B4-BE49-F238E27FC236}">
                <a16:creationId xmlns:a16="http://schemas.microsoft.com/office/drawing/2014/main" id="{EAB5D25E-AB93-CB6B-FFD2-49B089141869}"/>
              </a:ext>
            </a:extLst>
          </p:cNvPr>
          <p:cNvSpPr txBox="1">
            <a:spLocks/>
          </p:cNvSpPr>
          <p:nvPr/>
        </p:nvSpPr>
        <p:spPr>
          <a:xfrm>
            <a:off x="208452" y="75671"/>
            <a:ext cx="6497148" cy="495224"/>
          </a:xfrm>
          <a:prstGeom prst="rect">
            <a:avLst/>
          </a:prstGeom>
        </p:spPr>
        <p:txBody>
          <a:bodyPr wrap="square" lIns="0" tIns="0" rIns="0" bIns="0">
            <a:normAutofit/>
          </a:bodyPr>
          <a:lstStyle>
            <a:lvl1pPr>
              <a:defRPr sz="2800" b="1" i="1">
                <a:solidFill>
                  <a:schemeClr val="tx1"/>
                </a:solidFill>
                <a:latin typeface="Carlito"/>
                <a:ea typeface="+mj-ea"/>
                <a:cs typeface="Carlito"/>
              </a:defRPr>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200" i="0" u="none" strike="noStrike" kern="0" cap="none" spc="0" normalizeH="0" baseline="0" noProof="0" dirty="0">
                <a:ln>
                  <a:noFill/>
                </a:ln>
                <a:solidFill>
                  <a:sysClr val="windowText" lastClr="000000"/>
                </a:solidFill>
                <a:effectLst/>
                <a:uLnTx/>
                <a:uFillTx/>
                <a:latin typeface="Arial Unicode MS" panose="020B0604020202020204" pitchFamily="34" charset="-128"/>
                <a:ea typeface="Arial Unicode MS" panose="020B0604020202020204" pitchFamily="34" charset="-128"/>
                <a:cs typeface="Arial Unicode MS" panose="020B0604020202020204" pitchFamily="34" charset="-128"/>
              </a:rPr>
              <a:t>➆</a:t>
            </a:r>
            <a:r>
              <a:rPr kumimoji="0" lang="en-US" sz="2200" b="0" i="0" u="none" strike="noStrike" kern="0" cap="none" spc="0" normalizeH="0" baseline="0" noProof="0" dirty="0">
                <a:ln>
                  <a:noFill/>
                </a:ln>
                <a:solidFill>
                  <a:sysClr val="windowText" lastClr="000000"/>
                </a:solidFill>
                <a:effectLst/>
                <a:uLnTx/>
                <a:uFillTx/>
                <a:latin typeface="Arial Unicode MS" panose="020B0604020202020204" pitchFamily="34" charset="-128"/>
                <a:ea typeface="Arial Unicode MS" panose="020B0604020202020204" pitchFamily="34" charset="-128"/>
                <a:cs typeface="Arial Unicode MS" panose="020B0604020202020204" pitchFamily="34" charset="-128"/>
              </a:rPr>
              <a:t> </a:t>
            </a:r>
            <a:r>
              <a:rPr lang="en-US" sz="1800" i="0" dirty="0">
                <a:solidFill>
                  <a:sysClr val="windowText" lastClr="000000"/>
                </a:solidFill>
                <a:ea typeface="Verdana"/>
              </a:rPr>
              <a:t>CASE STUDY 1 : DIGITALIZATION IMPLEMENTATION</a:t>
            </a:r>
          </a:p>
        </p:txBody>
      </p:sp>
      <p:sp>
        <p:nvSpPr>
          <p:cNvPr id="21" name="Rectangle 20">
            <a:extLst>
              <a:ext uri="{FF2B5EF4-FFF2-40B4-BE49-F238E27FC236}">
                <a16:creationId xmlns:a16="http://schemas.microsoft.com/office/drawing/2014/main" id="{895D4955-611A-489D-3B46-67AC2FCA25B3}"/>
              </a:ext>
            </a:extLst>
          </p:cNvPr>
          <p:cNvSpPr/>
          <p:nvPr/>
        </p:nvSpPr>
        <p:spPr>
          <a:xfrm>
            <a:off x="3206442" y="1458676"/>
            <a:ext cx="5822819" cy="184759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8ADB6E28-48A0-0CD2-329E-FB9202E8066F}"/>
              </a:ext>
            </a:extLst>
          </p:cNvPr>
          <p:cNvSpPr/>
          <p:nvPr/>
        </p:nvSpPr>
        <p:spPr>
          <a:xfrm>
            <a:off x="101267" y="4802162"/>
            <a:ext cx="4554465" cy="163596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85D57844-DF6B-2A91-4E9B-FA9DF67D61B1}"/>
              </a:ext>
            </a:extLst>
          </p:cNvPr>
          <p:cNvGrpSpPr/>
          <p:nvPr/>
        </p:nvGrpSpPr>
        <p:grpSpPr>
          <a:xfrm>
            <a:off x="28282" y="5085154"/>
            <a:ext cx="3807600" cy="1470531"/>
            <a:chOff x="234744" y="862932"/>
            <a:chExt cx="4379589" cy="2665710"/>
          </a:xfrm>
        </p:grpSpPr>
        <p:grpSp>
          <p:nvGrpSpPr>
            <p:cNvPr id="25" name="Group 24">
              <a:extLst>
                <a:ext uri="{FF2B5EF4-FFF2-40B4-BE49-F238E27FC236}">
                  <a16:creationId xmlns:a16="http://schemas.microsoft.com/office/drawing/2014/main" id="{4542E010-DB4B-C4F6-44F3-20FDDF84F329}"/>
                </a:ext>
              </a:extLst>
            </p:cNvPr>
            <p:cNvGrpSpPr/>
            <p:nvPr/>
          </p:nvGrpSpPr>
          <p:grpSpPr>
            <a:xfrm>
              <a:off x="268732" y="862932"/>
              <a:ext cx="4345601" cy="2665710"/>
              <a:chOff x="127001" y="687349"/>
              <a:chExt cx="5499326" cy="2665710"/>
            </a:xfrm>
          </p:grpSpPr>
          <p:graphicFrame>
            <p:nvGraphicFramePr>
              <p:cNvPr id="30" name="Chart 29">
                <a:extLst>
                  <a:ext uri="{FF2B5EF4-FFF2-40B4-BE49-F238E27FC236}">
                    <a16:creationId xmlns:a16="http://schemas.microsoft.com/office/drawing/2014/main" id="{59C2A9A5-144C-B14B-215A-9B8F0472D6C9}"/>
                  </a:ext>
                </a:extLst>
              </p:cNvPr>
              <p:cNvGraphicFramePr>
                <a:graphicFrameLocks/>
              </p:cNvGraphicFramePr>
              <p:nvPr>
                <p:extLst>
                  <p:ext uri="{D42A27DB-BD31-4B8C-83A1-F6EECF244321}">
                    <p14:modId xmlns:p14="http://schemas.microsoft.com/office/powerpoint/2010/main" val="1567945773"/>
                  </p:ext>
                </p:extLst>
              </p:nvPr>
            </p:nvGraphicFramePr>
            <p:xfrm>
              <a:off x="179068" y="687349"/>
              <a:ext cx="5447259" cy="2646399"/>
            </p:xfrm>
            <a:graphic>
              <a:graphicData uri="http://schemas.openxmlformats.org/drawingml/2006/chart">
                <c:chart xmlns:c="http://schemas.openxmlformats.org/drawingml/2006/chart" xmlns:r="http://schemas.openxmlformats.org/officeDocument/2006/relationships" r:id="rId3"/>
              </a:graphicData>
            </a:graphic>
          </p:graphicFrame>
          <p:sp>
            <p:nvSpPr>
              <p:cNvPr id="31" name="Rectangle 30">
                <a:extLst>
                  <a:ext uri="{FF2B5EF4-FFF2-40B4-BE49-F238E27FC236}">
                    <a16:creationId xmlns:a16="http://schemas.microsoft.com/office/drawing/2014/main" id="{AF35DC05-7837-9743-2BFC-F7D1AA9A4989}"/>
                  </a:ext>
                </a:extLst>
              </p:cNvPr>
              <p:cNvSpPr/>
              <p:nvPr/>
            </p:nvSpPr>
            <p:spPr>
              <a:xfrm>
                <a:off x="127001" y="716043"/>
                <a:ext cx="5499326" cy="2637016"/>
              </a:xfrm>
              <a:prstGeom prst="rect">
                <a:avLst/>
              </a:prstGeom>
              <a:noFill/>
              <a:ln w="317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dirty="0">
                  <a:ln>
                    <a:noFill/>
                  </a:ln>
                  <a:solidFill>
                    <a:srgbClr val="FFFFFF"/>
                  </a:solidFill>
                  <a:effectLst/>
                  <a:uLnTx/>
                  <a:uFillTx/>
                  <a:ea typeface="Meiryo UI"/>
                  <a:cs typeface="+mn-cs"/>
                </a:endParaRPr>
              </a:p>
            </p:txBody>
          </p:sp>
        </p:grpSp>
        <p:sp>
          <p:nvSpPr>
            <p:cNvPr id="26" name="TextBox 25">
              <a:extLst>
                <a:ext uri="{FF2B5EF4-FFF2-40B4-BE49-F238E27FC236}">
                  <a16:creationId xmlns:a16="http://schemas.microsoft.com/office/drawing/2014/main" id="{C84877C9-2DBB-D2D6-5745-B74E96EF71AD}"/>
                </a:ext>
              </a:extLst>
            </p:cNvPr>
            <p:cNvSpPr txBox="1"/>
            <p:nvPr/>
          </p:nvSpPr>
          <p:spPr>
            <a:xfrm>
              <a:off x="234744" y="1260685"/>
              <a:ext cx="931586" cy="390547"/>
            </a:xfrm>
            <a:prstGeom prst="rect">
              <a:avLst/>
            </a:prstGeom>
            <a:noFill/>
            <a:ln>
              <a:noFill/>
            </a:ln>
          </p:spPr>
          <p:txBody>
            <a:bodyPr wrap="square" rtlCol="0">
              <a:spAutoFit/>
            </a:bodyPr>
            <a:lstStyle/>
            <a:p>
              <a:pPr algn="ctr" rtl="0"/>
              <a:r>
                <a:rPr kumimoji="1" lang="en-US" sz="800" kern="1200" dirty="0">
                  <a:solidFill>
                    <a:srgbClr val="595959"/>
                  </a:solidFill>
                  <a:ea typeface="Meiryo UI"/>
                  <a:cs typeface="+mn-cs"/>
                </a:rPr>
                <a:t>Duration (s)</a:t>
              </a:r>
            </a:p>
          </p:txBody>
        </p:sp>
        <p:sp>
          <p:nvSpPr>
            <p:cNvPr id="27" name="Rectangle 26">
              <a:extLst>
                <a:ext uri="{FF2B5EF4-FFF2-40B4-BE49-F238E27FC236}">
                  <a16:creationId xmlns:a16="http://schemas.microsoft.com/office/drawing/2014/main" id="{98B7B12D-0977-7A48-779D-CE69D4805AE4}"/>
                </a:ext>
              </a:extLst>
            </p:cNvPr>
            <p:cNvSpPr/>
            <p:nvPr/>
          </p:nvSpPr>
          <p:spPr>
            <a:xfrm>
              <a:off x="892161" y="2360694"/>
              <a:ext cx="391062" cy="882035"/>
            </a:xfrm>
            <a:prstGeom prst="rect">
              <a:avLst/>
            </a:prstGeom>
            <a:no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srgbClr val="FFFFFF"/>
                </a:solidFill>
                <a:effectLst/>
                <a:uLnTx/>
                <a:uFillTx/>
                <a:ea typeface="Meiryo UI"/>
                <a:cs typeface="+mn-cs"/>
              </a:endParaRPr>
            </a:p>
          </p:txBody>
        </p:sp>
      </p:grpSp>
      <p:grpSp>
        <p:nvGrpSpPr>
          <p:cNvPr id="37" name="Group 36">
            <a:extLst>
              <a:ext uri="{FF2B5EF4-FFF2-40B4-BE49-F238E27FC236}">
                <a16:creationId xmlns:a16="http://schemas.microsoft.com/office/drawing/2014/main" id="{6C8541A3-DEB3-C17E-7F5A-E6C0971F1F3B}"/>
              </a:ext>
            </a:extLst>
          </p:cNvPr>
          <p:cNvGrpSpPr/>
          <p:nvPr/>
        </p:nvGrpSpPr>
        <p:grpSpPr>
          <a:xfrm>
            <a:off x="2440788" y="5053895"/>
            <a:ext cx="3298772" cy="1369976"/>
            <a:chOff x="3102028" y="3792196"/>
            <a:chExt cx="4176985" cy="2743200"/>
          </a:xfrm>
        </p:grpSpPr>
        <p:graphicFrame>
          <p:nvGraphicFramePr>
            <p:cNvPr id="32" name="Chart 31">
              <a:extLst>
                <a:ext uri="{FF2B5EF4-FFF2-40B4-BE49-F238E27FC236}">
                  <a16:creationId xmlns:a16="http://schemas.microsoft.com/office/drawing/2014/main" id="{2B11DB69-BD29-AB61-5C3D-8B3C24B7446C}"/>
                </a:ext>
              </a:extLst>
            </p:cNvPr>
            <p:cNvGraphicFramePr>
              <a:graphicFrameLocks/>
            </p:cNvGraphicFramePr>
            <p:nvPr>
              <p:extLst>
                <p:ext uri="{D42A27DB-BD31-4B8C-83A1-F6EECF244321}">
                  <p14:modId xmlns:p14="http://schemas.microsoft.com/office/powerpoint/2010/main" val="855970401"/>
                </p:ext>
              </p:extLst>
            </p:nvPr>
          </p:nvGraphicFramePr>
          <p:xfrm>
            <a:off x="3130310" y="3792196"/>
            <a:ext cx="3638774" cy="2743200"/>
          </p:xfrm>
          <a:graphic>
            <a:graphicData uri="http://schemas.openxmlformats.org/drawingml/2006/chart">
              <c:chart xmlns:c="http://schemas.openxmlformats.org/drawingml/2006/chart" xmlns:r="http://schemas.openxmlformats.org/officeDocument/2006/relationships" r:id="rId4"/>
            </a:graphicData>
          </a:graphic>
        </p:graphicFrame>
        <p:sp>
          <p:nvSpPr>
            <p:cNvPr id="33" name="Rectangle 32">
              <a:extLst>
                <a:ext uri="{FF2B5EF4-FFF2-40B4-BE49-F238E27FC236}">
                  <a16:creationId xmlns:a16="http://schemas.microsoft.com/office/drawing/2014/main" id="{8E41ABC0-3B17-1422-FB05-34524BABAA57}"/>
                </a:ext>
              </a:extLst>
            </p:cNvPr>
            <p:cNvSpPr/>
            <p:nvPr/>
          </p:nvSpPr>
          <p:spPr>
            <a:xfrm>
              <a:off x="3102028" y="3845622"/>
              <a:ext cx="4176985" cy="2637016"/>
            </a:xfrm>
            <a:prstGeom prst="rect">
              <a:avLst/>
            </a:prstGeom>
            <a:noFill/>
            <a:ln w="317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srgbClr val="FFFFFF"/>
                </a:solidFill>
                <a:effectLst/>
                <a:uLnTx/>
                <a:uFillTx/>
                <a:ea typeface="Meiryo UI"/>
                <a:cs typeface="+mn-cs"/>
              </a:endParaRPr>
            </a:p>
          </p:txBody>
        </p:sp>
      </p:grpSp>
      <p:sp>
        <p:nvSpPr>
          <p:cNvPr id="38" name="TextBox 37">
            <a:extLst>
              <a:ext uri="{FF2B5EF4-FFF2-40B4-BE49-F238E27FC236}">
                <a16:creationId xmlns:a16="http://schemas.microsoft.com/office/drawing/2014/main" id="{16737567-4766-5292-9BB7-9D383214114D}"/>
              </a:ext>
            </a:extLst>
          </p:cNvPr>
          <p:cNvSpPr txBox="1"/>
          <p:nvPr/>
        </p:nvSpPr>
        <p:spPr>
          <a:xfrm>
            <a:off x="2206404" y="5281572"/>
            <a:ext cx="689602" cy="215444"/>
          </a:xfrm>
          <a:prstGeom prst="rect">
            <a:avLst/>
          </a:prstGeom>
          <a:noFill/>
          <a:ln>
            <a:noFill/>
          </a:ln>
        </p:spPr>
        <p:txBody>
          <a:bodyPr wrap="none" rtlCol="0">
            <a:spAutoFit/>
          </a:bodyPr>
          <a:lstStyle/>
          <a:p>
            <a:pPr algn="l" rtl="0"/>
            <a:r>
              <a:rPr kumimoji="1" lang="en-US" sz="800" kern="1200" dirty="0">
                <a:solidFill>
                  <a:srgbClr val="595959"/>
                </a:solidFill>
                <a:ea typeface="Meiryo UI"/>
                <a:cs typeface="+mn-cs"/>
              </a:rPr>
              <a:t>Duration (s)</a:t>
            </a:r>
          </a:p>
        </p:txBody>
      </p:sp>
      <p:sp>
        <p:nvSpPr>
          <p:cNvPr id="40" name="Right Arrow 113">
            <a:extLst>
              <a:ext uri="{FF2B5EF4-FFF2-40B4-BE49-F238E27FC236}">
                <a16:creationId xmlns:a16="http://schemas.microsoft.com/office/drawing/2014/main" id="{8976D81C-2D25-783D-7C3B-0C98E0040DE7}"/>
              </a:ext>
            </a:extLst>
          </p:cNvPr>
          <p:cNvSpPr/>
          <p:nvPr/>
        </p:nvSpPr>
        <p:spPr>
          <a:xfrm>
            <a:off x="7200821" y="1815314"/>
            <a:ext cx="354447" cy="401085"/>
          </a:xfrm>
          <a:prstGeom prst="rightArrow">
            <a:avLst/>
          </a:prstGeom>
          <a:solidFill>
            <a:srgbClr val="FFFFFF">
              <a:lumMod val="50000"/>
            </a:srgbClr>
          </a:solidFill>
          <a:ln w="25400" cap="flat" cmpd="sng" algn="ctr">
            <a:solidFill>
              <a:srgbClr val="92D050"/>
            </a:solidFill>
            <a:prstDash val="solid"/>
          </a:ln>
          <a:effectLst/>
        </p:spPr>
        <p:txBody>
          <a:bodyPr rtlCol="0" anchor="ctr"/>
          <a:lstStyle/>
          <a:p>
            <a:pPr marL="0" marR="0" lvl="0" indent="0" algn="ctr" defTabSz="913577" rtl="0" eaLnBrk="1" fontAlgn="auto" latinLnBrk="0" hangingPunct="1">
              <a:lnSpc>
                <a:spcPct val="100000"/>
              </a:lnSpc>
              <a:spcBef>
                <a:spcPts val="0"/>
              </a:spcBef>
              <a:spcAft>
                <a:spcPts val="0"/>
              </a:spcAft>
              <a:buClrTx/>
              <a:buSzTx/>
              <a:buFontTx/>
              <a:buNone/>
              <a:tabLst/>
              <a:defRPr/>
            </a:pPr>
            <a:endParaRPr kumimoji="1" lang="en-US" sz="1798" b="0" i="0" u="none" strike="noStrike" kern="1200" cap="none" spc="0" normalizeH="0" baseline="0" noProof="0">
              <a:ln>
                <a:noFill/>
              </a:ln>
              <a:solidFill>
                <a:srgbClr val="FFFFFF"/>
              </a:solidFill>
              <a:effectLst/>
              <a:uLnTx/>
              <a:uFillTx/>
              <a:ea typeface="Meiryo UI"/>
              <a:cs typeface="+mn-cs"/>
            </a:endParaRPr>
          </a:p>
        </p:txBody>
      </p:sp>
      <p:sp>
        <p:nvSpPr>
          <p:cNvPr id="71" name="TextBox 70">
            <a:extLst>
              <a:ext uri="{FF2B5EF4-FFF2-40B4-BE49-F238E27FC236}">
                <a16:creationId xmlns:a16="http://schemas.microsoft.com/office/drawing/2014/main" id="{865478FE-3C6C-6A47-8819-1EE5DB88409D}"/>
              </a:ext>
            </a:extLst>
          </p:cNvPr>
          <p:cNvSpPr txBox="1"/>
          <p:nvPr/>
        </p:nvSpPr>
        <p:spPr>
          <a:xfrm>
            <a:off x="2279116" y="4826872"/>
            <a:ext cx="2425046" cy="230832"/>
          </a:xfrm>
          <a:prstGeom prst="rect">
            <a:avLst/>
          </a:prstGeom>
          <a:noFill/>
        </p:spPr>
        <p:txBody>
          <a:bodyPr wrap="square" rtlCol="0">
            <a:spAutoFit/>
          </a:bodyPr>
          <a:lstStyle/>
          <a:p>
            <a:pPr algn="l" rtl="0"/>
            <a:r>
              <a:rPr kumimoji="1" lang="en-US" sz="900" kern="1200" dirty="0">
                <a:solidFill>
                  <a:srgbClr val="000000"/>
                </a:solidFill>
                <a:ea typeface="Meiryo UI"/>
                <a:cs typeface="+mn-cs"/>
              </a:rPr>
              <a:t>Data Chokotei – </a:t>
            </a:r>
            <a:r>
              <a:rPr kumimoji="1" lang="en-US" sz="900" b="1" kern="1200" dirty="0">
                <a:solidFill>
                  <a:srgbClr val="000000"/>
                </a:solidFill>
                <a:ea typeface="Meiryo UI"/>
                <a:cs typeface="+mn-cs"/>
              </a:rPr>
              <a:t>27 March 2024</a:t>
            </a:r>
          </a:p>
        </p:txBody>
      </p:sp>
      <p:sp>
        <p:nvSpPr>
          <p:cNvPr id="132" name="Rectangle 131">
            <a:extLst>
              <a:ext uri="{FF2B5EF4-FFF2-40B4-BE49-F238E27FC236}">
                <a16:creationId xmlns:a16="http://schemas.microsoft.com/office/drawing/2014/main" id="{895D4955-611A-489D-3B46-67AC2FCA25B3}"/>
              </a:ext>
            </a:extLst>
          </p:cNvPr>
          <p:cNvSpPr/>
          <p:nvPr/>
        </p:nvSpPr>
        <p:spPr>
          <a:xfrm>
            <a:off x="89147" y="1457014"/>
            <a:ext cx="3069862" cy="18362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TextBox 132">
            <a:extLst>
              <a:ext uri="{FF2B5EF4-FFF2-40B4-BE49-F238E27FC236}">
                <a16:creationId xmlns:a16="http://schemas.microsoft.com/office/drawing/2014/main" id="{31B25BF6-1BCA-2A02-F05F-239D274C9120}"/>
              </a:ext>
            </a:extLst>
          </p:cNvPr>
          <p:cNvSpPr txBox="1"/>
          <p:nvPr/>
        </p:nvSpPr>
        <p:spPr>
          <a:xfrm>
            <a:off x="429160" y="4787804"/>
            <a:ext cx="2362200" cy="307777"/>
          </a:xfrm>
          <a:prstGeom prst="rect">
            <a:avLst/>
          </a:prstGeom>
          <a:noFill/>
        </p:spPr>
        <p:txBody>
          <a:bodyPr wrap="square" rtlCol="0">
            <a:spAutoFit/>
          </a:bodyPr>
          <a:lstStyle/>
          <a:p>
            <a:r>
              <a:rPr lang="en-US" sz="1400" b="1" dirty="0"/>
              <a:t>Implementation</a:t>
            </a:r>
          </a:p>
        </p:txBody>
      </p:sp>
      <p:sp>
        <p:nvSpPr>
          <p:cNvPr id="23" name="Rectangle 22"/>
          <p:cNvSpPr/>
          <p:nvPr/>
        </p:nvSpPr>
        <p:spPr>
          <a:xfrm>
            <a:off x="3078205" y="3733941"/>
            <a:ext cx="3390453" cy="385636"/>
          </a:xfrm>
          <a:prstGeom prst="rect">
            <a:avLst/>
          </a:prstGeom>
          <a:noFill/>
          <a:ln w="19050">
            <a:solidFill>
              <a:schemeClr val="accent6">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Elbow Connector 28"/>
          <p:cNvCxnSpPr>
            <a:endCxn id="135" idx="1"/>
          </p:cNvCxnSpPr>
          <p:nvPr/>
        </p:nvCxnSpPr>
        <p:spPr>
          <a:xfrm flipV="1">
            <a:off x="9360607" y="3637910"/>
            <a:ext cx="178493" cy="355990"/>
          </a:xfrm>
          <a:prstGeom prst="bentConnector3">
            <a:avLst>
              <a:gd name="adj1" fmla="val 50000"/>
            </a:avLst>
          </a:prstGeom>
          <a:ln>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81" name="Group 80"/>
          <p:cNvGrpSpPr/>
          <p:nvPr/>
        </p:nvGrpSpPr>
        <p:grpSpPr>
          <a:xfrm>
            <a:off x="9488999" y="3302635"/>
            <a:ext cx="3442785" cy="695083"/>
            <a:chOff x="3500497" y="3372920"/>
            <a:chExt cx="3388828" cy="765148"/>
          </a:xfrm>
        </p:grpSpPr>
        <p:sp>
          <p:nvSpPr>
            <p:cNvPr id="135" name="Rectangle 134"/>
            <p:cNvSpPr/>
            <p:nvPr/>
          </p:nvSpPr>
          <p:spPr>
            <a:xfrm>
              <a:off x="3549813" y="3379939"/>
              <a:ext cx="2877469" cy="724100"/>
            </a:xfrm>
            <a:prstGeom prst="rect">
              <a:avLst/>
            </a:prstGeom>
            <a:noFill/>
            <a:ln w="12700">
              <a:solidFill>
                <a:schemeClr val="accent6">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4" name="Group 143"/>
            <p:cNvGrpSpPr/>
            <p:nvPr/>
          </p:nvGrpSpPr>
          <p:grpSpPr>
            <a:xfrm>
              <a:off x="4180735" y="3581057"/>
              <a:ext cx="674570" cy="316610"/>
              <a:chOff x="6936584" y="3409815"/>
              <a:chExt cx="888434" cy="412596"/>
            </a:xfrm>
          </p:grpSpPr>
          <p:sp>
            <p:nvSpPr>
              <p:cNvPr id="145" name="Rectangle 144"/>
              <p:cNvSpPr/>
              <p:nvPr/>
            </p:nvSpPr>
            <p:spPr>
              <a:xfrm>
                <a:off x="6955034" y="3409815"/>
                <a:ext cx="847725" cy="373755"/>
              </a:xfrm>
              <a:prstGeom prst="rect">
                <a:avLst/>
              </a:prstGeom>
              <a:solidFill>
                <a:srgbClr val="000000"/>
              </a:solidFill>
              <a:ln w="25400" cap="flat" cmpd="sng" algn="ctr">
                <a:solidFill>
                  <a:srgbClr val="FFFFFF"/>
                </a:solidFill>
                <a:prstDash val="solid"/>
              </a:ln>
              <a:effectLst/>
            </p:spPr>
            <p:txBody>
              <a:bodyPr rtlCol="0" anchor="ctr"/>
              <a:lstStyle/>
              <a:p>
                <a:pPr marL="0" marR="0" lvl="0" indent="0" algn="ctr" defTabSz="913577" rtl="0" eaLnBrk="1" fontAlgn="auto" latinLnBrk="0" hangingPunct="1">
                  <a:lnSpc>
                    <a:spcPct val="100000"/>
                  </a:lnSpc>
                  <a:spcBef>
                    <a:spcPts val="0"/>
                  </a:spcBef>
                  <a:spcAft>
                    <a:spcPts val="0"/>
                  </a:spcAft>
                  <a:buClrTx/>
                  <a:buSzTx/>
                  <a:buFontTx/>
                  <a:buNone/>
                  <a:tabLst/>
                  <a:defRPr/>
                </a:pPr>
                <a:endParaRPr kumimoji="1" lang="en-US" sz="1599" b="0" i="0" u="none" strike="noStrike" kern="1200" cap="none" spc="0" normalizeH="0" baseline="0" noProof="0">
                  <a:ln>
                    <a:noFill/>
                  </a:ln>
                  <a:solidFill>
                    <a:srgbClr val="FFFFFF"/>
                  </a:solidFill>
                  <a:effectLst/>
                  <a:uLnTx/>
                  <a:uFillTx/>
                  <a:latin typeface="Meiryo UI"/>
                  <a:ea typeface="Meiryo UI"/>
                  <a:cs typeface="+mn-cs"/>
                </a:endParaRPr>
              </a:p>
            </p:txBody>
          </p:sp>
          <p:sp>
            <p:nvSpPr>
              <p:cNvPr id="146" name="TextBox 145"/>
              <p:cNvSpPr txBox="1"/>
              <p:nvPr/>
            </p:nvSpPr>
            <p:spPr>
              <a:xfrm>
                <a:off x="6936584" y="3421326"/>
                <a:ext cx="888434" cy="401085"/>
              </a:xfrm>
              <a:prstGeom prst="rect">
                <a:avLst/>
              </a:prstGeom>
              <a:noFill/>
            </p:spPr>
            <p:txBody>
              <a:bodyPr wrap="square" rtlCol="0">
                <a:spAutoFit/>
              </a:bodyPr>
              <a:lstStyle/>
              <a:p>
                <a:pPr marL="0" marR="0" lvl="0" indent="0" algn="ctr" defTabSz="913577" rtl="0" eaLnBrk="1" fontAlgn="auto" latinLnBrk="0" hangingPunct="1">
                  <a:lnSpc>
                    <a:spcPct val="100000"/>
                  </a:lnSpc>
                  <a:spcBef>
                    <a:spcPts val="0"/>
                  </a:spcBef>
                  <a:spcAft>
                    <a:spcPts val="0"/>
                  </a:spcAft>
                  <a:buClrTx/>
                  <a:buSzTx/>
                  <a:buFontTx/>
                  <a:buNone/>
                  <a:tabLst/>
                  <a:defRPr/>
                </a:pPr>
                <a:r>
                  <a:rPr kumimoji="1" lang="en-US" sz="700" b="1" i="0" u="none" strike="noStrike" kern="1200" cap="none" spc="0" normalizeH="0" baseline="0" noProof="0" dirty="0">
                    <a:ln>
                      <a:noFill/>
                    </a:ln>
                    <a:solidFill>
                      <a:srgbClr val="FFFFFF"/>
                    </a:solidFill>
                    <a:effectLst/>
                    <a:uLnTx/>
                    <a:uFillTx/>
                    <a:ea typeface="Meiryo UI"/>
                    <a:cs typeface="+mn-cs"/>
                  </a:rPr>
                  <a:t>MASTER </a:t>
                </a:r>
              </a:p>
              <a:p>
                <a:pPr marL="0" marR="0" lvl="0" indent="0" algn="ctr" defTabSz="913577" rtl="0" eaLnBrk="1" fontAlgn="auto" latinLnBrk="0" hangingPunct="1">
                  <a:lnSpc>
                    <a:spcPct val="100000"/>
                  </a:lnSpc>
                  <a:spcBef>
                    <a:spcPts val="0"/>
                  </a:spcBef>
                  <a:spcAft>
                    <a:spcPts val="0"/>
                  </a:spcAft>
                  <a:buClrTx/>
                  <a:buSzTx/>
                  <a:buFontTx/>
                  <a:buNone/>
                  <a:tabLst/>
                  <a:defRPr/>
                </a:pPr>
                <a:r>
                  <a:rPr kumimoji="1" lang="en-US" sz="700" b="1" i="0" u="none" strike="noStrike" kern="1200" cap="none" spc="0" normalizeH="0" baseline="0" noProof="0" dirty="0">
                    <a:ln>
                      <a:noFill/>
                    </a:ln>
                    <a:solidFill>
                      <a:srgbClr val="FFFFFF"/>
                    </a:solidFill>
                    <a:effectLst/>
                    <a:uLnTx/>
                    <a:uFillTx/>
                    <a:ea typeface="Meiryo UI"/>
                    <a:cs typeface="+mn-cs"/>
                  </a:rPr>
                  <a:t>ON</a:t>
                </a:r>
              </a:p>
            </p:txBody>
          </p:sp>
        </p:grpSp>
        <p:pic>
          <p:nvPicPr>
            <p:cNvPr id="147" name="Picture 14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71480" y="3559948"/>
              <a:ext cx="332116" cy="332116"/>
            </a:xfrm>
            <a:prstGeom prst="rect">
              <a:avLst/>
            </a:prstGeom>
          </p:spPr>
        </p:pic>
        <p:sp>
          <p:nvSpPr>
            <p:cNvPr id="148" name="Cross 147"/>
            <p:cNvSpPr/>
            <p:nvPr/>
          </p:nvSpPr>
          <p:spPr>
            <a:xfrm>
              <a:off x="3961442" y="3655275"/>
              <a:ext cx="173041" cy="172181"/>
            </a:xfrm>
            <a:prstGeom prst="plus">
              <a:avLst>
                <a:gd name="adj" fmla="val 38159"/>
              </a:avLst>
            </a:prstGeom>
            <a:solidFill>
              <a:srgbClr val="000000"/>
            </a:solidFill>
            <a:ln w="25400" cap="flat" cmpd="sng" algn="ctr">
              <a:solidFill>
                <a:srgbClr val="DC0032"/>
              </a:solidFill>
              <a:prstDash val="solid"/>
            </a:ln>
            <a:effectLst/>
          </p:spPr>
          <p:txBody>
            <a:bodyPr rtlCol="0" anchor="ctr"/>
            <a:lstStyle/>
            <a:p>
              <a:pPr marL="0" marR="0" lvl="0" indent="0" algn="ctr" defTabSz="913577" rtl="0" eaLnBrk="1" fontAlgn="auto" latinLnBrk="0" hangingPunct="1">
                <a:lnSpc>
                  <a:spcPct val="100000"/>
                </a:lnSpc>
                <a:spcBef>
                  <a:spcPts val="0"/>
                </a:spcBef>
                <a:spcAft>
                  <a:spcPts val="0"/>
                </a:spcAft>
                <a:buClrTx/>
                <a:buSzTx/>
                <a:buFontTx/>
                <a:buNone/>
                <a:tabLst/>
                <a:defRPr/>
              </a:pPr>
              <a:endParaRPr kumimoji="1" lang="en-US" sz="1599" b="0" i="0" u="none" strike="noStrike" kern="1200" cap="none" spc="0" normalizeH="0" baseline="0" noProof="0">
                <a:ln>
                  <a:noFill/>
                </a:ln>
                <a:solidFill>
                  <a:srgbClr val="FFFFFF"/>
                </a:solidFill>
                <a:effectLst/>
                <a:uLnTx/>
                <a:uFillTx/>
                <a:latin typeface="Meiryo UI"/>
                <a:ea typeface="Meiryo UI"/>
                <a:cs typeface="+mn-cs"/>
              </a:endParaRPr>
            </a:p>
          </p:txBody>
        </p:sp>
        <p:pic>
          <p:nvPicPr>
            <p:cNvPr id="149" name="Picture 14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78148" y="3593226"/>
              <a:ext cx="265719" cy="265702"/>
            </a:xfrm>
            <a:prstGeom prst="rect">
              <a:avLst/>
            </a:prstGeom>
          </p:spPr>
        </p:pic>
        <p:pic>
          <p:nvPicPr>
            <p:cNvPr id="150" name="Picture 14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27569" y="3593226"/>
              <a:ext cx="265719" cy="265702"/>
            </a:xfrm>
            <a:prstGeom prst="rect">
              <a:avLst/>
            </a:prstGeom>
          </p:spPr>
        </p:pic>
        <p:pic>
          <p:nvPicPr>
            <p:cNvPr id="151" name="Picture 15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76990" y="3604307"/>
              <a:ext cx="265719" cy="265702"/>
            </a:xfrm>
            <a:prstGeom prst="rect">
              <a:avLst/>
            </a:prstGeom>
          </p:spPr>
        </p:pic>
        <p:sp>
          <p:nvSpPr>
            <p:cNvPr id="152" name="TextBox 151">
              <a:extLst>
                <a:ext uri="{FF2B5EF4-FFF2-40B4-BE49-F238E27FC236}">
                  <a16:creationId xmlns:a16="http://schemas.microsoft.com/office/drawing/2014/main" id="{EEB18193-8D80-F42E-D6F4-FD63ABCDC7AD}"/>
                </a:ext>
              </a:extLst>
            </p:cNvPr>
            <p:cNvSpPr txBox="1"/>
            <p:nvPr/>
          </p:nvSpPr>
          <p:spPr>
            <a:xfrm>
              <a:off x="3500497" y="3883968"/>
              <a:ext cx="1730267" cy="254100"/>
            </a:xfrm>
            <a:prstGeom prst="rect">
              <a:avLst/>
            </a:prstGeom>
            <a:noFill/>
          </p:spPr>
          <p:txBody>
            <a:bodyPr wrap="square" rtlCol="0">
              <a:spAutoFit/>
            </a:bodyPr>
            <a:lstStyle/>
            <a:p>
              <a:r>
                <a:rPr lang="en-US" sz="900" dirty="0"/>
                <a:t>Notif + Master ON (False)</a:t>
              </a:r>
            </a:p>
          </p:txBody>
        </p:sp>
        <p:sp>
          <p:nvSpPr>
            <p:cNvPr id="154" name="TextBox 153">
              <a:extLst>
                <a:ext uri="{FF2B5EF4-FFF2-40B4-BE49-F238E27FC236}">
                  <a16:creationId xmlns:a16="http://schemas.microsoft.com/office/drawing/2014/main" id="{EEB18193-8D80-F42E-D6F4-FD63ABCDC7AD}"/>
                </a:ext>
              </a:extLst>
            </p:cNvPr>
            <p:cNvSpPr txBox="1"/>
            <p:nvPr/>
          </p:nvSpPr>
          <p:spPr>
            <a:xfrm>
              <a:off x="5159058" y="3847060"/>
              <a:ext cx="1730267" cy="254100"/>
            </a:xfrm>
            <a:prstGeom prst="rect">
              <a:avLst/>
            </a:prstGeom>
            <a:noFill/>
          </p:spPr>
          <p:txBody>
            <a:bodyPr wrap="square" rtlCol="0">
              <a:spAutoFit/>
            </a:bodyPr>
            <a:lstStyle/>
            <a:p>
              <a:r>
                <a:rPr lang="en-US" sz="900" dirty="0"/>
                <a:t>Notif + Andon RED</a:t>
              </a:r>
            </a:p>
          </p:txBody>
        </p:sp>
        <p:sp>
          <p:nvSpPr>
            <p:cNvPr id="43" name="Right Arrow 42"/>
            <p:cNvSpPr/>
            <p:nvPr/>
          </p:nvSpPr>
          <p:spPr>
            <a:xfrm>
              <a:off x="4956014" y="3689982"/>
              <a:ext cx="270282" cy="1084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p:cNvSpPr/>
            <p:nvPr/>
          </p:nvSpPr>
          <p:spPr>
            <a:xfrm>
              <a:off x="3671902" y="3372920"/>
              <a:ext cx="1065385" cy="254100"/>
            </a:xfrm>
            <a:prstGeom prst="rect">
              <a:avLst/>
            </a:prstGeom>
          </p:spPr>
          <p:txBody>
            <a:bodyPr wrap="none">
              <a:spAutoFit/>
            </a:bodyPr>
            <a:lstStyle/>
            <a:p>
              <a:r>
                <a:rPr kumimoji="1" lang="en-US" sz="900" b="1" kern="1200" dirty="0">
                  <a:solidFill>
                    <a:srgbClr val="FF0000"/>
                  </a:solidFill>
                  <a:ea typeface="Meiryo UI"/>
                  <a:cs typeface="+mn-cs"/>
                </a:rPr>
                <a:t>START BEFORE</a:t>
              </a:r>
              <a:endParaRPr lang="en-US" sz="1600" dirty="0"/>
            </a:p>
          </p:txBody>
        </p:sp>
        <p:sp>
          <p:nvSpPr>
            <p:cNvPr id="176" name="Rectangle 175"/>
            <p:cNvSpPr/>
            <p:nvPr/>
          </p:nvSpPr>
          <p:spPr>
            <a:xfrm>
              <a:off x="5199248" y="3381525"/>
              <a:ext cx="970711" cy="254100"/>
            </a:xfrm>
            <a:prstGeom prst="rect">
              <a:avLst/>
            </a:prstGeom>
          </p:spPr>
          <p:txBody>
            <a:bodyPr wrap="none">
              <a:spAutoFit/>
            </a:bodyPr>
            <a:lstStyle/>
            <a:p>
              <a:r>
                <a:rPr kumimoji="1" lang="en-US" sz="900" b="1" kern="1200" dirty="0">
                  <a:solidFill>
                    <a:schemeClr val="accent1"/>
                  </a:solidFill>
                  <a:ea typeface="Meiryo UI"/>
                  <a:cs typeface="+mn-cs"/>
                </a:rPr>
                <a:t>START AFTER</a:t>
              </a:r>
              <a:endParaRPr lang="en-US" sz="1600" dirty="0">
                <a:solidFill>
                  <a:schemeClr val="accent1"/>
                </a:solidFill>
              </a:endParaRPr>
            </a:p>
          </p:txBody>
        </p:sp>
      </p:grpSp>
      <p:sp>
        <p:nvSpPr>
          <p:cNvPr id="191" name="TextBox 190">
            <a:extLst>
              <a:ext uri="{FF2B5EF4-FFF2-40B4-BE49-F238E27FC236}">
                <a16:creationId xmlns:a16="http://schemas.microsoft.com/office/drawing/2014/main" id="{EEB18193-8D80-F42E-D6F4-FD63ABCDC7AD}"/>
              </a:ext>
            </a:extLst>
          </p:cNvPr>
          <p:cNvSpPr txBox="1"/>
          <p:nvPr/>
        </p:nvSpPr>
        <p:spPr>
          <a:xfrm>
            <a:off x="7828432" y="5105968"/>
            <a:ext cx="1290385" cy="1031051"/>
          </a:xfrm>
          <a:prstGeom prst="rect">
            <a:avLst/>
          </a:prstGeom>
          <a:noFill/>
        </p:spPr>
        <p:txBody>
          <a:bodyPr wrap="square" rtlCol="0">
            <a:spAutoFit/>
          </a:bodyPr>
          <a:lstStyle/>
          <a:p>
            <a:r>
              <a:rPr lang="en-US" sz="1100" b="1" dirty="0"/>
              <a:t>Unknown data Less than </a:t>
            </a:r>
            <a:r>
              <a:rPr lang="en-US" sz="1400" b="1" dirty="0">
                <a:solidFill>
                  <a:srgbClr val="FFC000"/>
                </a:solidFill>
              </a:rPr>
              <a:t>1% </a:t>
            </a:r>
            <a:r>
              <a:rPr lang="en-US" sz="1100" b="1" dirty="0"/>
              <a:t>with accuracy </a:t>
            </a:r>
            <a:r>
              <a:rPr lang="en-US" sz="1400" b="1" dirty="0">
                <a:solidFill>
                  <a:srgbClr val="0070C0"/>
                </a:solidFill>
              </a:rPr>
              <a:t>95% </a:t>
            </a:r>
            <a:r>
              <a:rPr lang="en-US" sz="1100" b="1" dirty="0">
                <a:solidFill>
                  <a:schemeClr val="tx1"/>
                </a:solidFill>
              </a:rPr>
              <a:t>for chokotei</a:t>
            </a:r>
          </a:p>
        </p:txBody>
      </p:sp>
      <p:grpSp>
        <p:nvGrpSpPr>
          <p:cNvPr id="192" name="Group 191"/>
          <p:cNvGrpSpPr/>
          <p:nvPr/>
        </p:nvGrpSpPr>
        <p:grpSpPr>
          <a:xfrm>
            <a:off x="9488999" y="3956541"/>
            <a:ext cx="3262487" cy="709185"/>
            <a:chOff x="3500497" y="3362202"/>
            <a:chExt cx="3211355" cy="780671"/>
          </a:xfrm>
        </p:grpSpPr>
        <p:sp>
          <p:nvSpPr>
            <p:cNvPr id="193" name="Rectangle 192"/>
            <p:cNvSpPr/>
            <p:nvPr/>
          </p:nvSpPr>
          <p:spPr>
            <a:xfrm>
              <a:off x="3549813" y="3379939"/>
              <a:ext cx="2877468" cy="724100"/>
            </a:xfrm>
            <a:prstGeom prst="rect">
              <a:avLst/>
            </a:prstGeom>
            <a:noFill/>
            <a:ln w="12700">
              <a:solidFill>
                <a:schemeClr val="accent6">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5" name="Picture 19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71480" y="3559948"/>
              <a:ext cx="332116" cy="332116"/>
            </a:xfrm>
            <a:prstGeom prst="rect">
              <a:avLst/>
            </a:prstGeom>
          </p:spPr>
        </p:pic>
        <p:sp>
          <p:nvSpPr>
            <p:cNvPr id="196" name="Cross 195"/>
            <p:cNvSpPr/>
            <p:nvPr/>
          </p:nvSpPr>
          <p:spPr>
            <a:xfrm>
              <a:off x="3961442" y="3655275"/>
              <a:ext cx="173041" cy="172181"/>
            </a:xfrm>
            <a:prstGeom prst="plus">
              <a:avLst>
                <a:gd name="adj" fmla="val 38159"/>
              </a:avLst>
            </a:prstGeom>
            <a:solidFill>
              <a:srgbClr val="000000"/>
            </a:solidFill>
            <a:ln w="25400" cap="flat" cmpd="sng" algn="ctr">
              <a:solidFill>
                <a:srgbClr val="DC0032"/>
              </a:solidFill>
              <a:prstDash val="solid"/>
            </a:ln>
            <a:effectLst/>
          </p:spPr>
          <p:txBody>
            <a:bodyPr rtlCol="0" anchor="ctr"/>
            <a:lstStyle/>
            <a:p>
              <a:pPr marL="0" marR="0" lvl="0" indent="0" algn="ctr" defTabSz="913577" rtl="0" eaLnBrk="1" fontAlgn="auto" latinLnBrk="0" hangingPunct="1">
                <a:lnSpc>
                  <a:spcPct val="100000"/>
                </a:lnSpc>
                <a:spcBef>
                  <a:spcPts val="0"/>
                </a:spcBef>
                <a:spcAft>
                  <a:spcPts val="0"/>
                </a:spcAft>
                <a:buClrTx/>
                <a:buSzTx/>
                <a:buFontTx/>
                <a:buNone/>
                <a:tabLst/>
                <a:defRPr/>
              </a:pPr>
              <a:endParaRPr kumimoji="1" lang="en-US" sz="1599" b="0" i="0" u="none" strike="noStrike" kern="1200" cap="none" spc="0" normalizeH="0" baseline="0" noProof="0">
                <a:ln>
                  <a:noFill/>
                </a:ln>
                <a:solidFill>
                  <a:srgbClr val="FFFFFF"/>
                </a:solidFill>
                <a:effectLst/>
                <a:uLnTx/>
                <a:uFillTx/>
                <a:latin typeface="Meiryo UI"/>
                <a:ea typeface="Meiryo UI"/>
                <a:cs typeface="+mn-cs"/>
              </a:endParaRPr>
            </a:p>
          </p:txBody>
        </p:sp>
        <p:sp>
          <p:nvSpPr>
            <p:cNvPr id="200" name="TextBox 199">
              <a:extLst>
                <a:ext uri="{FF2B5EF4-FFF2-40B4-BE49-F238E27FC236}">
                  <a16:creationId xmlns:a16="http://schemas.microsoft.com/office/drawing/2014/main" id="{EEB18193-8D80-F42E-D6F4-FD63ABCDC7AD}"/>
                </a:ext>
              </a:extLst>
            </p:cNvPr>
            <p:cNvSpPr txBox="1"/>
            <p:nvPr/>
          </p:nvSpPr>
          <p:spPr>
            <a:xfrm>
              <a:off x="3500497" y="3883968"/>
              <a:ext cx="1730267" cy="254100"/>
            </a:xfrm>
            <a:prstGeom prst="rect">
              <a:avLst/>
            </a:prstGeom>
            <a:noFill/>
          </p:spPr>
          <p:txBody>
            <a:bodyPr wrap="square" rtlCol="0">
              <a:spAutoFit/>
            </a:bodyPr>
            <a:lstStyle/>
            <a:p>
              <a:r>
                <a:rPr lang="en-US" sz="900" dirty="0"/>
                <a:t>Notif False + Master ON</a:t>
              </a:r>
            </a:p>
          </p:txBody>
        </p:sp>
        <p:sp>
          <p:nvSpPr>
            <p:cNvPr id="201" name="TextBox 200">
              <a:extLst>
                <a:ext uri="{FF2B5EF4-FFF2-40B4-BE49-F238E27FC236}">
                  <a16:creationId xmlns:a16="http://schemas.microsoft.com/office/drawing/2014/main" id="{EEB18193-8D80-F42E-D6F4-FD63ABCDC7AD}"/>
                </a:ext>
              </a:extLst>
            </p:cNvPr>
            <p:cNvSpPr txBox="1"/>
            <p:nvPr/>
          </p:nvSpPr>
          <p:spPr>
            <a:xfrm>
              <a:off x="4981585" y="3888773"/>
              <a:ext cx="1730267" cy="254100"/>
            </a:xfrm>
            <a:prstGeom prst="rect">
              <a:avLst/>
            </a:prstGeom>
            <a:noFill/>
          </p:spPr>
          <p:txBody>
            <a:bodyPr wrap="square" rtlCol="0">
              <a:spAutoFit/>
            </a:bodyPr>
            <a:lstStyle/>
            <a:p>
              <a:r>
                <a:rPr lang="en-US" sz="900" dirty="0"/>
                <a:t>Notif False + Andon Green</a:t>
              </a:r>
            </a:p>
          </p:txBody>
        </p:sp>
        <p:sp>
          <p:nvSpPr>
            <p:cNvPr id="202" name="Right Arrow 201"/>
            <p:cNvSpPr/>
            <p:nvPr/>
          </p:nvSpPr>
          <p:spPr>
            <a:xfrm>
              <a:off x="4956014" y="3689982"/>
              <a:ext cx="270282" cy="1084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Rectangle 202"/>
            <p:cNvSpPr/>
            <p:nvPr/>
          </p:nvSpPr>
          <p:spPr>
            <a:xfrm>
              <a:off x="3738200" y="3362202"/>
              <a:ext cx="926531" cy="254100"/>
            </a:xfrm>
            <a:prstGeom prst="rect">
              <a:avLst/>
            </a:prstGeom>
          </p:spPr>
          <p:txBody>
            <a:bodyPr wrap="none">
              <a:spAutoFit/>
            </a:bodyPr>
            <a:lstStyle/>
            <a:p>
              <a:r>
                <a:rPr kumimoji="1" lang="en-US" sz="900" b="1" kern="1200" dirty="0">
                  <a:solidFill>
                    <a:srgbClr val="FF0000"/>
                  </a:solidFill>
                  <a:ea typeface="Meiryo UI"/>
                  <a:cs typeface="+mn-cs"/>
                </a:rPr>
                <a:t>END BEFORE</a:t>
              </a:r>
              <a:endParaRPr lang="en-US" sz="1600" dirty="0"/>
            </a:p>
          </p:txBody>
        </p:sp>
        <p:sp>
          <p:nvSpPr>
            <p:cNvPr id="204" name="Rectangle 203"/>
            <p:cNvSpPr/>
            <p:nvPr/>
          </p:nvSpPr>
          <p:spPr>
            <a:xfrm>
              <a:off x="5322469" y="3381131"/>
              <a:ext cx="831858" cy="254100"/>
            </a:xfrm>
            <a:prstGeom prst="rect">
              <a:avLst/>
            </a:prstGeom>
          </p:spPr>
          <p:txBody>
            <a:bodyPr wrap="none">
              <a:spAutoFit/>
            </a:bodyPr>
            <a:lstStyle/>
            <a:p>
              <a:r>
                <a:rPr kumimoji="1" lang="en-US" sz="900" b="1" kern="1200" dirty="0">
                  <a:solidFill>
                    <a:schemeClr val="accent1"/>
                  </a:solidFill>
                  <a:ea typeface="Meiryo UI"/>
                  <a:cs typeface="+mn-cs"/>
                </a:rPr>
                <a:t>END AFTER</a:t>
              </a:r>
              <a:endParaRPr lang="en-US" sz="1600" dirty="0">
                <a:solidFill>
                  <a:schemeClr val="accent1"/>
                </a:solidFill>
              </a:endParaRPr>
            </a:p>
          </p:txBody>
        </p:sp>
      </p:grpSp>
      <p:pic>
        <p:nvPicPr>
          <p:cNvPr id="91" name="Picture 9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87486" y="3706086"/>
            <a:ext cx="970486" cy="944599"/>
          </a:xfrm>
          <a:prstGeom prst="rect">
            <a:avLst/>
          </a:prstGeom>
        </p:spPr>
      </p:pic>
      <p:pic>
        <p:nvPicPr>
          <p:cNvPr id="92" name="Picture 91"/>
          <p:cNvPicPr>
            <a:picLocks noChangeAspect="1"/>
          </p:cNvPicPr>
          <p:nvPr/>
        </p:nvPicPr>
        <p:blipFill rotWithShape="1">
          <a:blip r:embed="rId7" cstate="print">
            <a:extLst>
              <a:ext uri="{28A0092B-C50C-407E-A947-70E740481C1C}">
                <a14:useLocalDpi xmlns:a14="http://schemas.microsoft.com/office/drawing/2010/main" val="0"/>
              </a:ext>
            </a:extLst>
          </a:blip>
          <a:srcRect l="20709" r="12904"/>
          <a:stretch/>
        </p:blipFill>
        <p:spPr>
          <a:xfrm rot="5400000">
            <a:off x="139971" y="3721051"/>
            <a:ext cx="942062" cy="917205"/>
          </a:xfrm>
          <a:prstGeom prst="rect">
            <a:avLst/>
          </a:prstGeom>
        </p:spPr>
      </p:pic>
      <p:sp>
        <p:nvSpPr>
          <p:cNvPr id="209" name="Cross 208"/>
          <p:cNvSpPr/>
          <p:nvPr/>
        </p:nvSpPr>
        <p:spPr>
          <a:xfrm rot="18570653">
            <a:off x="9587778" y="4152554"/>
            <a:ext cx="268812" cy="274588"/>
          </a:xfrm>
          <a:prstGeom prst="plus">
            <a:avLst>
              <a:gd name="adj" fmla="val 48333"/>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577" rtl="0"/>
            <a:endParaRPr kumimoji="1" lang="en-US" sz="1599" kern="1200" dirty="0">
              <a:solidFill>
                <a:srgbClr val="FFFFFF"/>
              </a:solidFill>
              <a:ea typeface="Meiryo UI"/>
            </a:endParaRPr>
          </a:p>
        </p:txBody>
      </p:sp>
      <p:grpSp>
        <p:nvGrpSpPr>
          <p:cNvPr id="213" name="Group 212"/>
          <p:cNvGrpSpPr/>
          <p:nvPr/>
        </p:nvGrpSpPr>
        <p:grpSpPr>
          <a:xfrm>
            <a:off x="10195224" y="4145264"/>
            <a:ext cx="669539" cy="272926"/>
            <a:chOff x="3180271" y="3861065"/>
            <a:chExt cx="888434" cy="373755"/>
          </a:xfrm>
        </p:grpSpPr>
        <p:sp>
          <p:nvSpPr>
            <p:cNvPr id="214" name="Rectangle 213"/>
            <p:cNvSpPr/>
            <p:nvPr/>
          </p:nvSpPr>
          <p:spPr>
            <a:xfrm>
              <a:off x="3198603" y="3861065"/>
              <a:ext cx="847725" cy="373755"/>
            </a:xfrm>
            <a:prstGeom prst="rect">
              <a:avLst/>
            </a:prstGeom>
            <a:solidFill>
              <a:srgbClr val="92D050"/>
            </a:solidFill>
            <a:ln w="25400" cap="flat" cmpd="sng" algn="ctr">
              <a:solidFill>
                <a:srgbClr val="FFFFFF"/>
              </a:solidFill>
              <a:prstDash val="solid"/>
            </a:ln>
            <a:effectLst/>
          </p:spPr>
          <p:txBody>
            <a:bodyPr rtlCol="0" anchor="ctr"/>
            <a:lstStyle/>
            <a:p>
              <a:pPr marL="0" marR="0" lvl="0" indent="0" algn="ctr" defTabSz="913577" rtl="0" eaLnBrk="1" fontAlgn="auto" latinLnBrk="0" hangingPunct="1">
                <a:lnSpc>
                  <a:spcPct val="100000"/>
                </a:lnSpc>
                <a:spcBef>
                  <a:spcPts val="0"/>
                </a:spcBef>
                <a:spcAft>
                  <a:spcPts val="0"/>
                </a:spcAft>
                <a:buClrTx/>
                <a:buSzTx/>
                <a:buFontTx/>
                <a:buNone/>
                <a:tabLst/>
                <a:defRPr/>
              </a:pPr>
              <a:endParaRPr kumimoji="1" lang="en-US" sz="1599" b="0" i="0" u="none" strike="noStrike" kern="1200" cap="none" spc="0" normalizeH="0" baseline="0" noProof="0">
                <a:ln>
                  <a:noFill/>
                </a:ln>
                <a:solidFill>
                  <a:srgbClr val="FFFFFF"/>
                </a:solidFill>
                <a:effectLst/>
                <a:uLnTx/>
                <a:uFillTx/>
                <a:ea typeface="Meiryo UI"/>
                <a:cs typeface="+mn-cs"/>
              </a:endParaRPr>
            </a:p>
          </p:txBody>
        </p:sp>
        <p:sp>
          <p:nvSpPr>
            <p:cNvPr id="215" name="TextBox 214"/>
            <p:cNvSpPr txBox="1"/>
            <p:nvPr/>
          </p:nvSpPr>
          <p:spPr>
            <a:xfrm>
              <a:off x="3180271" y="3865361"/>
              <a:ext cx="888434" cy="308062"/>
            </a:xfrm>
            <a:prstGeom prst="rect">
              <a:avLst/>
            </a:prstGeom>
            <a:noFill/>
          </p:spPr>
          <p:txBody>
            <a:bodyPr wrap="square" rtlCol="0">
              <a:spAutoFit/>
            </a:bodyPr>
            <a:lstStyle/>
            <a:p>
              <a:pPr marL="0" marR="0" lvl="0" indent="0" algn="ctr" defTabSz="913577" rtl="0" eaLnBrk="1" fontAlgn="auto" latinLnBrk="0" hangingPunct="1">
                <a:lnSpc>
                  <a:spcPct val="100000"/>
                </a:lnSpc>
                <a:spcBef>
                  <a:spcPts val="0"/>
                </a:spcBef>
                <a:spcAft>
                  <a:spcPts val="0"/>
                </a:spcAft>
                <a:buClrTx/>
                <a:buSzTx/>
                <a:buFontTx/>
                <a:buNone/>
                <a:tabLst/>
                <a:defRPr/>
              </a:pPr>
              <a:r>
                <a:rPr kumimoji="1" lang="en-US" sz="700" b="1" i="0" u="none" strike="noStrike" kern="1200" cap="none" spc="0" normalizeH="0" baseline="0" noProof="0" dirty="0">
                  <a:ln>
                    <a:noFill/>
                  </a:ln>
                  <a:solidFill>
                    <a:sysClr val="windowText" lastClr="000000"/>
                  </a:solidFill>
                  <a:effectLst/>
                  <a:uLnTx/>
                  <a:uFillTx/>
                  <a:ea typeface="Meiryo UI"/>
                  <a:cs typeface="+mn-cs"/>
                </a:rPr>
                <a:t>MASTER </a:t>
              </a:r>
            </a:p>
            <a:p>
              <a:pPr marL="0" marR="0" lvl="0" indent="0" algn="ctr" defTabSz="913577" rtl="0" eaLnBrk="1" fontAlgn="auto" latinLnBrk="0" hangingPunct="1">
                <a:lnSpc>
                  <a:spcPct val="100000"/>
                </a:lnSpc>
                <a:spcBef>
                  <a:spcPts val="0"/>
                </a:spcBef>
                <a:spcAft>
                  <a:spcPts val="0"/>
                </a:spcAft>
                <a:buClrTx/>
                <a:buSzTx/>
                <a:buFontTx/>
                <a:buNone/>
                <a:tabLst/>
                <a:defRPr/>
              </a:pPr>
              <a:r>
                <a:rPr kumimoji="1" lang="en-US" sz="700" b="1" i="0" u="none" strike="noStrike" kern="1200" cap="none" spc="0" normalizeH="0" baseline="0" noProof="0" dirty="0">
                  <a:ln>
                    <a:noFill/>
                  </a:ln>
                  <a:solidFill>
                    <a:sysClr val="windowText" lastClr="000000"/>
                  </a:solidFill>
                  <a:effectLst/>
                  <a:uLnTx/>
                  <a:uFillTx/>
                  <a:ea typeface="Meiryo UI"/>
                  <a:cs typeface="+mn-cs"/>
                </a:rPr>
                <a:t>ON</a:t>
              </a:r>
            </a:p>
          </p:txBody>
        </p:sp>
      </p:grpSp>
      <p:grpSp>
        <p:nvGrpSpPr>
          <p:cNvPr id="93" name="Group 92"/>
          <p:cNvGrpSpPr/>
          <p:nvPr/>
        </p:nvGrpSpPr>
        <p:grpSpPr>
          <a:xfrm>
            <a:off x="11388241" y="4180032"/>
            <a:ext cx="828833" cy="276025"/>
            <a:chOff x="10761476" y="3873660"/>
            <a:chExt cx="828833" cy="276025"/>
          </a:xfrm>
        </p:grpSpPr>
        <p:grpSp>
          <p:nvGrpSpPr>
            <p:cNvPr id="219" name="Group 218"/>
            <p:cNvGrpSpPr/>
            <p:nvPr/>
          </p:nvGrpSpPr>
          <p:grpSpPr>
            <a:xfrm>
              <a:off x="10761476" y="3882742"/>
              <a:ext cx="248438" cy="262522"/>
              <a:chOff x="575381" y="5630980"/>
              <a:chExt cx="496661" cy="496661"/>
            </a:xfrm>
          </p:grpSpPr>
          <p:pic>
            <p:nvPicPr>
              <p:cNvPr id="220" name="Picture 219"/>
              <p:cNvPicPr>
                <a:picLocks noChangeAspect="1"/>
              </p:cNvPicPr>
              <p:nvPr/>
            </p:nvPicPr>
            <p:blipFill>
              <a:blip r:embed="rId5" cstate="print">
                <a:duotone>
                  <a:srgbClr val="34B78F">
                    <a:shade val="45000"/>
                    <a:satMod val="135000"/>
                  </a:srgbClr>
                  <a:prstClr val="white"/>
                </a:duotone>
                <a:extLst>
                  <a:ext uri="{28A0092B-C50C-407E-A947-70E740481C1C}">
                    <a14:useLocalDpi xmlns:a14="http://schemas.microsoft.com/office/drawing/2010/main" val="0"/>
                  </a:ext>
                </a:extLst>
              </a:blip>
              <a:stretch>
                <a:fillRect/>
              </a:stretch>
            </p:blipFill>
            <p:spPr>
              <a:xfrm>
                <a:off x="575381" y="5630980"/>
                <a:ext cx="496661" cy="496661"/>
              </a:xfrm>
              <a:prstGeom prst="rect">
                <a:avLst/>
              </a:prstGeom>
            </p:spPr>
          </p:pic>
          <p:sp>
            <p:nvSpPr>
              <p:cNvPr id="221" name="Rectangle 220"/>
              <p:cNvSpPr/>
              <p:nvPr/>
            </p:nvSpPr>
            <p:spPr>
              <a:xfrm>
                <a:off x="780664" y="5707380"/>
                <a:ext cx="132083" cy="260790"/>
              </a:xfrm>
              <a:prstGeom prst="rect">
                <a:avLst/>
              </a:prstGeom>
              <a:solidFill>
                <a:srgbClr val="5EB49A"/>
              </a:solidFill>
              <a:ln w="25400" cap="flat" cmpd="sng" algn="ctr">
                <a:noFill/>
                <a:prstDash val="solid"/>
              </a:ln>
              <a:effectLst/>
            </p:spPr>
            <p:txBody>
              <a:bodyPr rtlCol="0" anchor="ctr"/>
              <a:lstStyle/>
              <a:p>
                <a:pPr marL="0" marR="0" lvl="0" indent="0" algn="ctr" defTabSz="913577" rtl="0" eaLnBrk="1" fontAlgn="auto" latinLnBrk="0" hangingPunct="1">
                  <a:lnSpc>
                    <a:spcPct val="100000"/>
                  </a:lnSpc>
                  <a:spcBef>
                    <a:spcPts val="0"/>
                  </a:spcBef>
                  <a:spcAft>
                    <a:spcPts val="0"/>
                  </a:spcAft>
                  <a:buClrTx/>
                  <a:buSzTx/>
                  <a:buFontTx/>
                  <a:buNone/>
                  <a:tabLst/>
                  <a:defRPr/>
                </a:pPr>
                <a:endParaRPr kumimoji="1" lang="en-US" sz="1798" b="0" i="0" u="none" strike="noStrike" kern="1200" cap="none" spc="0" normalizeH="0" baseline="0" noProof="0">
                  <a:ln>
                    <a:noFill/>
                  </a:ln>
                  <a:solidFill>
                    <a:srgbClr val="FFFFFF"/>
                  </a:solidFill>
                  <a:effectLst/>
                  <a:uLnTx/>
                  <a:uFillTx/>
                  <a:ea typeface="Meiryo UI"/>
                  <a:cs typeface="+mn-cs"/>
                </a:endParaRPr>
              </a:p>
            </p:txBody>
          </p:sp>
        </p:grpSp>
        <p:grpSp>
          <p:nvGrpSpPr>
            <p:cNvPr id="222" name="Group 221"/>
            <p:cNvGrpSpPr/>
            <p:nvPr/>
          </p:nvGrpSpPr>
          <p:grpSpPr>
            <a:xfrm>
              <a:off x="11052107" y="3873660"/>
              <a:ext cx="248437" cy="262522"/>
              <a:chOff x="575381" y="5630980"/>
              <a:chExt cx="496661" cy="496661"/>
            </a:xfrm>
          </p:grpSpPr>
          <p:pic>
            <p:nvPicPr>
              <p:cNvPr id="223" name="Picture 222"/>
              <p:cNvPicPr>
                <a:picLocks noChangeAspect="1"/>
              </p:cNvPicPr>
              <p:nvPr/>
            </p:nvPicPr>
            <p:blipFill>
              <a:blip r:embed="rId5" cstate="print">
                <a:duotone>
                  <a:srgbClr val="34B78F">
                    <a:shade val="45000"/>
                    <a:satMod val="135000"/>
                  </a:srgbClr>
                  <a:prstClr val="white"/>
                </a:duotone>
                <a:extLst>
                  <a:ext uri="{28A0092B-C50C-407E-A947-70E740481C1C}">
                    <a14:useLocalDpi xmlns:a14="http://schemas.microsoft.com/office/drawing/2010/main" val="0"/>
                  </a:ext>
                </a:extLst>
              </a:blip>
              <a:stretch>
                <a:fillRect/>
              </a:stretch>
            </p:blipFill>
            <p:spPr>
              <a:xfrm>
                <a:off x="575381" y="5630980"/>
                <a:ext cx="496661" cy="496661"/>
              </a:xfrm>
              <a:prstGeom prst="rect">
                <a:avLst/>
              </a:prstGeom>
            </p:spPr>
          </p:pic>
          <p:sp>
            <p:nvSpPr>
              <p:cNvPr id="224" name="Rectangle 223"/>
              <p:cNvSpPr/>
              <p:nvPr/>
            </p:nvSpPr>
            <p:spPr>
              <a:xfrm>
                <a:off x="780664" y="5707380"/>
                <a:ext cx="132083" cy="260790"/>
              </a:xfrm>
              <a:prstGeom prst="rect">
                <a:avLst/>
              </a:prstGeom>
              <a:solidFill>
                <a:srgbClr val="5EB49A"/>
              </a:solidFill>
              <a:ln w="25400" cap="flat" cmpd="sng" algn="ctr">
                <a:noFill/>
                <a:prstDash val="solid"/>
              </a:ln>
              <a:effectLst/>
            </p:spPr>
            <p:txBody>
              <a:bodyPr rtlCol="0" anchor="ctr"/>
              <a:lstStyle/>
              <a:p>
                <a:pPr marL="0" marR="0" lvl="0" indent="0" algn="ctr" defTabSz="913577" rtl="0" eaLnBrk="1" fontAlgn="auto" latinLnBrk="0" hangingPunct="1">
                  <a:lnSpc>
                    <a:spcPct val="100000"/>
                  </a:lnSpc>
                  <a:spcBef>
                    <a:spcPts val="0"/>
                  </a:spcBef>
                  <a:spcAft>
                    <a:spcPts val="0"/>
                  </a:spcAft>
                  <a:buClrTx/>
                  <a:buSzTx/>
                  <a:buFontTx/>
                  <a:buNone/>
                  <a:tabLst/>
                  <a:defRPr/>
                </a:pPr>
                <a:endParaRPr kumimoji="1" lang="en-US" sz="1798" b="0" i="0" u="none" strike="noStrike" kern="1200" cap="none" spc="0" normalizeH="0" baseline="0" noProof="0">
                  <a:ln>
                    <a:noFill/>
                  </a:ln>
                  <a:solidFill>
                    <a:srgbClr val="FFFFFF"/>
                  </a:solidFill>
                  <a:effectLst/>
                  <a:uLnTx/>
                  <a:uFillTx/>
                  <a:ea typeface="Meiryo UI"/>
                  <a:cs typeface="+mn-cs"/>
                </a:endParaRPr>
              </a:p>
            </p:txBody>
          </p:sp>
        </p:grpSp>
        <p:grpSp>
          <p:nvGrpSpPr>
            <p:cNvPr id="225" name="Group 224"/>
            <p:cNvGrpSpPr/>
            <p:nvPr/>
          </p:nvGrpSpPr>
          <p:grpSpPr>
            <a:xfrm>
              <a:off x="11341872" y="3887163"/>
              <a:ext cx="248437" cy="262522"/>
              <a:chOff x="575381" y="5630980"/>
              <a:chExt cx="496661" cy="496661"/>
            </a:xfrm>
          </p:grpSpPr>
          <p:pic>
            <p:nvPicPr>
              <p:cNvPr id="226" name="Picture 225"/>
              <p:cNvPicPr>
                <a:picLocks noChangeAspect="1"/>
              </p:cNvPicPr>
              <p:nvPr/>
            </p:nvPicPr>
            <p:blipFill>
              <a:blip r:embed="rId5" cstate="print">
                <a:duotone>
                  <a:srgbClr val="34B78F">
                    <a:shade val="45000"/>
                    <a:satMod val="135000"/>
                  </a:srgbClr>
                  <a:prstClr val="white"/>
                </a:duotone>
                <a:extLst>
                  <a:ext uri="{28A0092B-C50C-407E-A947-70E740481C1C}">
                    <a14:useLocalDpi xmlns:a14="http://schemas.microsoft.com/office/drawing/2010/main" val="0"/>
                  </a:ext>
                </a:extLst>
              </a:blip>
              <a:stretch>
                <a:fillRect/>
              </a:stretch>
            </p:blipFill>
            <p:spPr>
              <a:xfrm>
                <a:off x="575381" y="5630980"/>
                <a:ext cx="496661" cy="496661"/>
              </a:xfrm>
              <a:prstGeom prst="rect">
                <a:avLst/>
              </a:prstGeom>
            </p:spPr>
          </p:pic>
          <p:sp>
            <p:nvSpPr>
              <p:cNvPr id="227" name="Rectangle 226"/>
              <p:cNvSpPr/>
              <p:nvPr/>
            </p:nvSpPr>
            <p:spPr>
              <a:xfrm>
                <a:off x="780664" y="5707380"/>
                <a:ext cx="132083" cy="260790"/>
              </a:xfrm>
              <a:prstGeom prst="rect">
                <a:avLst/>
              </a:prstGeom>
              <a:solidFill>
                <a:srgbClr val="5EB49A"/>
              </a:solidFill>
              <a:ln w="25400" cap="flat" cmpd="sng" algn="ctr">
                <a:noFill/>
                <a:prstDash val="solid"/>
              </a:ln>
              <a:effectLst/>
            </p:spPr>
            <p:txBody>
              <a:bodyPr rtlCol="0" anchor="ctr"/>
              <a:lstStyle/>
              <a:p>
                <a:pPr marL="0" marR="0" lvl="0" indent="0" algn="ctr" defTabSz="913577" rtl="0" eaLnBrk="1" fontAlgn="auto" latinLnBrk="0" hangingPunct="1">
                  <a:lnSpc>
                    <a:spcPct val="100000"/>
                  </a:lnSpc>
                  <a:spcBef>
                    <a:spcPts val="0"/>
                  </a:spcBef>
                  <a:spcAft>
                    <a:spcPts val="0"/>
                  </a:spcAft>
                  <a:buClrTx/>
                  <a:buSzTx/>
                  <a:buFontTx/>
                  <a:buNone/>
                  <a:tabLst/>
                  <a:defRPr/>
                </a:pPr>
                <a:endParaRPr kumimoji="1" lang="en-US" sz="1798" b="0" i="0" u="none" strike="noStrike" kern="1200" cap="none" spc="0" normalizeH="0" baseline="0" noProof="0">
                  <a:ln>
                    <a:noFill/>
                  </a:ln>
                  <a:solidFill>
                    <a:srgbClr val="FFFFFF"/>
                  </a:solidFill>
                  <a:effectLst/>
                  <a:uLnTx/>
                  <a:uFillTx/>
                  <a:ea typeface="Meiryo UI"/>
                  <a:cs typeface="+mn-cs"/>
                </a:endParaRPr>
              </a:p>
            </p:txBody>
          </p:sp>
        </p:grpSp>
      </p:grpSp>
      <p:sp>
        <p:nvSpPr>
          <p:cNvPr id="189" name="TextBox 188">
            <a:extLst>
              <a:ext uri="{FF2B5EF4-FFF2-40B4-BE49-F238E27FC236}">
                <a16:creationId xmlns:a16="http://schemas.microsoft.com/office/drawing/2014/main" id="{EEB18193-8D80-F42E-D6F4-FD63ABCDC7AD}"/>
              </a:ext>
            </a:extLst>
          </p:cNvPr>
          <p:cNvSpPr txBox="1"/>
          <p:nvPr/>
        </p:nvSpPr>
        <p:spPr>
          <a:xfrm>
            <a:off x="2052426" y="3690774"/>
            <a:ext cx="1008764" cy="1061829"/>
          </a:xfrm>
          <a:prstGeom prst="rect">
            <a:avLst/>
          </a:prstGeom>
          <a:noFill/>
        </p:spPr>
        <p:txBody>
          <a:bodyPr wrap="square" rtlCol="0">
            <a:spAutoFit/>
          </a:bodyPr>
          <a:lstStyle/>
          <a:p>
            <a:pPr algn="l"/>
            <a:r>
              <a:rPr lang="en-US" sz="1000" b="1" dirty="0"/>
              <a:t>Discuss with </a:t>
            </a:r>
            <a:r>
              <a:rPr lang="en-US" sz="1100" b="1" dirty="0"/>
              <a:t>DX Team </a:t>
            </a:r>
            <a:r>
              <a:rPr lang="en-US" sz="1000" b="1" dirty="0"/>
              <a:t>and Meeting With </a:t>
            </a:r>
            <a:r>
              <a:rPr lang="en-US" sz="1100" b="1" dirty="0"/>
              <a:t>PIC Line</a:t>
            </a:r>
          </a:p>
          <a:p>
            <a:pPr algn="l"/>
            <a:endParaRPr lang="en-US" sz="1000" b="1" dirty="0"/>
          </a:p>
        </p:txBody>
      </p:sp>
      <p:pic>
        <p:nvPicPr>
          <p:cNvPr id="228" name="Picture 227">
            <a:extLst>
              <a:ext uri="{FF2B5EF4-FFF2-40B4-BE49-F238E27FC236}">
                <a16:creationId xmlns:a16="http://schemas.microsoft.com/office/drawing/2014/main" id="{3A4EE050-12DA-3BDB-41EE-DBEB97A7B6C0}"/>
              </a:ext>
            </a:extLst>
          </p:cNvPr>
          <p:cNvPicPr>
            <a:picLocks noChangeAspect="1"/>
          </p:cNvPicPr>
          <p:nvPr/>
        </p:nvPicPr>
        <p:blipFill>
          <a:blip r:embed="rId8"/>
          <a:stretch>
            <a:fillRect/>
          </a:stretch>
        </p:blipFill>
        <p:spPr>
          <a:xfrm>
            <a:off x="160900" y="487502"/>
            <a:ext cx="258280" cy="258280"/>
          </a:xfrm>
          <a:prstGeom prst="rect">
            <a:avLst/>
          </a:prstGeom>
        </p:spPr>
      </p:pic>
      <p:pic>
        <p:nvPicPr>
          <p:cNvPr id="229" name="Picture 228">
            <a:extLst>
              <a:ext uri="{FF2B5EF4-FFF2-40B4-BE49-F238E27FC236}">
                <a16:creationId xmlns:a16="http://schemas.microsoft.com/office/drawing/2014/main" id="{2999C1FA-D275-3943-DB12-4280CC04F38B}"/>
              </a:ext>
            </a:extLst>
          </p:cNvPr>
          <p:cNvPicPr>
            <a:picLocks noChangeAspect="1"/>
          </p:cNvPicPr>
          <p:nvPr/>
        </p:nvPicPr>
        <p:blipFill>
          <a:blip r:embed="rId9"/>
          <a:stretch>
            <a:fillRect/>
          </a:stretch>
        </p:blipFill>
        <p:spPr>
          <a:xfrm>
            <a:off x="3019932" y="478141"/>
            <a:ext cx="236782" cy="236782"/>
          </a:xfrm>
          <a:prstGeom prst="rect">
            <a:avLst/>
          </a:prstGeom>
        </p:spPr>
      </p:pic>
      <p:pic>
        <p:nvPicPr>
          <p:cNvPr id="230" name="Picture 229">
            <a:extLst>
              <a:ext uri="{FF2B5EF4-FFF2-40B4-BE49-F238E27FC236}">
                <a16:creationId xmlns:a16="http://schemas.microsoft.com/office/drawing/2014/main" id="{06FDD9E2-904C-7C10-A36E-27425115330D}"/>
              </a:ext>
            </a:extLst>
          </p:cNvPr>
          <p:cNvPicPr>
            <a:picLocks noChangeAspect="1"/>
          </p:cNvPicPr>
          <p:nvPr/>
        </p:nvPicPr>
        <p:blipFill>
          <a:blip r:embed="rId10"/>
          <a:stretch>
            <a:fillRect/>
          </a:stretch>
        </p:blipFill>
        <p:spPr>
          <a:xfrm>
            <a:off x="6183410" y="491641"/>
            <a:ext cx="250460" cy="250460"/>
          </a:xfrm>
          <a:prstGeom prst="rect">
            <a:avLst/>
          </a:prstGeom>
        </p:spPr>
      </p:pic>
      <p:pic>
        <p:nvPicPr>
          <p:cNvPr id="231" name="Picture 230">
            <a:extLst>
              <a:ext uri="{FF2B5EF4-FFF2-40B4-BE49-F238E27FC236}">
                <a16:creationId xmlns:a16="http://schemas.microsoft.com/office/drawing/2014/main" id="{76D9E1A0-8A12-1842-FA31-2F46CEE29709}"/>
              </a:ext>
            </a:extLst>
          </p:cNvPr>
          <p:cNvPicPr>
            <a:picLocks noChangeAspect="1"/>
          </p:cNvPicPr>
          <p:nvPr/>
        </p:nvPicPr>
        <p:blipFill>
          <a:blip r:embed="rId11"/>
          <a:stretch>
            <a:fillRect/>
          </a:stretch>
        </p:blipFill>
        <p:spPr>
          <a:xfrm>
            <a:off x="164989" y="1509689"/>
            <a:ext cx="228515" cy="228515"/>
          </a:xfrm>
          <a:prstGeom prst="rect">
            <a:avLst/>
          </a:prstGeom>
        </p:spPr>
      </p:pic>
      <p:pic>
        <p:nvPicPr>
          <p:cNvPr id="232" name="Picture 231">
            <a:extLst>
              <a:ext uri="{FF2B5EF4-FFF2-40B4-BE49-F238E27FC236}">
                <a16:creationId xmlns:a16="http://schemas.microsoft.com/office/drawing/2014/main" id="{FF3051D5-98D7-CD18-4609-25713CEF6311}"/>
              </a:ext>
            </a:extLst>
          </p:cNvPr>
          <p:cNvPicPr>
            <a:picLocks noChangeAspect="1"/>
          </p:cNvPicPr>
          <p:nvPr/>
        </p:nvPicPr>
        <p:blipFill>
          <a:blip r:embed="rId12"/>
          <a:stretch>
            <a:fillRect/>
          </a:stretch>
        </p:blipFill>
        <p:spPr>
          <a:xfrm>
            <a:off x="-2438884" y="1527783"/>
            <a:ext cx="266916" cy="253916"/>
          </a:xfrm>
          <a:prstGeom prst="rect">
            <a:avLst/>
          </a:prstGeom>
        </p:spPr>
      </p:pic>
      <p:pic>
        <p:nvPicPr>
          <p:cNvPr id="233" name="Picture 232">
            <a:extLst>
              <a:ext uri="{FF2B5EF4-FFF2-40B4-BE49-F238E27FC236}">
                <a16:creationId xmlns:a16="http://schemas.microsoft.com/office/drawing/2014/main" id="{9B30D55B-F34C-A470-7F49-14721226D8FB}"/>
              </a:ext>
            </a:extLst>
          </p:cNvPr>
          <p:cNvPicPr>
            <a:picLocks noChangeAspect="1"/>
          </p:cNvPicPr>
          <p:nvPr/>
        </p:nvPicPr>
        <p:blipFill>
          <a:blip r:embed="rId13"/>
          <a:stretch>
            <a:fillRect/>
          </a:stretch>
        </p:blipFill>
        <p:spPr>
          <a:xfrm>
            <a:off x="152400" y="3377587"/>
            <a:ext cx="229546" cy="229546"/>
          </a:xfrm>
          <a:prstGeom prst="rect">
            <a:avLst/>
          </a:prstGeom>
        </p:spPr>
      </p:pic>
      <p:pic>
        <p:nvPicPr>
          <p:cNvPr id="235" name="Picture 234">
            <a:extLst>
              <a:ext uri="{FF2B5EF4-FFF2-40B4-BE49-F238E27FC236}">
                <a16:creationId xmlns:a16="http://schemas.microsoft.com/office/drawing/2014/main" id="{265F9957-C5F9-EB39-FDD4-1F7CC0414DE8}"/>
              </a:ext>
            </a:extLst>
          </p:cNvPr>
          <p:cNvPicPr>
            <a:picLocks noChangeAspect="1"/>
          </p:cNvPicPr>
          <p:nvPr/>
        </p:nvPicPr>
        <p:blipFill>
          <a:blip r:embed="rId14"/>
          <a:stretch>
            <a:fillRect/>
          </a:stretch>
        </p:blipFill>
        <p:spPr>
          <a:xfrm>
            <a:off x="3107012" y="3400928"/>
            <a:ext cx="227881" cy="227881"/>
          </a:xfrm>
          <a:prstGeom prst="rect">
            <a:avLst/>
          </a:prstGeom>
        </p:spPr>
      </p:pic>
      <p:pic>
        <p:nvPicPr>
          <p:cNvPr id="237" name="Picture 236">
            <a:extLst>
              <a:ext uri="{FF2B5EF4-FFF2-40B4-BE49-F238E27FC236}">
                <a16:creationId xmlns:a16="http://schemas.microsoft.com/office/drawing/2014/main" id="{90BCF019-95DE-D225-F2BE-C3FB82EA0871}"/>
              </a:ext>
            </a:extLst>
          </p:cNvPr>
          <p:cNvPicPr>
            <a:picLocks noChangeAspect="1"/>
          </p:cNvPicPr>
          <p:nvPr/>
        </p:nvPicPr>
        <p:blipFill>
          <a:blip r:embed="rId15"/>
          <a:stretch>
            <a:fillRect/>
          </a:stretch>
        </p:blipFill>
        <p:spPr>
          <a:xfrm>
            <a:off x="6651573" y="3366173"/>
            <a:ext cx="224213" cy="224213"/>
          </a:xfrm>
          <a:prstGeom prst="rect">
            <a:avLst/>
          </a:prstGeom>
        </p:spPr>
      </p:pic>
      <p:pic>
        <p:nvPicPr>
          <p:cNvPr id="239" name="Picture 238">
            <a:extLst>
              <a:ext uri="{FF2B5EF4-FFF2-40B4-BE49-F238E27FC236}">
                <a16:creationId xmlns:a16="http://schemas.microsoft.com/office/drawing/2014/main" id="{0A453ED1-30C6-9368-F50D-D40CD1784931}"/>
              </a:ext>
            </a:extLst>
          </p:cNvPr>
          <p:cNvPicPr>
            <a:picLocks noChangeAspect="1"/>
          </p:cNvPicPr>
          <p:nvPr/>
        </p:nvPicPr>
        <p:blipFill>
          <a:blip r:embed="rId16"/>
          <a:stretch>
            <a:fillRect/>
          </a:stretch>
        </p:blipFill>
        <p:spPr>
          <a:xfrm>
            <a:off x="136140" y="4844352"/>
            <a:ext cx="240212" cy="240212"/>
          </a:xfrm>
          <a:prstGeom prst="rect">
            <a:avLst/>
          </a:prstGeom>
        </p:spPr>
      </p:pic>
      <p:sp>
        <p:nvSpPr>
          <p:cNvPr id="194" name="Slide Number Placeholder 4"/>
          <p:cNvSpPr txBox="1">
            <a:spLocks/>
          </p:cNvSpPr>
          <p:nvPr/>
        </p:nvSpPr>
        <p:spPr>
          <a:xfrm>
            <a:off x="5284470" y="-46215"/>
            <a:ext cx="3840480" cy="511175"/>
          </a:xfrm>
          <a:prstGeom prst="rect">
            <a:avLst/>
          </a:prstGeom>
        </p:spPr>
        <p:txBody>
          <a:bodyPr vert="horz" lIns="91440" tIns="45720" rIns="91440" bIns="45720" rtlCol="0" anchor="ctr"/>
          <a:lstStyle>
            <a:defPPr>
              <a:defRPr lang="en-US"/>
            </a:defPPr>
            <a:lvl1pPr marL="0" algn="r" defTabSz="457200" rtl="0" eaLnBrk="1" latinLnBrk="0" hangingPunct="1">
              <a:defRPr sz="168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fld id="{9D721363-3FF9-4855-B872-35A45CB6C299}" type="slidenum">
              <a:rPr kumimoji="0" lang="en-US" sz="2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23</a:t>
            </a:fld>
            <a:r>
              <a:rPr kumimoji="0" lang="en-US" sz="2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/10</a:t>
            </a:r>
          </a:p>
        </p:txBody>
      </p:sp>
      <p:sp>
        <p:nvSpPr>
          <p:cNvPr id="190" name="TextBox 189">
            <a:extLst>
              <a:ext uri="{FF2B5EF4-FFF2-40B4-BE49-F238E27FC236}">
                <a16:creationId xmlns:a16="http://schemas.microsoft.com/office/drawing/2014/main" id="{31B25BF6-1BCA-2A02-F05F-239D274C9120}"/>
              </a:ext>
            </a:extLst>
          </p:cNvPr>
          <p:cNvSpPr txBox="1"/>
          <p:nvPr/>
        </p:nvSpPr>
        <p:spPr>
          <a:xfrm>
            <a:off x="358259" y="3358374"/>
            <a:ext cx="1631437" cy="307777"/>
          </a:xfrm>
          <a:prstGeom prst="rect">
            <a:avLst/>
          </a:prstGeom>
          <a:noFill/>
        </p:spPr>
        <p:txBody>
          <a:bodyPr wrap="square" rtlCol="0">
            <a:spAutoFit/>
          </a:bodyPr>
          <a:lstStyle/>
          <a:p>
            <a:r>
              <a:rPr lang="en-US" sz="1400" b="1" dirty="0"/>
              <a:t>Activity</a:t>
            </a:r>
          </a:p>
        </p:txBody>
      </p:sp>
      <p:sp>
        <p:nvSpPr>
          <p:cNvPr id="28" name="TextBox 27"/>
          <p:cNvSpPr txBox="1"/>
          <p:nvPr/>
        </p:nvSpPr>
        <p:spPr>
          <a:xfrm>
            <a:off x="6696006" y="5633674"/>
            <a:ext cx="466794" cy="261610"/>
          </a:xfrm>
          <a:prstGeom prst="rect">
            <a:avLst/>
          </a:prstGeom>
          <a:noFill/>
        </p:spPr>
        <p:txBody>
          <a:bodyPr wrap="none" rtlCol="0">
            <a:spAutoFit/>
          </a:bodyPr>
          <a:lstStyle/>
          <a:p>
            <a:r>
              <a:rPr lang="en-US" sz="1100" dirty="0">
                <a:solidFill>
                  <a:schemeClr val="bg1"/>
                </a:solidFill>
              </a:rPr>
              <a:t>92%</a:t>
            </a:r>
          </a:p>
        </p:txBody>
      </p:sp>
      <p:sp>
        <p:nvSpPr>
          <p:cNvPr id="197" name="TextBox 196"/>
          <p:cNvSpPr txBox="1"/>
          <p:nvPr/>
        </p:nvSpPr>
        <p:spPr>
          <a:xfrm>
            <a:off x="6783203" y="5224378"/>
            <a:ext cx="296876" cy="184666"/>
          </a:xfrm>
          <a:prstGeom prst="rect">
            <a:avLst/>
          </a:prstGeom>
          <a:noFill/>
        </p:spPr>
        <p:txBody>
          <a:bodyPr wrap="none" rtlCol="0">
            <a:spAutoFit/>
          </a:bodyPr>
          <a:lstStyle/>
          <a:p>
            <a:r>
              <a:rPr lang="en-US" sz="600" dirty="0">
                <a:solidFill>
                  <a:schemeClr val="bg1"/>
                </a:solidFill>
              </a:rPr>
              <a:t>6%</a:t>
            </a:r>
          </a:p>
        </p:txBody>
      </p:sp>
      <p:grpSp>
        <p:nvGrpSpPr>
          <p:cNvPr id="4" name="Group 3"/>
          <p:cNvGrpSpPr/>
          <p:nvPr/>
        </p:nvGrpSpPr>
        <p:grpSpPr>
          <a:xfrm>
            <a:off x="4689074" y="5175044"/>
            <a:ext cx="1483126" cy="1168056"/>
            <a:chOff x="4558615" y="4797838"/>
            <a:chExt cx="1636627" cy="1439429"/>
          </a:xfrm>
        </p:grpSpPr>
        <p:grpSp>
          <p:nvGrpSpPr>
            <p:cNvPr id="198" name="Group 197"/>
            <p:cNvGrpSpPr/>
            <p:nvPr/>
          </p:nvGrpSpPr>
          <p:grpSpPr>
            <a:xfrm>
              <a:off x="5113671" y="4865314"/>
              <a:ext cx="424712" cy="1161259"/>
              <a:chOff x="3633454" y="4354940"/>
              <a:chExt cx="425105" cy="1162334"/>
            </a:xfrm>
          </p:grpSpPr>
          <p:sp>
            <p:nvSpPr>
              <p:cNvPr id="199" name="Rectangle 198"/>
              <p:cNvSpPr/>
              <p:nvPr/>
            </p:nvSpPr>
            <p:spPr>
              <a:xfrm>
                <a:off x="3633458" y="4705613"/>
                <a:ext cx="425101" cy="333716"/>
              </a:xfrm>
              <a:prstGeom prst="rect">
                <a:avLst/>
              </a:prstGeom>
              <a:solidFill>
                <a:srgbClr val="DC0032">
                  <a:lumMod val="60000"/>
                  <a:lumOff val="40000"/>
                </a:srgbClr>
              </a:solidFill>
              <a:ln w="25400" cap="flat" cmpd="sng" algn="ctr">
                <a:noFill/>
                <a:prstDash val="solid"/>
              </a:ln>
              <a:effectLst/>
            </p:spPr>
            <p:txBody>
              <a:bodyPr rtlCol="0" anchor="ctr"/>
              <a:lstStyle/>
              <a:p>
                <a:pPr marL="0" marR="0" lvl="0" indent="0" algn="ctr" defTabSz="913577" rtl="0" eaLnBrk="1" fontAlgn="auto" latinLnBrk="0" hangingPunct="1">
                  <a:lnSpc>
                    <a:spcPct val="100000"/>
                  </a:lnSpc>
                  <a:spcBef>
                    <a:spcPts val="0"/>
                  </a:spcBef>
                  <a:spcAft>
                    <a:spcPts val="0"/>
                  </a:spcAft>
                  <a:buClrTx/>
                  <a:buSzTx/>
                  <a:buFontTx/>
                  <a:buNone/>
                  <a:tabLst/>
                  <a:defRPr/>
                </a:pPr>
                <a:endParaRPr kumimoji="1" lang="en-US" sz="1798" b="0" i="0" u="none" strike="noStrike" kern="1200" cap="none" spc="0" normalizeH="0" baseline="0" noProof="0">
                  <a:ln>
                    <a:noFill/>
                  </a:ln>
                  <a:solidFill>
                    <a:srgbClr val="FFFFFF"/>
                  </a:solidFill>
                  <a:effectLst/>
                  <a:uLnTx/>
                  <a:uFillTx/>
                  <a:ea typeface="Meiryo UI"/>
                  <a:cs typeface="+mn-cs"/>
                </a:endParaRPr>
              </a:p>
            </p:txBody>
          </p:sp>
          <p:sp>
            <p:nvSpPr>
              <p:cNvPr id="205" name="Rectangle 204"/>
              <p:cNvSpPr/>
              <p:nvPr/>
            </p:nvSpPr>
            <p:spPr>
              <a:xfrm>
                <a:off x="3633458" y="4738592"/>
                <a:ext cx="425101" cy="778682"/>
              </a:xfrm>
              <a:prstGeom prst="rect">
                <a:avLst/>
              </a:prstGeom>
              <a:solidFill>
                <a:srgbClr val="004386">
                  <a:lumMod val="60000"/>
                  <a:lumOff val="40000"/>
                </a:srgbClr>
              </a:solidFill>
              <a:ln w="25400" cap="flat" cmpd="sng" algn="ctr">
                <a:noFill/>
                <a:prstDash val="solid"/>
              </a:ln>
              <a:effectLst/>
            </p:spPr>
            <p:txBody>
              <a:bodyPr rtlCol="0" anchor="ctr"/>
              <a:lstStyle/>
              <a:p>
                <a:pPr marL="0" marR="0" lvl="0" indent="0" algn="ctr" defTabSz="913577" rtl="0" eaLnBrk="1" fontAlgn="auto" latinLnBrk="0" hangingPunct="1">
                  <a:lnSpc>
                    <a:spcPct val="100000"/>
                  </a:lnSpc>
                  <a:spcBef>
                    <a:spcPts val="0"/>
                  </a:spcBef>
                  <a:spcAft>
                    <a:spcPts val="0"/>
                  </a:spcAft>
                  <a:buClrTx/>
                  <a:buSzTx/>
                  <a:buFontTx/>
                  <a:buNone/>
                  <a:tabLst/>
                  <a:defRPr/>
                </a:pPr>
                <a:endParaRPr kumimoji="1" lang="en-US" sz="1798" b="0" i="0" u="none" strike="noStrike" kern="1200" cap="none" spc="0" normalizeH="0" baseline="0" noProof="0">
                  <a:ln>
                    <a:noFill/>
                  </a:ln>
                  <a:solidFill>
                    <a:srgbClr val="FFFFFF"/>
                  </a:solidFill>
                  <a:effectLst/>
                  <a:uLnTx/>
                  <a:uFillTx/>
                  <a:ea typeface="Meiryo UI"/>
                  <a:cs typeface="+mn-cs"/>
                </a:endParaRPr>
              </a:p>
            </p:txBody>
          </p:sp>
          <p:sp>
            <p:nvSpPr>
              <p:cNvPr id="206" name="Rectangle 205"/>
              <p:cNvSpPr/>
              <p:nvPr/>
            </p:nvSpPr>
            <p:spPr>
              <a:xfrm>
                <a:off x="3633455" y="4672042"/>
                <a:ext cx="425101" cy="45719"/>
              </a:xfrm>
              <a:prstGeom prst="rect">
                <a:avLst/>
              </a:prstGeom>
              <a:solidFill>
                <a:srgbClr val="000000">
                  <a:lumMod val="50000"/>
                  <a:lumOff val="50000"/>
                </a:srgbClr>
              </a:solidFill>
              <a:ln w="25400" cap="flat" cmpd="sng" algn="ctr">
                <a:noFill/>
                <a:prstDash val="solid"/>
              </a:ln>
              <a:effectLst/>
            </p:spPr>
            <p:txBody>
              <a:bodyPr rtlCol="0" anchor="ctr"/>
              <a:lstStyle/>
              <a:p>
                <a:pPr marL="0" marR="0" lvl="0" indent="0" algn="ctr" defTabSz="913577" rtl="0" eaLnBrk="1" fontAlgn="auto" latinLnBrk="0" hangingPunct="1">
                  <a:lnSpc>
                    <a:spcPct val="100000"/>
                  </a:lnSpc>
                  <a:spcBef>
                    <a:spcPts val="0"/>
                  </a:spcBef>
                  <a:spcAft>
                    <a:spcPts val="0"/>
                  </a:spcAft>
                  <a:buClrTx/>
                  <a:buSzTx/>
                  <a:buFontTx/>
                  <a:buNone/>
                  <a:tabLst/>
                  <a:defRPr/>
                </a:pPr>
                <a:endParaRPr kumimoji="1" lang="en-US" sz="1798" b="0" i="0" u="none" strike="noStrike" kern="1200" cap="none" spc="0" normalizeH="0" baseline="0" noProof="0">
                  <a:ln>
                    <a:noFill/>
                  </a:ln>
                  <a:solidFill>
                    <a:srgbClr val="FFFFFF"/>
                  </a:solidFill>
                  <a:effectLst/>
                  <a:uLnTx/>
                  <a:uFillTx/>
                  <a:ea typeface="Meiryo UI"/>
                  <a:cs typeface="+mn-cs"/>
                </a:endParaRPr>
              </a:p>
            </p:txBody>
          </p:sp>
          <p:sp>
            <p:nvSpPr>
              <p:cNvPr id="207" name="Rectangle 206"/>
              <p:cNvSpPr/>
              <p:nvPr/>
            </p:nvSpPr>
            <p:spPr>
              <a:xfrm flipV="1">
                <a:off x="3633454" y="4657342"/>
                <a:ext cx="425101" cy="45719"/>
              </a:xfrm>
              <a:prstGeom prst="rect">
                <a:avLst/>
              </a:prstGeom>
              <a:solidFill>
                <a:srgbClr val="FFC000"/>
              </a:solidFill>
              <a:ln w="25400" cap="flat" cmpd="sng" algn="ctr">
                <a:noFill/>
                <a:prstDash val="solid"/>
              </a:ln>
              <a:effectLst/>
            </p:spPr>
            <p:txBody>
              <a:bodyPr rtlCol="0" anchor="ctr"/>
              <a:lstStyle/>
              <a:p>
                <a:pPr marL="0" marR="0" lvl="0" indent="0" algn="ctr" defTabSz="913577" rtl="0" eaLnBrk="1" fontAlgn="auto" latinLnBrk="0" hangingPunct="1">
                  <a:lnSpc>
                    <a:spcPct val="100000"/>
                  </a:lnSpc>
                  <a:spcBef>
                    <a:spcPts val="0"/>
                  </a:spcBef>
                  <a:spcAft>
                    <a:spcPts val="0"/>
                  </a:spcAft>
                  <a:buClrTx/>
                  <a:buSzTx/>
                  <a:buFontTx/>
                  <a:buNone/>
                  <a:tabLst/>
                  <a:defRPr/>
                </a:pPr>
                <a:endParaRPr kumimoji="1" lang="en-US" sz="1798" b="0" i="0" u="none" strike="noStrike" kern="1200" cap="none" spc="0" normalizeH="0" baseline="0" noProof="0">
                  <a:ln>
                    <a:noFill/>
                  </a:ln>
                  <a:solidFill>
                    <a:srgbClr val="FFFFFF"/>
                  </a:solidFill>
                  <a:effectLst/>
                  <a:uLnTx/>
                  <a:uFillTx/>
                  <a:ea typeface="Meiryo UI"/>
                  <a:cs typeface="+mn-cs"/>
                </a:endParaRPr>
              </a:p>
            </p:txBody>
          </p:sp>
          <p:sp>
            <p:nvSpPr>
              <p:cNvPr id="208" name="Rectangle 207"/>
              <p:cNvSpPr/>
              <p:nvPr/>
            </p:nvSpPr>
            <p:spPr>
              <a:xfrm>
                <a:off x="3633455" y="4354940"/>
                <a:ext cx="425101" cy="329842"/>
              </a:xfrm>
              <a:prstGeom prst="rect">
                <a:avLst/>
              </a:prstGeom>
              <a:solidFill>
                <a:srgbClr val="92D050"/>
              </a:solidFill>
              <a:ln w="25400" cap="flat" cmpd="sng" algn="ctr">
                <a:noFill/>
                <a:prstDash val="solid"/>
              </a:ln>
              <a:effectLst/>
            </p:spPr>
            <p:txBody>
              <a:bodyPr rtlCol="0" anchor="ctr"/>
              <a:lstStyle/>
              <a:p>
                <a:pPr marL="0" marR="0" lvl="0" indent="0" algn="ctr" defTabSz="913577" rtl="0" eaLnBrk="1" fontAlgn="auto" latinLnBrk="0" hangingPunct="1">
                  <a:lnSpc>
                    <a:spcPct val="100000"/>
                  </a:lnSpc>
                  <a:spcBef>
                    <a:spcPts val="0"/>
                  </a:spcBef>
                  <a:spcAft>
                    <a:spcPts val="0"/>
                  </a:spcAft>
                  <a:buClrTx/>
                  <a:buSzTx/>
                  <a:buFontTx/>
                  <a:buNone/>
                  <a:tabLst/>
                  <a:defRPr/>
                </a:pPr>
                <a:endParaRPr kumimoji="1" lang="en-US" sz="1798" b="0" i="0" u="none" strike="noStrike" kern="1200" cap="none" spc="0" normalizeH="0" baseline="0" noProof="0">
                  <a:ln>
                    <a:noFill/>
                  </a:ln>
                  <a:solidFill>
                    <a:srgbClr val="FFFFFF"/>
                  </a:solidFill>
                  <a:effectLst/>
                  <a:uLnTx/>
                  <a:uFillTx/>
                  <a:ea typeface="Meiryo UI"/>
                  <a:cs typeface="+mn-cs"/>
                </a:endParaRPr>
              </a:p>
            </p:txBody>
          </p:sp>
        </p:grpSp>
        <p:cxnSp>
          <p:nvCxnSpPr>
            <p:cNvPr id="210" name="Straight Connector 209"/>
            <p:cNvCxnSpPr>
              <a:cxnSpLocks/>
            </p:cNvCxnSpPr>
            <p:nvPr/>
          </p:nvCxnSpPr>
          <p:spPr>
            <a:xfrm>
              <a:off x="4959256" y="6024332"/>
              <a:ext cx="1152108" cy="0"/>
            </a:xfrm>
            <a:prstGeom prst="line">
              <a:avLst/>
            </a:prstGeom>
            <a:noFill/>
            <a:ln w="12700" cap="flat" cmpd="sng" algn="ctr">
              <a:solidFill>
                <a:srgbClr val="000000">
                  <a:shade val="95000"/>
                  <a:satMod val="105000"/>
                </a:srgbClr>
              </a:solidFill>
              <a:prstDash val="solid"/>
            </a:ln>
            <a:effectLst/>
          </p:spPr>
        </p:cxnSp>
        <p:cxnSp>
          <p:nvCxnSpPr>
            <p:cNvPr id="211" name="Straight Connector 210"/>
            <p:cNvCxnSpPr/>
            <p:nvPr/>
          </p:nvCxnSpPr>
          <p:spPr>
            <a:xfrm flipV="1">
              <a:off x="4959256" y="4845839"/>
              <a:ext cx="0" cy="1178494"/>
            </a:xfrm>
            <a:prstGeom prst="line">
              <a:avLst/>
            </a:prstGeom>
            <a:noFill/>
            <a:ln w="12700" cap="flat" cmpd="sng" algn="ctr">
              <a:solidFill>
                <a:srgbClr val="000000">
                  <a:shade val="95000"/>
                  <a:satMod val="105000"/>
                </a:srgbClr>
              </a:solidFill>
              <a:prstDash val="solid"/>
            </a:ln>
            <a:effectLst/>
          </p:spPr>
        </p:cxnSp>
        <p:sp>
          <p:nvSpPr>
            <p:cNvPr id="212" name="TextBox 211"/>
            <p:cNvSpPr txBox="1"/>
            <p:nvPr/>
          </p:nvSpPr>
          <p:spPr>
            <a:xfrm>
              <a:off x="4754155" y="5916711"/>
              <a:ext cx="250158" cy="215245"/>
            </a:xfrm>
            <a:prstGeom prst="rect">
              <a:avLst/>
            </a:prstGeom>
            <a:noFill/>
          </p:spPr>
          <p:txBody>
            <a:bodyPr wrap="none" rtlCol="0">
              <a:spAutoFit/>
            </a:bodyPr>
            <a:lstStyle/>
            <a:p>
              <a:pPr algn="l" defTabSz="913577" rtl="0"/>
              <a:r>
                <a:rPr kumimoji="1" lang="en-US" sz="799" kern="1200" dirty="0">
                  <a:solidFill>
                    <a:srgbClr val="000000"/>
                  </a:solidFill>
                  <a:ea typeface="Meiryo UI"/>
                  <a:cs typeface="+mn-cs"/>
                </a:rPr>
                <a:t>0</a:t>
              </a:r>
            </a:p>
          </p:txBody>
        </p:sp>
        <p:sp>
          <p:nvSpPr>
            <p:cNvPr id="216" name="TextBox 215"/>
            <p:cNvSpPr txBox="1"/>
            <p:nvPr/>
          </p:nvSpPr>
          <p:spPr>
            <a:xfrm>
              <a:off x="4695022" y="5351479"/>
              <a:ext cx="299804" cy="215116"/>
            </a:xfrm>
            <a:prstGeom prst="rect">
              <a:avLst/>
            </a:prstGeom>
            <a:noFill/>
          </p:spPr>
          <p:txBody>
            <a:bodyPr wrap="none" rtlCol="0">
              <a:spAutoFit/>
            </a:bodyPr>
            <a:lstStyle/>
            <a:p>
              <a:pPr algn="l" defTabSz="913577" rtl="0"/>
              <a:r>
                <a:rPr kumimoji="1" lang="en-US" sz="799" kern="1200" dirty="0">
                  <a:solidFill>
                    <a:srgbClr val="000000"/>
                  </a:solidFill>
                  <a:ea typeface="Meiryo UI"/>
                  <a:cs typeface="+mn-cs"/>
                </a:rPr>
                <a:t>50</a:t>
              </a:r>
            </a:p>
          </p:txBody>
        </p:sp>
        <p:sp>
          <p:nvSpPr>
            <p:cNvPr id="217" name="TextBox 216"/>
            <p:cNvSpPr txBox="1"/>
            <p:nvPr/>
          </p:nvSpPr>
          <p:spPr>
            <a:xfrm>
              <a:off x="4622830" y="4797838"/>
              <a:ext cx="357459" cy="215116"/>
            </a:xfrm>
            <a:prstGeom prst="rect">
              <a:avLst/>
            </a:prstGeom>
            <a:noFill/>
          </p:spPr>
          <p:txBody>
            <a:bodyPr wrap="none" rtlCol="0">
              <a:spAutoFit/>
            </a:bodyPr>
            <a:lstStyle/>
            <a:p>
              <a:pPr algn="l" defTabSz="913577" rtl="0"/>
              <a:r>
                <a:rPr kumimoji="1" lang="en-US" sz="799" kern="1200" dirty="0">
                  <a:solidFill>
                    <a:srgbClr val="000000"/>
                  </a:solidFill>
                  <a:ea typeface="Meiryo UI"/>
                  <a:cs typeface="+mn-cs"/>
                </a:rPr>
                <a:t>100</a:t>
              </a:r>
            </a:p>
          </p:txBody>
        </p:sp>
        <p:sp>
          <p:nvSpPr>
            <p:cNvPr id="218" name="TextBox 217"/>
            <p:cNvSpPr txBox="1"/>
            <p:nvPr/>
          </p:nvSpPr>
          <p:spPr>
            <a:xfrm rot="16200000">
              <a:off x="4360122" y="5303739"/>
              <a:ext cx="612101" cy="215116"/>
            </a:xfrm>
            <a:prstGeom prst="rect">
              <a:avLst/>
            </a:prstGeom>
            <a:noFill/>
          </p:spPr>
          <p:txBody>
            <a:bodyPr wrap="none" rtlCol="0">
              <a:spAutoFit/>
            </a:bodyPr>
            <a:lstStyle/>
            <a:p>
              <a:pPr algn="l" defTabSz="913577" rtl="0"/>
              <a:r>
                <a:rPr kumimoji="1" lang="en-US" sz="799" kern="1200" dirty="0">
                  <a:solidFill>
                    <a:srgbClr val="000000"/>
                  </a:solidFill>
                  <a:ea typeface="Meiryo UI"/>
                  <a:cs typeface="+mn-cs"/>
                </a:rPr>
                <a:t>Ratio (%)</a:t>
              </a:r>
            </a:p>
          </p:txBody>
        </p:sp>
        <p:sp>
          <p:nvSpPr>
            <p:cNvPr id="234" name="TextBox 233"/>
            <p:cNvSpPr txBox="1"/>
            <p:nvPr/>
          </p:nvSpPr>
          <p:spPr>
            <a:xfrm>
              <a:off x="4980289" y="6037397"/>
              <a:ext cx="642530" cy="199870"/>
            </a:xfrm>
            <a:prstGeom prst="rect">
              <a:avLst/>
            </a:prstGeom>
            <a:noFill/>
          </p:spPr>
          <p:txBody>
            <a:bodyPr wrap="none" rtlCol="0">
              <a:spAutoFit/>
            </a:bodyPr>
            <a:lstStyle/>
            <a:p>
              <a:pPr algn="l" defTabSz="913577" rtl="0"/>
              <a:r>
                <a:rPr kumimoji="1" lang="en-US" sz="699" b="1" kern="1200" dirty="0">
                  <a:solidFill>
                    <a:srgbClr val="000000"/>
                  </a:solidFill>
                  <a:ea typeface="Meiryo UI"/>
                  <a:cs typeface="+mn-cs"/>
                </a:rPr>
                <a:t>04-03-2024</a:t>
              </a:r>
            </a:p>
          </p:txBody>
        </p:sp>
        <p:grpSp>
          <p:nvGrpSpPr>
            <p:cNvPr id="238" name="Group 237"/>
            <p:cNvGrpSpPr/>
            <p:nvPr/>
          </p:nvGrpSpPr>
          <p:grpSpPr>
            <a:xfrm>
              <a:off x="5620978" y="5295134"/>
              <a:ext cx="574264" cy="639612"/>
              <a:chOff x="1183083" y="4605053"/>
              <a:chExt cx="574796" cy="640204"/>
            </a:xfrm>
          </p:grpSpPr>
          <p:sp>
            <p:nvSpPr>
              <p:cNvPr id="240" name="Rectangle 239"/>
              <p:cNvSpPr/>
              <p:nvPr/>
            </p:nvSpPr>
            <p:spPr>
              <a:xfrm>
                <a:off x="1183083" y="4663196"/>
                <a:ext cx="60110" cy="61972"/>
              </a:xfrm>
              <a:prstGeom prst="rect">
                <a:avLst/>
              </a:prstGeom>
              <a:solidFill>
                <a:srgbClr val="92D050"/>
              </a:solidFill>
              <a:ln w="25400" cap="flat" cmpd="sng" algn="ctr">
                <a:noFill/>
                <a:prstDash val="solid"/>
              </a:ln>
              <a:effectLst/>
            </p:spPr>
            <p:txBody>
              <a:bodyPr rtlCol="0" anchor="ctr"/>
              <a:lstStyle/>
              <a:p>
                <a:pPr marL="0" marR="0" lvl="0" indent="0" algn="ctr" defTabSz="913577" rtl="0" eaLnBrk="1" fontAlgn="auto" latinLnBrk="0" hangingPunct="1">
                  <a:lnSpc>
                    <a:spcPct val="100000"/>
                  </a:lnSpc>
                  <a:spcBef>
                    <a:spcPts val="0"/>
                  </a:spcBef>
                  <a:spcAft>
                    <a:spcPts val="0"/>
                  </a:spcAft>
                  <a:buClrTx/>
                  <a:buSzTx/>
                  <a:buFontTx/>
                  <a:buNone/>
                  <a:tabLst/>
                  <a:defRPr/>
                </a:pPr>
                <a:endParaRPr kumimoji="1" lang="en-US" sz="1798" b="0" i="0" u="none" strike="noStrike" kern="1200" cap="none" spc="0" normalizeH="0" baseline="0" noProof="0">
                  <a:ln>
                    <a:noFill/>
                  </a:ln>
                  <a:solidFill>
                    <a:srgbClr val="FFFFFF"/>
                  </a:solidFill>
                  <a:effectLst/>
                  <a:uLnTx/>
                  <a:uFillTx/>
                  <a:ea typeface="Meiryo UI"/>
                  <a:cs typeface="+mn-cs"/>
                </a:endParaRPr>
              </a:p>
            </p:txBody>
          </p:sp>
          <p:sp>
            <p:nvSpPr>
              <p:cNvPr id="241" name="Rectangle 240"/>
              <p:cNvSpPr/>
              <p:nvPr/>
            </p:nvSpPr>
            <p:spPr>
              <a:xfrm>
                <a:off x="1183083" y="4776722"/>
                <a:ext cx="60110" cy="61972"/>
              </a:xfrm>
              <a:prstGeom prst="rect">
                <a:avLst/>
              </a:prstGeom>
              <a:solidFill>
                <a:srgbClr val="FFC000"/>
              </a:solidFill>
              <a:ln w="25400" cap="flat" cmpd="sng" algn="ctr">
                <a:noFill/>
                <a:prstDash val="solid"/>
              </a:ln>
              <a:effectLst/>
            </p:spPr>
            <p:txBody>
              <a:bodyPr rtlCol="0" anchor="ctr"/>
              <a:lstStyle/>
              <a:p>
                <a:pPr marL="0" marR="0" lvl="0" indent="0" algn="ctr" defTabSz="913577" rtl="0" eaLnBrk="1" fontAlgn="auto" latinLnBrk="0" hangingPunct="1">
                  <a:lnSpc>
                    <a:spcPct val="100000"/>
                  </a:lnSpc>
                  <a:spcBef>
                    <a:spcPts val="0"/>
                  </a:spcBef>
                  <a:spcAft>
                    <a:spcPts val="0"/>
                  </a:spcAft>
                  <a:buClrTx/>
                  <a:buSzTx/>
                  <a:buFontTx/>
                  <a:buNone/>
                  <a:tabLst/>
                  <a:defRPr/>
                </a:pPr>
                <a:endParaRPr kumimoji="1" lang="en-US" sz="1798" b="0" i="0" u="none" strike="noStrike" kern="1200" cap="none" spc="0" normalizeH="0" baseline="0" noProof="0">
                  <a:ln>
                    <a:noFill/>
                  </a:ln>
                  <a:solidFill>
                    <a:srgbClr val="FFFFFF"/>
                  </a:solidFill>
                  <a:effectLst/>
                  <a:uLnTx/>
                  <a:uFillTx/>
                  <a:ea typeface="Meiryo UI"/>
                  <a:cs typeface="+mn-cs"/>
                </a:endParaRPr>
              </a:p>
            </p:txBody>
          </p:sp>
          <p:sp>
            <p:nvSpPr>
              <p:cNvPr id="242" name="Rectangle 241"/>
              <p:cNvSpPr/>
              <p:nvPr/>
            </p:nvSpPr>
            <p:spPr>
              <a:xfrm>
                <a:off x="1183083" y="4890248"/>
                <a:ext cx="60110" cy="61972"/>
              </a:xfrm>
              <a:prstGeom prst="rect">
                <a:avLst/>
              </a:prstGeom>
              <a:solidFill>
                <a:srgbClr val="7F7F7F"/>
              </a:solidFill>
              <a:ln w="25400" cap="flat" cmpd="sng" algn="ctr">
                <a:noFill/>
                <a:prstDash val="solid"/>
              </a:ln>
              <a:effectLst/>
            </p:spPr>
            <p:txBody>
              <a:bodyPr rtlCol="0" anchor="ctr"/>
              <a:lstStyle/>
              <a:p>
                <a:pPr marL="0" marR="0" lvl="0" indent="0" algn="ctr" defTabSz="913577" rtl="0" eaLnBrk="1" fontAlgn="auto" latinLnBrk="0" hangingPunct="1">
                  <a:lnSpc>
                    <a:spcPct val="100000"/>
                  </a:lnSpc>
                  <a:spcBef>
                    <a:spcPts val="0"/>
                  </a:spcBef>
                  <a:spcAft>
                    <a:spcPts val="0"/>
                  </a:spcAft>
                  <a:buClrTx/>
                  <a:buSzTx/>
                  <a:buFontTx/>
                  <a:buNone/>
                  <a:tabLst/>
                  <a:defRPr/>
                </a:pPr>
                <a:endParaRPr kumimoji="1" lang="en-US" sz="1798" b="0" i="0" u="none" strike="noStrike" kern="1200" cap="none" spc="0" normalizeH="0" baseline="0" noProof="0">
                  <a:ln>
                    <a:noFill/>
                  </a:ln>
                  <a:solidFill>
                    <a:srgbClr val="FFFFFF"/>
                  </a:solidFill>
                  <a:effectLst/>
                  <a:uLnTx/>
                  <a:uFillTx/>
                  <a:ea typeface="Meiryo UI"/>
                  <a:cs typeface="+mn-cs"/>
                </a:endParaRPr>
              </a:p>
            </p:txBody>
          </p:sp>
          <p:sp>
            <p:nvSpPr>
              <p:cNvPr id="243" name="Rectangle 242"/>
              <p:cNvSpPr/>
              <p:nvPr/>
            </p:nvSpPr>
            <p:spPr>
              <a:xfrm>
                <a:off x="1183083" y="5003774"/>
                <a:ext cx="60110" cy="61972"/>
              </a:xfrm>
              <a:prstGeom prst="rect">
                <a:avLst/>
              </a:prstGeom>
              <a:solidFill>
                <a:srgbClr val="FF5179"/>
              </a:solidFill>
              <a:ln w="25400" cap="flat" cmpd="sng" algn="ctr">
                <a:noFill/>
                <a:prstDash val="solid"/>
              </a:ln>
              <a:effectLst/>
            </p:spPr>
            <p:txBody>
              <a:bodyPr rtlCol="0" anchor="ctr"/>
              <a:lstStyle/>
              <a:p>
                <a:pPr marL="0" marR="0" lvl="0" indent="0" algn="ctr" defTabSz="913577" rtl="0" eaLnBrk="1" fontAlgn="auto" latinLnBrk="0" hangingPunct="1">
                  <a:lnSpc>
                    <a:spcPct val="100000"/>
                  </a:lnSpc>
                  <a:spcBef>
                    <a:spcPts val="0"/>
                  </a:spcBef>
                  <a:spcAft>
                    <a:spcPts val="0"/>
                  </a:spcAft>
                  <a:buClrTx/>
                  <a:buSzTx/>
                  <a:buFontTx/>
                  <a:buNone/>
                  <a:tabLst/>
                  <a:defRPr/>
                </a:pPr>
                <a:endParaRPr kumimoji="1" lang="en-US" sz="1798" b="0" i="0" u="none" strike="noStrike" kern="1200" cap="none" spc="0" normalizeH="0" baseline="0" noProof="0">
                  <a:ln>
                    <a:noFill/>
                  </a:ln>
                  <a:solidFill>
                    <a:srgbClr val="FFFFFF"/>
                  </a:solidFill>
                  <a:effectLst/>
                  <a:uLnTx/>
                  <a:uFillTx/>
                  <a:ea typeface="Meiryo UI"/>
                  <a:cs typeface="+mn-cs"/>
                </a:endParaRPr>
              </a:p>
            </p:txBody>
          </p:sp>
          <p:sp>
            <p:nvSpPr>
              <p:cNvPr id="244" name="Rectangle 243"/>
              <p:cNvSpPr/>
              <p:nvPr/>
            </p:nvSpPr>
            <p:spPr>
              <a:xfrm>
                <a:off x="1183083" y="5117299"/>
                <a:ext cx="60110" cy="61972"/>
              </a:xfrm>
              <a:prstGeom prst="rect">
                <a:avLst/>
              </a:prstGeom>
              <a:solidFill>
                <a:srgbClr val="1D8EFF"/>
              </a:solidFill>
              <a:ln w="25400" cap="flat" cmpd="sng" algn="ctr">
                <a:noFill/>
                <a:prstDash val="solid"/>
              </a:ln>
              <a:effectLst/>
            </p:spPr>
            <p:txBody>
              <a:bodyPr rtlCol="0" anchor="ctr"/>
              <a:lstStyle/>
              <a:p>
                <a:pPr marL="0" marR="0" lvl="0" indent="0" algn="ctr" defTabSz="913577" rtl="0" eaLnBrk="1" fontAlgn="auto" latinLnBrk="0" hangingPunct="1">
                  <a:lnSpc>
                    <a:spcPct val="100000"/>
                  </a:lnSpc>
                  <a:spcBef>
                    <a:spcPts val="0"/>
                  </a:spcBef>
                  <a:spcAft>
                    <a:spcPts val="0"/>
                  </a:spcAft>
                  <a:buClrTx/>
                  <a:buSzTx/>
                  <a:buFontTx/>
                  <a:buNone/>
                  <a:tabLst/>
                  <a:defRPr/>
                </a:pPr>
                <a:endParaRPr kumimoji="1" lang="en-US" sz="1798" b="0" i="0" u="none" strike="noStrike" kern="1200" cap="none" spc="0" normalizeH="0" baseline="0" noProof="0">
                  <a:ln>
                    <a:noFill/>
                  </a:ln>
                  <a:solidFill>
                    <a:srgbClr val="FFFFFF"/>
                  </a:solidFill>
                  <a:effectLst/>
                  <a:uLnTx/>
                  <a:uFillTx/>
                  <a:ea typeface="Meiryo UI"/>
                  <a:cs typeface="+mn-cs"/>
                </a:endParaRPr>
              </a:p>
            </p:txBody>
          </p:sp>
          <p:sp>
            <p:nvSpPr>
              <p:cNvPr id="245" name="TextBox 244"/>
              <p:cNvSpPr txBox="1"/>
              <p:nvPr/>
            </p:nvSpPr>
            <p:spPr>
              <a:xfrm>
                <a:off x="1188282" y="4605053"/>
                <a:ext cx="508473" cy="184666"/>
              </a:xfrm>
              <a:prstGeom prst="rect">
                <a:avLst/>
              </a:prstGeom>
              <a:noFill/>
            </p:spPr>
            <p:txBody>
              <a:bodyPr wrap="none" rtlCol="0">
                <a:spAutoFit/>
              </a:bodyPr>
              <a:lstStyle/>
              <a:p>
                <a:pPr marL="0" marR="0" lvl="0" indent="0" algn="l" defTabSz="913577" rtl="0" eaLnBrk="1" fontAlgn="auto" latinLnBrk="0" hangingPunct="1">
                  <a:lnSpc>
                    <a:spcPct val="100000"/>
                  </a:lnSpc>
                  <a:spcBef>
                    <a:spcPts val="0"/>
                  </a:spcBef>
                  <a:spcAft>
                    <a:spcPts val="0"/>
                  </a:spcAft>
                  <a:buClrTx/>
                  <a:buSzTx/>
                  <a:buFontTx/>
                  <a:buNone/>
                  <a:tabLst/>
                  <a:defRPr/>
                </a:pPr>
                <a:r>
                  <a:rPr kumimoji="1" lang="en-US" sz="599" b="0" i="0" u="none" strike="noStrike" kern="1200" cap="none" spc="0" normalizeH="0" baseline="0" noProof="0" dirty="0">
                    <a:ln>
                      <a:noFill/>
                    </a:ln>
                    <a:solidFill>
                      <a:srgbClr val="000000"/>
                    </a:solidFill>
                    <a:effectLst/>
                    <a:uLnTx/>
                    <a:uFillTx/>
                    <a:ea typeface="Meiryo UI"/>
                    <a:cs typeface="+mn-cs"/>
                  </a:rPr>
                  <a:t>Unknown</a:t>
                </a:r>
              </a:p>
            </p:txBody>
          </p:sp>
          <p:sp>
            <p:nvSpPr>
              <p:cNvPr id="246" name="TextBox 245"/>
              <p:cNvSpPr txBox="1"/>
              <p:nvPr/>
            </p:nvSpPr>
            <p:spPr>
              <a:xfrm>
                <a:off x="1186150" y="4716168"/>
                <a:ext cx="457176" cy="184666"/>
              </a:xfrm>
              <a:prstGeom prst="rect">
                <a:avLst/>
              </a:prstGeom>
              <a:noFill/>
            </p:spPr>
            <p:txBody>
              <a:bodyPr wrap="none" rtlCol="0">
                <a:spAutoFit/>
              </a:bodyPr>
              <a:lstStyle/>
              <a:p>
                <a:pPr marL="0" marR="0" lvl="0" indent="0" algn="l" defTabSz="913577" rtl="0" eaLnBrk="1" fontAlgn="auto" latinLnBrk="0" hangingPunct="1">
                  <a:lnSpc>
                    <a:spcPct val="100000"/>
                  </a:lnSpc>
                  <a:spcBef>
                    <a:spcPts val="0"/>
                  </a:spcBef>
                  <a:spcAft>
                    <a:spcPts val="0"/>
                  </a:spcAft>
                  <a:buClrTx/>
                  <a:buSzTx/>
                  <a:buFontTx/>
                  <a:buNone/>
                  <a:tabLst/>
                  <a:defRPr/>
                </a:pPr>
                <a:r>
                  <a:rPr kumimoji="1" lang="en-US" sz="599" b="0" i="0" u="none" strike="noStrike" kern="1200" cap="none" spc="0" normalizeH="0" baseline="0" noProof="0" dirty="0">
                    <a:ln>
                      <a:noFill/>
                    </a:ln>
                    <a:solidFill>
                      <a:srgbClr val="000000"/>
                    </a:solidFill>
                    <a:effectLst/>
                    <a:uLnTx/>
                    <a:uFillTx/>
                    <a:ea typeface="Meiryo UI"/>
                    <a:cs typeface="+mn-cs"/>
                  </a:rPr>
                  <a:t>Dandori</a:t>
                </a:r>
              </a:p>
            </p:txBody>
          </p:sp>
          <p:sp>
            <p:nvSpPr>
              <p:cNvPr id="247" name="TextBox 246"/>
              <p:cNvSpPr txBox="1"/>
              <p:nvPr/>
            </p:nvSpPr>
            <p:spPr>
              <a:xfrm>
                <a:off x="1185286" y="4828901"/>
                <a:ext cx="572593" cy="184666"/>
              </a:xfrm>
              <a:prstGeom prst="rect">
                <a:avLst/>
              </a:prstGeom>
              <a:noFill/>
            </p:spPr>
            <p:txBody>
              <a:bodyPr wrap="none" rtlCol="0">
                <a:spAutoFit/>
              </a:bodyPr>
              <a:lstStyle/>
              <a:p>
                <a:pPr marL="0" marR="0" lvl="0" indent="0" algn="l" defTabSz="913577" rtl="0" eaLnBrk="1" fontAlgn="auto" latinLnBrk="0" hangingPunct="1">
                  <a:lnSpc>
                    <a:spcPct val="100000"/>
                  </a:lnSpc>
                  <a:spcBef>
                    <a:spcPts val="0"/>
                  </a:spcBef>
                  <a:spcAft>
                    <a:spcPts val="0"/>
                  </a:spcAft>
                  <a:buClrTx/>
                  <a:buSzTx/>
                  <a:buFontTx/>
                  <a:buNone/>
                  <a:tabLst/>
                  <a:defRPr/>
                </a:pPr>
                <a:r>
                  <a:rPr kumimoji="1" lang="en-US" sz="599" b="0" i="0" u="none" strike="noStrike" kern="1200" cap="none" spc="0" normalizeH="0" baseline="0" noProof="0" dirty="0">
                    <a:ln>
                      <a:noFill/>
                    </a:ln>
                    <a:solidFill>
                      <a:srgbClr val="000000"/>
                    </a:solidFill>
                    <a:effectLst/>
                    <a:uLnTx/>
                    <a:uFillTx/>
                    <a:ea typeface="Meiryo UI"/>
                    <a:cs typeface="+mn-cs"/>
                  </a:rPr>
                  <a:t>Breakdown</a:t>
                </a:r>
              </a:p>
            </p:txBody>
          </p:sp>
          <p:sp>
            <p:nvSpPr>
              <p:cNvPr id="248" name="TextBox 247"/>
              <p:cNvSpPr txBox="1"/>
              <p:nvPr/>
            </p:nvSpPr>
            <p:spPr>
              <a:xfrm>
                <a:off x="1183083" y="4946415"/>
                <a:ext cx="490840" cy="184666"/>
              </a:xfrm>
              <a:prstGeom prst="rect">
                <a:avLst/>
              </a:prstGeom>
              <a:noFill/>
            </p:spPr>
            <p:txBody>
              <a:bodyPr wrap="none" rtlCol="0">
                <a:spAutoFit/>
              </a:bodyPr>
              <a:lstStyle/>
              <a:p>
                <a:pPr marL="0" marR="0" lvl="0" indent="0" algn="l" defTabSz="913577" rtl="0" eaLnBrk="1" fontAlgn="auto" latinLnBrk="0" hangingPunct="1">
                  <a:lnSpc>
                    <a:spcPct val="100000"/>
                  </a:lnSpc>
                  <a:spcBef>
                    <a:spcPts val="0"/>
                  </a:spcBef>
                  <a:spcAft>
                    <a:spcPts val="0"/>
                  </a:spcAft>
                  <a:buClrTx/>
                  <a:buSzTx/>
                  <a:buFontTx/>
                  <a:buNone/>
                  <a:tabLst/>
                  <a:defRPr/>
                </a:pPr>
                <a:r>
                  <a:rPr kumimoji="1" lang="en-US" sz="599" b="0" i="0" u="none" strike="noStrike" kern="1200" cap="none" spc="0" normalizeH="0" baseline="0" noProof="0" dirty="0">
                    <a:ln>
                      <a:noFill/>
                    </a:ln>
                    <a:solidFill>
                      <a:srgbClr val="000000"/>
                    </a:solidFill>
                    <a:effectLst/>
                    <a:uLnTx/>
                    <a:uFillTx/>
                    <a:ea typeface="Meiryo UI"/>
                    <a:cs typeface="+mn-cs"/>
                  </a:rPr>
                  <a:t>Chokotei</a:t>
                </a:r>
              </a:p>
            </p:txBody>
          </p:sp>
          <p:sp>
            <p:nvSpPr>
              <p:cNvPr id="249" name="TextBox 248"/>
              <p:cNvSpPr txBox="1"/>
              <p:nvPr/>
            </p:nvSpPr>
            <p:spPr>
              <a:xfrm>
                <a:off x="1186310" y="5060591"/>
                <a:ext cx="300082" cy="184666"/>
              </a:xfrm>
              <a:prstGeom prst="rect">
                <a:avLst/>
              </a:prstGeom>
              <a:noFill/>
            </p:spPr>
            <p:txBody>
              <a:bodyPr wrap="none" rtlCol="0">
                <a:spAutoFit/>
              </a:bodyPr>
              <a:lstStyle/>
              <a:p>
                <a:pPr marL="0" marR="0" lvl="0" indent="0" algn="l" defTabSz="913577" rtl="0" eaLnBrk="1" fontAlgn="auto" latinLnBrk="0" hangingPunct="1">
                  <a:lnSpc>
                    <a:spcPct val="100000"/>
                  </a:lnSpc>
                  <a:spcBef>
                    <a:spcPts val="0"/>
                  </a:spcBef>
                  <a:spcAft>
                    <a:spcPts val="0"/>
                  </a:spcAft>
                  <a:buClrTx/>
                  <a:buSzTx/>
                  <a:buFontTx/>
                  <a:buNone/>
                  <a:tabLst/>
                  <a:defRPr/>
                </a:pPr>
                <a:r>
                  <a:rPr kumimoji="1" lang="en-US" sz="599" b="0" i="0" u="none" strike="noStrike" kern="1200" cap="none" spc="0" normalizeH="0" baseline="0" noProof="0" dirty="0">
                    <a:ln>
                      <a:noFill/>
                    </a:ln>
                    <a:solidFill>
                      <a:srgbClr val="000000"/>
                    </a:solidFill>
                    <a:effectLst/>
                    <a:uLnTx/>
                    <a:uFillTx/>
                    <a:ea typeface="Meiryo UI"/>
                    <a:cs typeface="+mn-cs"/>
                  </a:rPr>
                  <a:t>OR</a:t>
                </a:r>
              </a:p>
            </p:txBody>
          </p:sp>
        </p:grpSp>
        <p:sp>
          <p:nvSpPr>
            <p:cNvPr id="250" name="Rectangle 249"/>
            <p:cNvSpPr/>
            <p:nvPr/>
          </p:nvSpPr>
          <p:spPr>
            <a:xfrm>
              <a:off x="5068954" y="4845009"/>
              <a:ext cx="512631" cy="382791"/>
            </a:xfrm>
            <a:prstGeom prst="rect">
              <a:avLst/>
            </a:prstGeom>
            <a:noFill/>
            <a:ln w="19050" cap="flat" cmpd="sng" algn="ctr">
              <a:solidFill>
                <a:srgbClr val="DC0032"/>
              </a:solidFill>
              <a:prstDash val="sysDash"/>
            </a:ln>
            <a:effectLst/>
          </p:spPr>
          <p:txBody>
            <a:bodyPr rtlCol="0" anchor="ctr"/>
            <a:lstStyle/>
            <a:p>
              <a:pPr marL="0" marR="0" lvl="0" indent="0" algn="ctr" defTabSz="913577" rtl="0" eaLnBrk="1" fontAlgn="auto" latinLnBrk="0" hangingPunct="1">
                <a:lnSpc>
                  <a:spcPct val="100000"/>
                </a:lnSpc>
                <a:spcBef>
                  <a:spcPts val="0"/>
                </a:spcBef>
                <a:spcAft>
                  <a:spcPts val="0"/>
                </a:spcAft>
                <a:buClrTx/>
                <a:buSzTx/>
                <a:buFontTx/>
                <a:buNone/>
                <a:tabLst/>
                <a:defRPr/>
              </a:pPr>
              <a:endParaRPr kumimoji="1" lang="en-US" sz="1798" b="0" i="0" u="none" strike="noStrike" kern="1200" cap="none" spc="0" normalizeH="0" baseline="0" noProof="0">
                <a:ln>
                  <a:noFill/>
                </a:ln>
                <a:solidFill>
                  <a:srgbClr val="FFFFFF"/>
                </a:solidFill>
                <a:effectLst/>
                <a:uLnTx/>
                <a:uFillTx/>
                <a:ea typeface="Meiryo UI"/>
                <a:cs typeface="+mn-cs"/>
              </a:endParaRPr>
            </a:p>
          </p:txBody>
        </p:sp>
      </p:grpSp>
      <p:cxnSp>
        <p:nvCxnSpPr>
          <p:cNvPr id="16" name="Straight Arrow Connector 15"/>
          <p:cNvCxnSpPr/>
          <p:nvPr/>
        </p:nvCxnSpPr>
        <p:spPr>
          <a:xfrm flipV="1">
            <a:off x="5540520" y="5336485"/>
            <a:ext cx="1166229" cy="19745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1" name="TextBox 250"/>
          <p:cNvSpPr txBox="1"/>
          <p:nvPr/>
        </p:nvSpPr>
        <p:spPr>
          <a:xfrm>
            <a:off x="5187780" y="5690096"/>
            <a:ext cx="466794" cy="261610"/>
          </a:xfrm>
          <a:prstGeom prst="rect">
            <a:avLst/>
          </a:prstGeom>
          <a:noFill/>
        </p:spPr>
        <p:txBody>
          <a:bodyPr wrap="none" rtlCol="0">
            <a:spAutoFit/>
          </a:bodyPr>
          <a:lstStyle/>
          <a:p>
            <a:r>
              <a:rPr lang="en-US" sz="1100" dirty="0">
                <a:solidFill>
                  <a:schemeClr val="bg1"/>
                </a:solidFill>
              </a:rPr>
              <a:t>80%</a:t>
            </a:r>
          </a:p>
        </p:txBody>
      </p:sp>
      <p:sp>
        <p:nvSpPr>
          <p:cNvPr id="252" name="TextBox 251"/>
          <p:cNvSpPr txBox="1"/>
          <p:nvPr/>
        </p:nvSpPr>
        <p:spPr>
          <a:xfrm>
            <a:off x="5158132" y="5234856"/>
            <a:ext cx="466794" cy="261610"/>
          </a:xfrm>
          <a:prstGeom prst="rect">
            <a:avLst/>
          </a:prstGeom>
          <a:noFill/>
        </p:spPr>
        <p:txBody>
          <a:bodyPr wrap="none" rtlCol="0">
            <a:spAutoFit/>
          </a:bodyPr>
          <a:lstStyle/>
          <a:p>
            <a:r>
              <a:rPr lang="en-US" sz="1100" dirty="0">
                <a:solidFill>
                  <a:schemeClr val="bg1"/>
                </a:solidFill>
              </a:rPr>
              <a:t>17%</a:t>
            </a:r>
          </a:p>
        </p:txBody>
      </p:sp>
      <p:sp>
        <p:nvSpPr>
          <p:cNvPr id="253" name="Rectangle 252">
            <a:extLst>
              <a:ext uri="{FF2B5EF4-FFF2-40B4-BE49-F238E27FC236}">
                <a16:creationId xmlns:a16="http://schemas.microsoft.com/office/drawing/2014/main" id="{8ADB6E28-48A0-0CD2-329E-FB9202E8066F}"/>
              </a:ext>
            </a:extLst>
          </p:cNvPr>
          <p:cNvSpPr/>
          <p:nvPr/>
        </p:nvSpPr>
        <p:spPr>
          <a:xfrm>
            <a:off x="4701416" y="4802162"/>
            <a:ext cx="4330373" cy="163596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4" name="TextBox 253">
            <a:extLst>
              <a:ext uri="{FF2B5EF4-FFF2-40B4-BE49-F238E27FC236}">
                <a16:creationId xmlns:a16="http://schemas.microsoft.com/office/drawing/2014/main" id="{31B25BF6-1BCA-2A02-F05F-239D274C9120}"/>
              </a:ext>
            </a:extLst>
          </p:cNvPr>
          <p:cNvSpPr txBox="1"/>
          <p:nvPr/>
        </p:nvSpPr>
        <p:spPr>
          <a:xfrm>
            <a:off x="5031363" y="4800108"/>
            <a:ext cx="2362200" cy="307777"/>
          </a:xfrm>
          <a:prstGeom prst="rect">
            <a:avLst/>
          </a:prstGeom>
          <a:noFill/>
        </p:spPr>
        <p:txBody>
          <a:bodyPr wrap="square" rtlCol="0">
            <a:spAutoFit/>
          </a:bodyPr>
          <a:lstStyle/>
          <a:p>
            <a:r>
              <a:rPr lang="en-US" sz="1400" b="1" dirty="0"/>
              <a:t>Result</a:t>
            </a:r>
          </a:p>
        </p:txBody>
      </p:sp>
      <p:sp>
        <p:nvSpPr>
          <p:cNvPr id="257" name="Rectangle 256">
            <a:extLst>
              <a:ext uri="{FF2B5EF4-FFF2-40B4-BE49-F238E27FC236}">
                <a16:creationId xmlns:a16="http://schemas.microsoft.com/office/drawing/2014/main" id="{895D4955-611A-489D-3B46-67AC2FCA25B3}"/>
              </a:ext>
            </a:extLst>
          </p:cNvPr>
          <p:cNvSpPr/>
          <p:nvPr/>
        </p:nvSpPr>
        <p:spPr>
          <a:xfrm>
            <a:off x="82797" y="3346042"/>
            <a:ext cx="2908467" cy="141431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9" name="Table 38"/>
          <p:cNvGraphicFramePr>
            <a:graphicFrameLocks noGrp="1"/>
          </p:cNvGraphicFramePr>
          <p:nvPr>
            <p:extLst>
              <p:ext uri="{D42A27DB-BD31-4B8C-83A1-F6EECF244321}">
                <p14:modId xmlns:p14="http://schemas.microsoft.com/office/powerpoint/2010/main" val="1640665569"/>
              </p:ext>
            </p:extLst>
          </p:nvPr>
        </p:nvGraphicFramePr>
        <p:xfrm>
          <a:off x="146504" y="1769190"/>
          <a:ext cx="2956795" cy="1464563"/>
        </p:xfrm>
        <a:graphic>
          <a:graphicData uri="http://schemas.openxmlformats.org/drawingml/2006/table">
            <a:tbl>
              <a:tblPr/>
              <a:tblGrid>
                <a:gridCol w="649052">
                  <a:extLst>
                    <a:ext uri="{9D8B030D-6E8A-4147-A177-3AD203B41FA5}">
                      <a16:colId xmlns:a16="http://schemas.microsoft.com/office/drawing/2014/main" val="1103815734"/>
                    </a:ext>
                  </a:extLst>
                </a:gridCol>
                <a:gridCol w="384623">
                  <a:extLst>
                    <a:ext uri="{9D8B030D-6E8A-4147-A177-3AD203B41FA5}">
                      <a16:colId xmlns:a16="http://schemas.microsoft.com/office/drawing/2014/main" val="2624829819"/>
                    </a:ext>
                  </a:extLst>
                </a:gridCol>
                <a:gridCol w="160260">
                  <a:extLst>
                    <a:ext uri="{9D8B030D-6E8A-4147-A177-3AD203B41FA5}">
                      <a16:colId xmlns:a16="http://schemas.microsoft.com/office/drawing/2014/main" val="4068814632"/>
                    </a:ext>
                  </a:extLst>
                </a:gridCol>
                <a:gridCol w="160260">
                  <a:extLst>
                    <a:ext uri="{9D8B030D-6E8A-4147-A177-3AD203B41FA5}">
                      <a16:colId xmlns:a16="http://schemas.microsoft.com/office/drawing/2014/main" val="4090775165"/>
                    </a:ext>
                  </a:extLst>
                </a:gridCol>
                <a:gridCol w="160260">
                  <a:extLst>
                    <a:ext uri="{9D8B030D-6E8A-4147-A177-3AD203B41FA5}">
                      <a16:colId xmlns:a16="http://schemas.microsoft.com/office/drawing/2014/main" val="2863400338"/>
                    </a:ext>
                  </a:extLst>
                </a:gridCol>
                <a:gridCol w="160260">
                  <a:extLst>
                    <a:ext uri="{9D8B030D-6E8A-4147-A177-3AD203B41FA5}">
                      <a16:colId xmlns:a16="http://schemas.microsoft.com/office/drawing/2014/main" val="668944620"/>
                    </a:ext>
                  </a:extLst>
                </a:gridCol>
                <a:gridCol w="160260">
                  <a:extLst>
                    <a:ext uri="{9D8B030D-6E8A-4147-A177-3AD203B41FA5}">
                      <a16:colId xmlns:a16="http://schemas.microsoft.com/office/drawing/2014/main" val="1877766234"/>
                    </a:ext>
                  </a:extLst>
                </a:gridCol>
                <a:gridCol w="160260">
                  <a:extLst>
                    <a:ext uri="{9D8B030D-6E8A-4147-A177-3AD203B41FA5}">
                      <a16:colId xmlns:a16="http://schemas.microsoft.com/office/drawing/2014/main" val="3264572827"/>
                    </a:ext>
                  </a:extLst>
                </a:gridCol>
                <a:gridCol w="160260">
                  <a:extLst>
                    <a:ext uri="{9D8B030D-6E8A-4147-A177-3AD203B41FA5}">
                      <a16:colId xmlns:a16="http://schemas.microsoft.com/office/drawing/2014/main" val="2625449969"/>
                    </a:ext>
                  </a:extLst>
                </a:gridCol>
                <a:gridCol w="160260">
                  <a:extLst>
                    <a:ext uri="{9D8B030D-6E8A-4147-A177-3AD203B41FA5}">
                      <a16:colId xmlns:a16="http://schemas.microsoft.com/office/drawing/2014/main" val="1212443075"/>
                    </a:ext>
                  </a:extLst>
                </a:gridCol>
                <a:gridCol w="160260">
                  <a:extLst>
                    <a:ext uri="{9D8B030D-6E8A-4147-A177-3AD203B41FA5}">
                      <a16:colId xmlns:a16="http://schemas.microsoft.com/office/drawing/2014/main" val="1221354246"/>
                    </a:ext>
                  </a:extLst>
                </a:gridCol>
                <a:gridCol w="160260">
                  <a:extLst>
                    <a:ext uri="{9D8B030D-6E8A-4147-A177-3AD203B41FA5}">
                      <a16:colId xmlns:a16="http://schemas.microsoft.com/office/drawing/2014/main" val="3751303294"/>
                    </a:ext>
                  </a:extLst>
                </a:gridCol>
                <a:gridCol w="160260">
                  <a:extLst>
                    <a:ext uri="{9D8B030D-6E8A-4147-A177-3AD203B41FA5}">
                      <a16:colId xmlns:a16="http://schemas.microsoft.com/office/drawing/2014/main" val="3359317226"/>
                    </a:ext>
                  </a:extLst>
                </a:gridCol>
                <a:gridCol w="160260">
                  <a:extLst>
                    <a:ext uri="{9D8B030D-6E8A-4147-A177-3AD203B41FA5}">
                      <a16:colId xmlns:a16="http://schemas.microsoft.com/office/drawing/2014/main" val="2818049133"/>
                    </a:ext>
                  </a:extLst>
                </a:gridCol>
              </a:tblGrid>
              <a:tr h="157878">
                <a:tc rowSpan="2">
                  <a:txBody>
                    <a:bodyPr/>
                    <a:lstStyle/>
                    <a:p>
                      <a:pPr algn="ctr" fontAlgn="ctr"/>
                      <a:r>
                        <a:rPr lang="en-US" sz="1000" b="0" i="0" u="none" strike="noStrike" dirty="0">
                          <a:solidFill>
                            <a:srgbClr val="000000"/>
                          </a:solidFill>
                          <a:effectLst/>
                          <a:latin typeface="Calibri" panose="020F0502020204030204" pitchFamily="34" charset="0"/>
                        </a:rPr>
                        <a:t>Activity</a:t>
                      </a:r>
                    </a:p>
                  </a:txBody>
                  <a:tcPr marL="8334" marR="8334" marT="83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tcPr>
                </a:tc>
                <a:tc rowSpan="2">
                  <a:txBody>
                    <a:bodyPr/>
                    <a:lstStyle/>
                    <a:p>
                      <a:pPr algn="ctr" fontAlgn="ctr"/>
                      <a:r>
                        <a:rPr lang="en-US" sz="1200" b="0" i="0" u="none" strike="noStrike" dirty="0">
                          <a:solidFill>
                            <a:srgbClr val="000000"/>
                          </a:solidFill>
                          <a:effectLst/>
                          <a:latin typeface="Calibri" panose="020F0502020204030204" pitchFamily="34" charset="0"/>
                        </a:rPr>
                        <a:t>PIC</a:t>
                      </a:r>
                    </a:p>
                  </a:txBody>
                  <a:tcPr marL="8334" marR="8334" marT="83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tcPr>
                </a:tc>
                <a:tc gridSpan="4">
                  <a:txBody>
                    <a:bodyPr/>
                    <a:lstStyle/>
                    <a:p>
                      <a:pPr algn="ctr" fontAlgn="b"/>
                      <a:r>
                        <a:rPr lang="en-US" sz="1000" b="0" i="0" u="none" strike="noStrike">
                          <a:solidFill>
                            <a:srgbClr val="000000"/>
                          </a:solidFill>
                          <a:effectLst/>
                          <a:latin typeface="Arial" panose="020B0604020202020204" pitchFamily="34" charset="0"/>
                        </a:rPr>
                        <a:t>March</a:t>
                      </a:r>
                    </a:p>
                  </a:txBody>
                  <a:tcPr marL="8334" marR="8334" marT="8334"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algn="ctr" fontAlgn="b"/>
                      <a:r>
                        <a:rPr lang="en-US" sz="1000" b="0" i="0" u="none" strike="noStrike">
                          <a:solidFill>
                            <a:srgbClr val="000000"/>
                          </a:solidFill>
                          <a:effectLst/>
                          <a:latin typeface="Arial" panose="020B0604020202020204" pitchFamily="34" charset="0"/>
                        </a:rPr>
                        <a:t>April</a:t>
                      </a:r>
                    </a:p>
                  </a:txBody>
                  <a:tcPr marL="8334" marR="8334" marT="8334"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algn="ctr" fontAlgn="b"/>
                      <a:r>
                        <a:rPr lang="en-US" sz="1000" b="0" i="0" u="none" strike="noStrike" dirty="0">
                          <a:solidFill>
                            <a:srgbClr val="000000"/>
                          </a:solidFill>
                          <a:effectLst/>
                          <a:latin typeface="Arial" panose="020B0604020202020204" pitchFamily="34" charset="0"/>
                        </a:rPr>
                        <a:t>May</a:t>
                      </a:r>
                    </a:p>
                  </a:txBody>
                  <a:tcPr marL="8334" marR="8334" marT="8334"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205795229"/>
                  </a:ext>
                </a:extLst>
              </a:tr>
              <a:tr h="165774">
                <a:tc vMerge="1">
                  <a:txBody>
                    <a:bodyPr/>
                    <a:lstStyle/>
                    <a:p>
                      <a:endParaRPr lang="en-US"/>
                    </a:p>
                  </a:txBody>
                  <a:tcPr/>
                </a:tc>
                <a:tc vMerge="1">
                  <a:txBody>
                    <a:bodyPr/>
                    <a:lstStyle/>
                    <a:p>
                      <a:endParaRPr lang="en-US"/>
                    </a:p>
                  </a:txBody>
                  <a:tcPr/>
                </a:tc>
                <a:tc>
                  <a:txBody>
                    <a:bodyPr/>
                    <a:lstStyle/>
                    <a:p>
                      <a:pPr algn="ctr" fontAlgn="ctr"/>
                      <a:r>
                        <a:rPr lang="en-US" sz="600" b="0" i="0" u="none" strike="noStrike" dirty="0">
                          <a:solidFill>
                            <a:srgbClr val="000000"/>
                          </a:solidFill>
                          <a:effectLst/>
                          <a:latin typeface="Calibri" panose="020F0502020204030204" pitchFamily="34" charset="0"/>
                        </a:rPr>
                        <a:t>I</a:t>
                      </a:r>
                    </a:p>
                  </a:txBody>
                  <a:tcPr marL="8334" marR="8334" marT="8334"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tcPr>
                </a:tc>
                <a:tc>
                  <a:txBody>
                    <a:bodyPr/>
                    <a:lstStyle/>
                    <a:p>
                      <a:pPr algn="ctr" fontAlgn="ctr"/>
                      <a:r>
                        <a:rPr lang="en-US" sz="600" b="0" i="0" u="none" strike="noStrike">
                          <a:solidFill>
                            <a:srgbClr val="000000"/>
                          </a:solidFill>
                          <a:effectLst/>
                          <a:latin typeface="Calibri" panose="020F0502020204030204" pitchFamily="34" charset="0"/>
                        </a:rPr>
                        <a:t>II</a:t>
                      </a:r>
                    </a:p>
                  </a:txBody>
                  <a:tcPr marL="8334" marR="8334" marT="83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tcPr>
                </a:tc>
                <a:tc>
                  <a:txBody>
                    <a:bodyPr/>
                    <a:lstStyle/>
                    <a:p>
                      <a:pPr algn="ctr" fontAlgn="ctr"/>
                      <a:r>
                        <a:rPr lang="en-US" sz="600" b="0" i="0" u="none" strike="noStrike">
                          <a:solidFill>
                            <a:srgbClr val="000000"/>
                          </a:solidFill>
                          <a:effectLst/>
                          <a:latin typeface="Calibri" panose="020F0502020204030204" pitchFamily="34" charset="0"/>
                        </a:rPr>
                        <a:t>III</a:t>
                      </a:r>
                    </a:p>
                  </a:txBody>
                  <a:tcPr marL="8334" marR="8334" marT="83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tcPr>
                </a:tc>
                <a:tc>
                  <a:txBody>
                    <a:bodyPr/>
                    <a:lstStyle/>
                    <a:p>
                      <a:pPr algn="ctr" fontAlgn="ctr"/>
                      <a:r>
                        <a:rPr lang="en-US" sz="600" b="0" i="0" u="none" strike="noStrike">
                          <a:solidFill>
                            <a:srgbClr val="000000"/>
                          </a:solidFill>
                          <a:effectLst/>
                          <a:latin typeface="Calibri" panose="020F0502020204030204" pitchFamily="34" charset="0"/>
                        </a:rPr>
                        <a:t>IV</a:t>
                      </a:r>
                    </a:p>
                  </a:txBody>
                  <a:tcPr marL="8334" marR="8334" marT="8334"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tcPr>
                </a:tc>
                <a:tc>
                  <a:txBody>
                    <a:bodyPr/>
                    <a:lstStyle/>
                    <a:p>
                      <a:pPr algn="ctr" fontAlgn="ctr"/>
                      <a:r>
                        <a:rPr lang="en-US" sz="600" b="0" i="0" u="none" strike="noStrike">
                          <a:solidFill>
                            <a:srgbClr val="000000"/>
                          </a:solidFill>
                          <a:effectLst/>
                          <a:latin typeface="Calibri" panose="020F0502020204030204" pitchFamily="34" charset="0"/>
                        </a:rPr>
                        <a:t>I</a:t>
                      </a:r>
                    </a:p>
                  </a:txBody>
                  <a:tcPr marL="8334" marR="8334" marT="8334"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tcPr>
                </a:tc>
                <a:tc>
                  <a:txBody>
                    <a:bodyPr/>
                    <a:lstStyle/>
                    <a:p>
                      <a:pPr algn="ctr" fontAlgn="ctr"/>
                      <a:r>
                        <a:rPr lang="en-US" sz="600" b="0" i="0" u="none" strike="noStrike">
                          <a:solidFill>
                            <a:srgbClr val="000000"/>
                          </a:solidFill>
                          <a:effectLst/>
                          <a:latin typeface="Calibri" panose="020F0502020204030204" pitchFamily="34" charset="0"/>
                        </a:rPr>
                        <a:t>II</a:t>
                      </a:r>
                    </a:p>
                  </a:txBody>
                  <a:tcPr marL="8334" marR="8334" marT="83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tcPr>
                </a:tc>
                <a:tc>
                  <a:txBody>
                    <a:bodyPr/>
                    <a:lstStyle/>
                    <a:p>
                      <a:pPr algn="ctr" fontAlgn="ctr"/>
                      <a:r>
                        <a:rPr lang="en-US" sz="600" b="0" i="0" u="none" strike="noStrike">
                          <a:solidFill>
                            <a:srgbClr val="000000"/>
                          </a:solidFill>
                          <a:effectLst/>
                          <a:latin typeface="Calibri" panose="020F0502020204030204" pitchFamily="34" charset="0"/>
                        </a:rPr>
                        <a:t>III</a:t>
                      </a:r>
                    </a:p>
                  </a:txBody>
                  <a:tcPr marL="8334" marR="8334" marT="83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tcPr>
                </a:tc>
                <a:tc>
                  <a:txBody>
                    <a:bodyPr/>
                    <a:lstStyle/>
                    <a:p>
                      <a:pPr algn="ctr" fontAlgn="ctr"/>
                      <a:r>
                        <a:rPr lang="en-US" sz="600" b="0" i="0" u="none" strike="noStrike">
                          <a:solidFill>
                            <a:srgbClr val="000000"/>
                          </a:solidFill>
                          <a:effectLst/>
                          <a:latin typeface="Calibri" panose="020F0502020204030204" pitchFamily="34" charset="0"/>
                        </a:rPr>
                        <a:t>IV</a:t>
                      </a:r>
                    </a:p>
                  </a:txBody>
                  <a:tcPr marL="8334" marR="8334" marT="8334"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tcPr>
                </a:tc>
                <a:tc>
                  <a:txBody>
                    <a:bodyPr/>
                    <a:lstStyle/>
                    <a:p>
                      <a:pPr algn="ctr" fontAlgn="ctr"/>
                      <a:r>
                        <a:rPr lang="en-US" sz="600" b="0" i="0" u="none" strike="noStrike">
                          <a:solidFill>
                            <a:srgbClr val="000000"/>
                          </a:solidFill>
                          <a:effectLst/>
                          <a:latin typeface="Calibri" panose="020F0502020204030204" pitchFamily="34" charset="0"/>
                        </a:rPr>
                        <a:t>I</a:t>
                      </a:r>
                    </a:p>
                  </a:txBody>
                  <a:tcPr marL="8334" marR="8334" marT="8334"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tcPr>
                </a:tc>
                <a:tc>
                  <a:txBody>
                    <a:bodyPr/>
                    <a:lstStyle/>
                    <a:p>
                      <a:pPr algn="ctr" fontAlgn="ctr"/>
                      <a:r>
                        <a:rPr lang="en-US" sz="600" b="0" i="0" u="none" strike="noStrike">
                          <a:solidFill>
                            <a:srgbClr val="000000"/>
                          </a:solidFill>
                          <a:effectLst/>
                          <a:latin typeface="Calibri" panose="020F0502020204030204" pitchFamily="34" charset="0"/>
                        </a:rPr>
                        <a:t>II</a:t>
                      </a:r>
                    </a:p>
                  </a:txBody>
                  <a:tcPr marL="8334" marR="8334" marT="83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tcPr>
                </a:tc>
                <a:tc>
                  <a:txBody>
                    <a:bodyPr/>
                    <a:lstStyle/>
                    <a:p>
                      <a:pPr algn="ctr" fontAlgn="ctr"/>
                      <a:r>
                        <a:rPr lang="en-US" sz="600" b="0" i="0" u="none" strike="noStrike">
                          <a:solidFill>
                            <a:srgbClr val="000000"/>
                          </a:solidFill>
                          <a:effectLst/>
                          <a:latin typeface="Calibri" panose="020F0502020204030204" pitchFamily="34" charset="0"/>
                        </a:rPr>
                        <a:t>III</a:t>
                      </a:r>
                    </a:p>
                  </a:txBody>
                  <a:tcPr marL="8334" marR="8334" marT="83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tcPr>
                </a:tc>
                <a:tc>
                  <a:txBody>
                    <a:bodyPr/>
                    <a:lstStyle/>
                    <a:p>
                      <a:pPr algn="ctr" fontAlgn="ctr"/>
                      <a:r>
                        <a:rPr lang="en-US" sz="600" b="0" i="0" u="none" strike="noStrike">
                          <a:solidFill>
                            <a:srgbClr val="000000"/>
                          </a:solidFill>
                          <a:effectLst/>
                          <a:latin typeface="Calibri" panose="020F0502020204030204" pitchFamily="34" charset="0"/>
                        </a:rPr>
                        <a:t>IV</a:t>
                      </a:r>
                    </a:p>
                  </a:txBody>
                  <a:tcPr marL="8334" marR="8334" marT="8334"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tcPr>
                </a:tc>
                <a:extLst>
                  <a:ext uri="{0D108BD9-81ED-4DB2-BD59-A6C34878D82A}">
                    <a16:rowId xmlns:a16="http://schemas.microsoft.com/office/drawing/2014/main" val="2674894748"/>
                  </a:ext>
                </a:extLst>
              </a:tr>
              <a:tr h="213137">
                <a:tc>
                  <a:txBody>
                    <a:bodyPr/>
                    <a:lstStyle/>
                    <a:p>
                      <a:pPr algn="l" fontAlgn="b"/>
                      <a:r>
                        <a:rPr lang="en-US" sz="700" b="0" i="0" u="none" strike="noStrike" dirty="0">
                          <a:solidFill>
                            <a:srgbClr val="000000"/>
                          </a:solidFill>
                          <a:effectLst/>
                          <a:latin typeface="Calibri" panose="020F0502020204030204" pitchFamily="34" charset="0"/>
                        </a:rPr>
                        <a:t>Genba Analysis</a:t>
                      </a:r>
                    </a:p>
                  </a:txBody>
                  <a:tcPr marL="8334" marR="8334" marT="8334"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solidFill>
                      <a:srgbClr val="F2F2F2"/>
                    </a:solidFill>
                  </a:tcPr>
                </a:tc>
                <a:tc>
                  <a:txBody>
                    <a:bodyPr/>
                    <a:lstStyle/>
                    <a:p>
                      <a:pPr algn="ctr" fontAlgn="ctr"/>
                      <a:r>
                        <a:rPr lang="en-US" sz="600" b="0" i="0" u="none" strike="noStrike">
                          <a:solidFill>
                            <a:srgbClr val="000000"/>
                          </a:solidFill>
                          <a:effectLst/>
                          <a:latin typeface="Calibri" panose="020F0502020204030204" pitchFamily="34" charset="0"/>
                        </a:rPr>
                        <a:t>MFG</a:t>
                      </a:r>
                    </a:p>
                  </a:txBody>
                  <a:tcPr marL="8334" marR="8334" marT="83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solidFill>
                      <a:srgbClr val="F2F2F2"/>
                    </a:solidFill>
                  </a:tcPr>
                </a:tc>
                <a:tc>
                  <a:txBody>
                    <a:bodyPr/>
                    <a:lstStyle/>
                    <a:p>
                      <a:pPr algn="l" fontAlgn="b"/>
                      <a:r>
                        <a:rPr lang="en-US" sz="600" b="0" i="0" u="none" strike="noStrike" dirty="0">
                          <a:solidFill>
                            <a:srgbClr val="000000"/>
                          </a:solidFill>
                          <a:effectLst/>
                          <a:latin typeface="Calibri" panose="020F0502020204030204" pitchFamily="34" charset="0"/>
                        </a:rPr>
                        <a:t> </a:t>
                      </a:r>
                    </a:p>
                  </a:txBody>
                  <a:tcPr marL="8334" marR="8334" marT="8334"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solidFill>
                      <a:srgbClr val="F2F2F2"/>
                    </a:solidFill>
                  </a:tcPr>
                </a:tc>
                <a:tc>
                  <a:txBody>
                    <a:bodyPr/>
                    <a:lstStyle/>
                    <a:p>
                      <a:pPr algn="l" fontAlgn="b"/>
                      <a:r>
                        <a:rPr lang="en-US" sz="600" b="0" i="0" u="none" strike="noStrike" dirty="0">
                          <a:solidFill>
                            <a:srgbClr val="000000"/>
                          </a:solidFill>
                          <a:effectLst/>
                          <a:latin typeface="Calibri" panose="020F0502020204030204" pitchFamily="34" charset="0"/>
                        </a:rPr>
                        <a:t> </a:t>
                      </a:r>
                    </a:p>
                  </a:txBody>
                  <a:tcPr marL="8334" marR="8334" marT="83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solidFill>
                      <a:srgbClr val="F2F2F2"/>
                    </a:solidFill>
                  </a:tcPr>
                </a:tc>
                <a:tc>
                  <a:txBody>
                    <a:bodyPr/>
                    <a:lstStyle/>
                    <a:p>
                      <a:pPr algn="l" fontAlgn="b"/>
                      <a:r>
                        <a:rPr lang="en-US" sz="600" b="0" i="0" u="none" strike="noStrike" dirty="0">
                          <a:solidFill>
                            <a:srgbClr val="000000"/>
                          </a:solidFill>
                          <a:effectLst/>
                          <a:latin typeface="Calibri" panose="020F0502020204030204" pitchFamily="34" charset="0"/>
                        </a:rPr>
                        <a:t> </a:t>
                      </a:r>
                    </a:p>
                  </a:txBody>
                  <a:tcPr marL="8334" marR="8334" marT="83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solidFill>
                      <a:srgbClr val="F2F2F2"/>
                    </a:solidFill>
                  </a:tcPr>
                </a:tc>
                <a:tc>
                  <a:txBody>
                    <a:bodyPr/>
                    <a:lstStyle/>
                    <a:p>
                      <a:pPr algn="l" fontAlgn="b"/>
                      <a:r>
                        <a:rPr lang="en-US" sz="600" b="0" i="0" u="none" strike="noStrike" dirty="0">
                          <a:solidFill>
                            <a:srgbClr val="000000"/>
                          </a:solidFill>
                          <a:effectLst/>
                          <a:latin typeface="Calibri" panose="020F0502020204030204" pitchFamily="34" charset="0"/>
                        </a:rPr>
                        <a:t> </a:t>
                      </a:r>
                    </a:p>
                  </a:txBody>
                  <a:tcPr marL="8334" marR="8334" marT="8334"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solidFill>
                      <a:srgbClr val="F2F2F2"/>
                    </a:solidFill>
                  </a:tcPr>
                </a:tc>
                <a:tc>
                  <a:txBody>
                    <a:bodyPr/>
                    <a:lstStyle/>
                    <a:p>
                      <a:pPr algn="l" fontAlgn="b"/>
                      <a:r>
                        <a:rPr lang="en-US" sz="600" b="0" i="0" u="none" strike="noStrike" dirty="0">
                          <a:solidFill>
                            <a:srgbClr val="000000"/>
                          </a:solidFill>
                          <a:effectLst/>
                          <a:latin typeface="Calibri" panose="020F0502020204030204" pitchFamily="34" charset="0"/>
                        </a:rPr>
                        <a:t> </a:t>
                      </a:r>
                    </a:p>
                  </a:txBody>
                  <a:tcPr marL="8334" marR="8334" marT="8334"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solidFill>
                      <a:srgbClr val="F2F2F2"/>
                    </a:solidFill>
                  </a:tcPr>
                </a:tc>
                <a:tc>
                  <a:txBody>
                    <a:bodyPr/>
                    <a:lstStyle/>
                    <a:p>
                      <a:pPr algn="l" fontAlgn="b"/>
                      <a:r>
                        <a:rPr lang="en-US" sz="600" b="0" i="0" u="none" strike="noStrike" dirty="0">
                          <a:solidFill>
                            <a:srgbClr val="000000"/>
                          </a:solidFill>
                          <a:effectLst/>
                          <a:latin typeface="Calibri" panose="020F0502020204030204" pitchFamily="34" charset="0"/>
                        </a:rPr>
                        <a:t> </a:t>
                      </a:r>
                    </a:p>
                  </a:txBody>
                  <a:tcPr marL="8334" marR="8334" marT="83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solidFill>
                      <a:srgbClr val="F2F2F2"/>
                    </a:solidFill>
                  </a:tcPr>
                </a:tc>
                <a:tc>
                  <a:txBody>
                    <a:bodyPr/>
                    <a:lstStyle/>
                    <a:p>
                      <a:pPr algn="l" fontAlgn="b"/>
                      <a:r>
                        <a:rPr lang="en-US" sz="600" b="0" i="0" u="none" strike="noStrike">
                          <a:solidFill>
                            <a:srgbClr val="000000"/>
                          </a:solidFill>
                          <a:effectLst/>
                          <a:latin typeface="Calibri" panose="020F0502020204030204" pitchFamily="34" charset="0"/>
                        </a:rPr>
                        <a:t> </a:t>
                      </a:r>
                    </a:p>
                  </a:txBody>
                  <a:tcPr marL="8334" marR="8334" marT="83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solidFill>
                      <a:srgbClr val="F2F2F2"/>
                    </a:solidFill>
                  </a:tcPr>
                </a:tc>
                <a:tc>
                  <a:txBody>
                    <a:bodyPr/>
                    <a:lstStyle/>
                    <a:p>
                      <a:pPr algn="l" fontAlgn="b"/>
                      <a:r>
                        <a:rPr lang="en-US" sz="600" b="0" i="0" u="none" strike="noStrike" dirty="0">
                          <a:solidFill>
                            <a:srgbClr val="000000"/>
                          </a:solidFill>
                          <a:effectLst/>
                          <a:latin typeface="Calibri" panose="020F0502020204030204" pitchFamily="34" charset="0"/>
                        </a:rPr>
                        <a:t> </a:t>
                      </a:r>
                    </a:p>
                  </a:txBody>
                  <a:tcPr marL="8334" marR="8334" marT="8334"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solidFill>
                      <a:srgbClr val="F2F2F2"/>
                    </a:solidFill>
                  </a:tcPr>
                </a:tc>
                <a:tc>
                  <a:txBody>
                    <a:bodyPr/>
                    <a:lstStyle/>
                    <a:p>
                      <a:pPr algn="l" fontAlgn="b"/>
                      <a:r>
                        <a:rPr lang="en-US" sz="600" b="0" i="0" u="none" strike="noStrike">
                          <a:solidFill>
                            <a:srgbClr val="000000"/>
                          </a:solidFill>
                          <a:effectLst/>
                          <a:latin typeface="Calibri" panose="020F0502020204030204" pitchFamily="34" charset="0"/>
                        </a:rPr>
                        <a:t> </a:t>
                      </a:r>
                    </a:p>
                  </a:txBody>
                  <a:tcPr marL="8334" marR="8334" marT="8334"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solidFill>
                      <a:srgbClr val="F2F2F2"/>
                    </a:solidFill>
                  </a:tcPr>
                </a:tc>
                <a:tc>
                  <a:txBody>
                    <a:bodyPr/>
                    <a:lstStyle/>
                    <a:p>
                      <a:pPr algn="l" fontAlgn="b"/>
                      <a:r>
                        <a:rPr lang="en-US" sz="600" b="0" i="0" u="none" strike="noStrike">
                          <a:solidFill>
                            <a:srgbClr val="000000"/>
                          </a:solidFill>
                          <a:effectLst/>
                          <a:latin typeface="Calibri" panose="020F0502020204030204" pitchFamily="34" charset="0"/>
                        </a:rPr>
                        <a:t> </a:t>
                      </a:r>
                    </a:p>
                  </a:txBody>
                  <a:tcPr marL="8334" marR="8334" marT="83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solidFill>
                      <a:srgbClr val="F2F2F2"/>
                    </a:solidFill>
                  </a:tcPr>
                </a:tc>
                <a:tc>
                  <a:txBody>
                    <a:bodyPr/>
                    <a:lstStyle/>
                    <a:p>
                      <a:pPr algn="l" fontAlgn="b"/>
                      <a:r>
                        <a:rPr lang="en-US" sz="600" b="0" i="0" u="none" strike="noStrike">
                          <a:solidFill>
                            <a:srgbClr val="000000"/>
                          </a:solidFill>
                          <a:effectLst/>
                          <a:latin typeface="Calibri" panose="020F0502020204030204" pitchFamily="34" charset="0"/>
                        </a:rPr>
                        <a:t> </a:t>
                      </a:r>
                    </a:p>
                  </a:txBody>
                  <a:tcPr marL="8334" marR="8334" marT="83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solidFill>
                      <a:srgbClr val="F2F2F2"/>
                    </a:solidFill>
                  </a:tcPr>
                </a:tc>
                <a:tc>
                  <a:txBody>
                    <a:bodyPr/>
                    <a:lstStyle/>
                    <a:p>
                      <a:pPr algn="l" fontAlgn="b"/>
                      <a:r>
                        <a:rPr lang="en-US" sz="600" b="0" i="0" u="none" strike="noStrike">
                          <a:solidFill>
                            <a:srgbClr val="000000"/>
                          </a:solidFill>
                          <a:effectLst/>
                          <a:latin typeface="Calibri" panose="020F0502020204030204" pitchFamily="34" charset="0"/>
                        </a:rPr>
                        <a:t> </a:t>
                      </a:r>
                    </a:p>
                  </a:txBody>
                  <a:tcPr marL="8334" marR="8334" marT="8334"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solidFill>
                      <a:srgbClr val="F2F2F2"/>
                    </a:solidFill>
                  </a:tcPr>
                </a:tc>
                <a:extLst>
                  <a:ext uri="{0D108BD9-81ED-4DB2-BD59-A6C34878D82A}">
                    <a16:rowId xmlns:a16="http://schemas.microsoft.com/office/drawing/2014/main" val="2981717907"/>
                  </a:ext>
                </a:extLst>
              </a:tr>
              <a:tr h="215164">
                <a:tc>
                  <a:txBody>
                    <a:bodyPr/>
                    <a:lstStyle/>
                    <a:p>
                      <a:pPr algn="l" fontAlgn="b"/>
                      <a:r>
                        <a:rPr lang="en-US" sz="700" b="0" i="0" u="none" strike="noStrike" dirty="0">
                          <a:solidFill>
                            <a:srgbClr val="000000"/>
                          </a:solidFill>
                          <a:effectLst/>
                          <a:latin typeface="Calibri" panose="020F0502020204030204" pitchFamily="34" charset="0"/>
                        </a:rPr>
                        <a:t>Discuss with DX Team</a:t>
                      </a:r>
                    </a:p>
                  </a:txBody>
                  <a:tcPr marL="8334" marR="8334" marT="8334"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600" b="0" i="0" u="none" strike="noStrike">
                          <a:solidFill>
                            <a:srgbClr val="000000"/>
                          </a:solidFill>
                          <a:effectLst/>
                          <a:latin typeface="Calibri" panose="020F0502020204030204" pitchFamily="34" charset="0"/>
                        </a:rPr>
                        <a:t>MFG, DX</a:t>
                      </a:r>
                    </a:p>
                  </a:txBody>
                  <a:tcPr marL="8334" marR="8334" marT="83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l" fontAlgn="b"/>
                      <a:r>
                        <a:rPr lang="en-US" sz="600" b="0" i="0" u="none" strike="noStrike">
                          <a:solidFill>
                            <a:srgbClr val="000000"/>
                          </a:solidFill>
                          <a:effectLst/>
                          <a:latin typeface="Calibri" panose="020F0502020204030204" pitchFamily="34" charset="0"/>
                        </a:rPr>
                        <a:t> </a:t>
                      </a:r>
                    </a:p>
                  </a:txBody>
                  <a:tcPr marL="8334" marR="8334" marT="8334"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l" fontAlgn="b"/>
                      <a:r>
                        <a:rPr lang="en-US" sz="600" b="0" i="0" u="none" strike="noStrike">
                          <a:solidFill>
                            <a:srgbClr val="000000"/>
                          </a:solidFill>
                          <a:effectLst/>
                          <a:latin typeface="Calibri" panose="020F0502020204030204" pitchFamily="34" charset="0"/>
                        </a:rPr>
                        <a:t> </a:t>
                      </a:r>
                    </a:p>
                  </a:txBody>
                  <a:tcPr marL="8334" marR="8334" marT="83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l" fontAlgn="b"/>
                      <a:r>
                        <a:rPr lang="en-US" sz="600" b="0" i="0" u="none" strike="noStrike" dirty="0">
                          <a:solidFill>
                            <a:srgbClr val="000000"/>
                          </a:solidFill>
                          <a:effectLst/>
                          <a:latin typeface="Calibri" panose="020F0502020204030204" pitchFamily="34" charset="0"/>
                        </a:rPr>
                        <a:t> </a:t>
                      </a:r>
                    </a:p>
                  </a:txBody>
                  <a:tcPr marL="8334" marR="8334" marT="83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l" fontAlgn="b"/>
                      <a:r>
                        <a:rPr lang="en-US" sz="600" b="0" i="0" u="none" strike="noStrike">
                          <a:solidFill>
                            <a:srgbClr val="000000"/>
                          </a:solidFill>
                          <a:effectLst/>
                          <a:latin typeface="Calibri" panose="020F0502020204030204" pitchFamily="34" charset="0"/>
                        </a:rPr>
                        <a:t> </a:t>
                      </a:r>
                    </a:p>
                  </a:txBody>
                  <a:tcPr marL="8334" marR="8334" marT="8334"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l" fontAlgn="b"/>
                      <a:r>
                        <a:rPr lang="en-US" sz="600" b="0" i="0" u="none" strike="noStrike">
                          <a:solidFill>
                            <a:srgbClr val="000000"/>
                          </a:solidFill>
                          <a:effectLst/>
                          <a:latin typeface="Calibri" panose="020F0502020204030204" pitchFamily="34" charset="0"/>
                        </a:rPr>
                        <a:t> </a:t>
                      </a:r>
                    </a:p>
                  </a:txBody>
                  <a:tcPr marL="8334" marR="8334" marT="8334"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l" fontAlgn="b"/>
                      <a:r>
                        <a:rPr lang="en-US" sz="600" b="0" i="0" u="none" strike="noStrike">
                          <a:solidFill>
                            <a:srgbClr val="000000"/>
                          </a:solidFill>
                          <a:effectLst/>
                          <a:latin typeface="Calibri" panose="020F0502020204030204" pitchFamily="34" charset="0"/>
                        </a:rPr>
                        <a:t> </a:t>
                      </a:r>
                    </a:p>
                  </a:txBody>
                  <a:tcPr marL="8334" marR="8334" marT="83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l" fontAlgn="b"/>
                      <a:r>
                        <a:rPr lang="en-US" sz="600" b="0" i="0" u="none" strike="noStrike">
                          <a:solidFill>
                            <a:srgbClr val="000000"/>
                          </a:solidFill>
                          <a:effectLst/>
                          <a:latin typeface="Calibri" panose="020F0502020204030204" pitchFamily="34" charset="0"/>
                        </a:rPr>
                        <a:t> </a:t>
                      </a:r>
                    </a:p>
                  </a:txBody>
                  <a:tcPr marL="8334" marR="8334" marT="83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l" fontAlgn="b"/>
                      <a:r>
                        <a:rPr lang="en-US" sz="600" b="0" i="0" u="none" strike="noStrike" dirty="0">
                          <a:solidFill>
                            <a:srgbClr val="000000"/>
                          </a:solidFill>
                          <a:effectLst/>
                          <a:latin typeface="Calibri" panose="020F0502020204030204" pitchFamily="34" charset="0"/>
                        </a:rPr>
                        <a:t> </a:t>
                      </a:r>
                    </a:p>
                  </a:txBody>
                  <a:tcPr marL="8334" marR="8334" marT="8334"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l" fontAlgn="b"/>
                      <a:r>
                        <a:rPr lang="en-US" sz="600" b="0" i="0" u="none" strike="noStrike" dirty="0">
                          <a:solidFill>
                            <a:srgbClr val="000000"/>
                          </a:solidFill>
                          <a:effectLst/>
                          <a:latin typeface="Calibri" panose="020F0502020204030204" pitchFamily="34" charset="0"/>
                        </a:rPr>
                        <a:t> </a:t>
                      </a:r>
                    </a:p>
                  </a:txBody>
                  <a:tcPr marL="8334" marR="8334" marT="8334"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l" fontAlgn="b"/>
                      <a:r>
                        <a:rPr lang="en-US" sz="600" b="0" i="0" u="none" strike="noStrike" dirty="0">
                          <a:solidFill>
                            <a:srgbClr val="000000"/>
                          </a:solidFill>
                          <a:effectLst/>
                          <a:latin typeface="Calibri" panose="020F0502020204030204" pitchFamily="34" charset="0"/>
                        </a:rPr>
                        <a:t> </a:t>
                      </a:r>
                    </a:p>
                  </a:txBody>
                  <a:tcPr marL="8334" marR="8334" marT="83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l" fontAlgn="b"/>
                      <a:r>
                        <a:rPr lang="en-US" sz="600" b="0" i="0" u="none" strike="noStrike">
                          <a:solidFill>
                            <a:srgbClr val="000000"/>
                          </a:solidFill>
                          <a:effectLst/>
                          <a:latin typeface="Calibri" panose="020F0502020204030204" pitchFamily="34" charset="0"/>
                        </a:rPr>
                        <a:t> </a:t>
                      </a:r>
                    </a:p>
                  </a:txBody>
                  <a:tcPr marL="8334" marR="8334" marT="83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l" fontAlgn="b"/>
                      <a:r>
                        <a:rPr lang="en-US" sz="600" b="0" i="0" u="none" strike="noStrike">
                          <a:solidFill>
                            <a:srgbClr val="000000"/>
                          </a:solidFill>
                          <a:effectLst/>
                          <a:latin typeface="Calibri" panose="020F0502020204030204" pitchFamily="34" charset="0"/>
                        </a:rPr>
                        <a:t> </a:t>
                      </a:r>
                    </a:p>
                  </a:txBody>
                  <a:tcPr marL="8334" marR="8334" marT="8334"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extLst>
                  <a:ext uri="{0D108BD9-81ED-4DB2-BD59-A6C34878D82A}">
                    <a16:rowId xmlns:a16="http://schemas.microsoft.com/office/drawing/2014/main" val="3797348402"/>
                  </a:ext>
                </a:extLst>
              </a:tr>
              <a:tr h="215164">
                <a:tc>
                  <a:txBody>
                    <a:bodyPr/>
                    <a:lstStyle/>
                    <a:p>
                      <a:pPr algn="l" fontAlgn="b"/>
                      <a:r>
                        <a:rPr lang="en-US" sz="700" b="0" i="0" u="none" strike="noStrike" dirty="0">
                          <a:solidFill>
                            <a:srgbClr val="000000"/>
                          </a:solidFill>
                          <a:effectLst/>
                          <a:latin typeface="Calibri" panose="020F0502020204030204" pitchFamily="34" charset="0"/>
                        </a:rPr>
                        <a:t>Discuss with Bitmaker</a:t>
                      </a:r>
                    </a:p>
                  </a:txBody>
                  <a:tcPr marL="8334" marR="8334" marT="8334"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2F2F2"/>
                    </a:solidFill>
                  </a:tcPr>
                </a:tc>
                <a:tc>
                  <a:txBody>
                    <a:bodyPr/>
                    <a:lstStyle/>
                    <a:p>
                      <a:pPr algn="ctr" fontAlgn="ctr"/>
                      <a:r>
                        <a:rPr lang="en-US" sz="600" b="0" i="0" u="none" strike="noStrike" dirty="0">
                          <a:solidFill>
                            <a:srgbClr val="000000"/>
                          </a:solidFill>
                          <a:effectLst/>
                          <a:latin typeface="Calibri" panose="020F0502020204030204" pitchFamily="34" charset="0"/>
                        </a:rPr>
                        <a:t>MFG, DX, Vendor</a:t>
                      </a:r>
                    </a:p>
                  </a:txBody>
                  <a:tcPr marL="8334" marR="8334" marT="83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2F2F2"/>
                    </a:solidFill>
                  </a:tcPr>
                </a:tc>
                <a:tc>
                  <a:txBody>
                    <a:bodyPr/>
                    <a:lstStyle/>
                    <a:p>
                      <a:pPr algn="l" fontAlgn="b"/>
                      <a:r>
                        <a:rPr lang="en-US" sz="600" b="0" i="0" u="none" strike="noStrike">
                          <a:solidFill>
                            <a:srgbClr val="000000"/>
                          </a:solidFill>
                          <a:effectLst/>
                          <a:latin typeface="Calibri" panose="020F0502020204030204" pitchFamily="34" charset="0"/>
                        </a:rPr>
                        <a:t> </a:t>
                      </a:r>
                    </a:p>
                  </a:txBody>
                  <a:tcPr marL="8334" marR="8334" marT="8334"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2F2F2"/>
                    </a:solidFill>
                  </a:tcPr>
                </a:tc>
                <a:tc>
                  <a:txBody>
                    <a:bodyPr/>
                    <a:lstStyle/>
                    <a:p>
                      <a:pPr algn="l" fontAlgn="b"/>
                      <a:r>
                        <a:rPr lang="en-US" sz="600" b="0" i="0" u="none" strike="noStrike">
                          <a:solidFill>
                            <a:srgbClr val="000000"/>
                          </a:solidFill>
                          <a:effectLst/>
                          <a:latin typeface="Calibri" panose="020F0502020204030204" pitchFamily="34" charset="0"/>
                        </a:rPr>
                        <a:t> </a:t>
                      </a:r>
                    </a:p>
                  </a:txBody>
                  <a:tcPr marL="8334" marR="8334" marT="83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2F2F2"/>
                    </a:solidFill>
                  </a:tcPr>
                </a:tc>
                <a:tc>
                  <a:txBody>
                    <a:bodyPr/>
                    <a:lstStyle/>
                    <a:p>
                      <a:pPr algn="l" fontAlgn="b"/>
                      <a:r>
                        <a:rPr lang="en-US" sz="600" b="0" i="0" u="none" strike="noStrike">
                          <a:solidFill>
                            <a:srgbClr val="000000"/>
                          </a:solidFill>
                          <a:effectLst/>
                          <a:latin typeface="Calibri" panose="020F0502020204030204" pitchFamily="34" charset="0"/>
                        </a:rPr>
                        <a:t> </a:t>
                      </a:r>
                    </a:p>
                  </a:txBody>
                  <a:tcPr marL="8334" marR="8334" marT="83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2F2F2"/>
                    </a:solidFill>
                  </a:tcPr>
                </a:tc>
                <a:tc>
                  <a:txBody>
                    <a:bodyPr/>
                    <a:lstStyle/>
                    <a:p>
                      <a:pPr algn="l" fontAlgn="b"/>
                      <a:r>
                        <a:rPr lang="en-US" sz="600" b="0" i="0" u="none" strike="noStrike">
                          <a:solidFill>
                            <a:srgbClr val="000000"/>
                          </a:solidFill>
                          <a:effectLst/>
                          <a:latin typeface="Calibri" panose="020F0502020204030204" pitchFamily="34" charset="0"/>
                        </a:rPr>
                        <a:t> </a:t>
                      </a:r>
                    </a:p>
                  </a:txBody>
                  <a:tcPr marL="8334" marR="8334" marT="8334"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2F2F2"/>
                    </a:solidFill>
                  </a:tcPr>
                </a:tc>
                <a:tc>
                  <a:txBody>
                    <a:bodyPr/>
                    <a:lstStyle/>
                    <a:p>
                      <a:pPr algn="l" fontAlgn="b"/>
                      <a:r>
                        <a:rPr lang="en-US" sz="600" b="0" i="0" u="none" strike="noStrike">
                          <a:solidFill>
                            <a:srgbClr val="000000"/>
                          </a:solidFill>
                          <a:effectLst/>
                          <a:latin typeface="Calibri" panose="020F0502020204030204" pitchFamily="34" charset="0"/>
                        </a:rPr>
                        <a:t> </a:t>
                      </a:r>
                    </a:p>
                  </a:txBody>
                  <a:tcPr marL="8334" marR="8334" marT="8334"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2F2F2"/>
                    </a:solidFill>
                  </a:tcPr>
                </a:tc>
                <a:tc>
                  <a:txBody>
                    <a:bodyPr/>
                    <a:lstStyle/>
                    <a:p>
                      <a:pPr algn="l" fontAlgn="b"/>
                      <a:r>
                        <a:rPr lang="en-US" sz="600" b="0" i="0" u="none" strike="noStrike">
                          <a:solidFill>
                            <a:srgbClr val="000000"/>
                          </a:solidFill>
                          <a:effectLst/>
                          <a:latin typeface="Calibri" panose="020F0502020204030204" pitchFamily="34" charset="0"/>
                        </a:rPr>
                        <a:t> </a:t>
                      </a:r>
                    </a:p>
                  </a:txBody>
                  <a:tcPr marL="8334" marR="8334" marT="83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2F2F2"/>
                    </a:solidFill>
                  </a:tcPr>
                </a:tc>
                <a:tc>
                  <a:txBody>
                    <a:bodyPr/>
                    <a:lstStyle/>
                    <a:p>
                      <a:pPr algn="l" fontAlgn="b"/>
                      <a:r>
                        <a:rPr lang="en-US" sz="600" b="0" i="0" u="none" strike="noStrike">
                          <a:solidFill>
                            <a:srgbClr val="000000"/>
                          </a:solidFill>
                          <a:effectLst/>
                          <a:latin typeface="Calibri" panose="020F0502020204030204" pitchFamily="34" charset="0"/>
                        </a:rPr>
                        <a:t> </a:t>
                      </a:r>
                    </a:p>
                  </a:txBody>
                  <a:tcPr marL="8334" marR="8334" marT="83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2F2F2"/>
                    </a:solidFill>
                  </a:tcPr>
                </a:tc>
                <a:tc>
                  <a:txBody>
                    <a:bodyPr/>
                    <a:lstStyle/>
                    <a:p>
                      <a:pPr algn="l" fontAlgn="b"/>
                      <a:r>
                        <a:rPr lang="en-US" sz="600" b="0" i="0" u="none" strike="noStrike">
                          <a:solidFill>
                            <a:srgbClr val="000000"/>
                          </a:solidFill>
                          <a:effectLst/>
                          <a:latin typeface="Calibri" panose="020F0502020204030204" pitchFamily="34" charset="0"/>
                        </a:rPr>
                        <a:t> </a:t>
                      </a:r>
                    </a:p>
                  </a:txBody>
                  <a:tcPr marL="8334" marR="8334" marT="8334"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2F2F2"/>
                    </a:solidFill>
                  </a:tcPr>
                </a:tc>
                <a:tc>
                  <a:txBody>
                    <a:bodyPr/>
                    <a:lstStyle/>
                    <a:p>
                      <a:pPr algn="l" fontAlgn="b"/>
                      <a:r>
                        <a:rPr lang="en-US" sz="600" b="0" i="0" u="none" strike="noStrike">
                          <a:solidFill>
                            <a:srgbClr val="000000"/>
                          </a:solidFill>
                          <a:effectLst/>
                          <a:latin typeface="Calibri" panose="020F0502020204030204" pitchFamily="34" charset="0"/>
                        </a:rPr>
                        <a:t> </a:t>
                      </a:r>
                    </a:p>
                  </a:txBody>
                  <a:tcPr marL="8334" marR="8334" marT="8334"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2F2F2"/>
                    </a:solidFill>
                  </a:tcPr>
                </a:tc>
                <a:tc>
                  <a:txBody>
                    <a:bodyPr/>
                    <a:lstStyle/>
                    <a:p>
                      <a:pPr algn="l" fontAlgn="b"/>
                      <a:r>
                        <a:rPr lang="en-US" sz="600" b="0" i="0" u="none" strike="noStrike" dirty="0">
                          <a:solidFill>
                            <a:srgbClr val="000000"/>
                          </a:solidFill>
                          <a:effectLst/>
                          <a:latin typeface="Calibri" panose="020F0502020204030204" pitchFamily="34" charset="0"/>
                        </a:rPr>
                        <a:t> </a:t>
                      </a:r>
                    </a:p>
                  </a:txBody>
                  <a:tcPr marL="8334" marR="8334" marT="83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2F2F2"/>
                    </a:solidFill>
                  </a:tcPr>
                </a:tc>
                <a:tc>
                  <a:txBody>
                    <a:bodyPr/>
                    <a:lstStyle/>
                    <a:p>
                      <a:pPr algn="l" fontAlgn="b"/>
                      <a:r>
                        <a:rPr lang="en-US" sz="600" b="0" i="0" u="none" strike="noStrike" dirty="0">
                          <a:solidFill>
                            <a:srgbClr val="000000"/>
                          </a:solidFill>
                          <a:effectLst/>
                          <a:latin typeface="Calibri" panose="020F0502020204030204" pitchFamily="34" charset="0"/>
                        </a:rPr>
                        <a:t> </a:t>
                      </a:r>
                    </a:p>
                  </a:txBody>
                  <a:tcPr marL="8334" marR="8334" marT="83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2F2F2"/>
                    </a:solidFill>
                  </a:tcPr>
                </a:tc>
                <a:tc>
                  <a:txBody>
                    <a:bodyPr/>
                    <a:lstStyle/>
                    <a:p>
                      <a:pPr algn="l" fontAlgn="b"/>
                      <a:r>
                        <a:rPr lang="en-US" sz="600" b="0" i="0" u="none" strike="noStrike" dirty="0">
                          <a:solidFill>
                            <a:srgbClr val="000000"/>
                          </a:solidFill>
                          <a:effectLst/>
                          <a:latin typeface="Calibri" panose="020F0502020204030204" pitchFamily="34" charset="0"/>
                        </a:rPr>
                        <a:t> </a:t>
                      </a:r>
                    </a:p>
                  </a:txBody>
                  <a:tcPr marL="8334" marR="8334" marT="8334"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2F2F2"/>
                    </a:solidFill>
                  </a:tcPr>
                </a:tc>
                <a:extLst>
                  <a:ext uri="{0D108BD9-81ED-4DB2-BD59-A6C34878D82A}">
                    <a16:rowId xmlns:a16="http://schemas.microsoft.com/office/drawing/2014/main" val="2188700099"/>
                  </a:ext>
                </a:extLst>
              </a:tr>
              <a:tr h="157878">
                <a:tc>
                  <a:txBody>
                    <a:bodyPr/>
                    <a:lstStyle/>
                    <a:p>
                      <a:pPr algn="l" fontAlgn="b"/>
                      <a:r>
                        <a:rPr lang="en-US" sz="700" b="0" i="0" u="none" strike="noStrike">
                          <a:solidFill>
                            <a:srgbClr val="000000"/>
                          </a:solidFill>
                          <a:effectLst/>
                          <a:latin typeface="Calibri" panose="020F0502020204030204" pitchFamily="34" charset="0"/>
                        </a:rPr>
                        <a:t>Development</a:t>
                      </a:r>
                    </a:p>
                  </a:txBody>
                  <a:tcPr marL="8334" marR="8334" marT="8334"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600" b="0" i="0" u="none" strike="noStrike" dirty="0">
                          <a:solidFill>
                            <a:srgbClr val="000000"/>
                          </a:solidFill>
                          <a:effectLst/>
                          <a:latin typeface="Calibri" panose="020F0502020204030204" pitchFamily="34" charset="0"/>
                        </a:rPr>
                        <a:t>Vendor</a:t>
                      </a:r>
                    </a:p>
                  </a:txBody>
                  <a:tcPr marL="8334" marR="8334" marT="83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l" fontAlgn="b"/>
                      <a:r>
                        <a:rPr lang="en-US" sz="600" b="0" i="0" u="none" strike="noStrike">
                          <a:solidFill>
                            <a:srgbClr val="000000"/>
                          </a:solidFill>
                          <a:effectLst/>
                          <a:latin typeface="Calibri" panose="020F0502020204030204" pitchFamily="34" charset="0"/>
                        </a:rPr>
                        <a:t> </a:t>
                      </a:r>
                    </a:p>
                  </a:txBody>
                  <a:tcPr marL="8334" marR="8334" marT="8334"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l" fontAlgn="b"/>
                      <a:r>
                        <a:rPr lang="en-US" sz="600" b="0" i="0" u="none" strike="noStrike">
                          <a:solidFill>
                            <a:srgbClr val="000000"/>
                          </a:solidFill>
                          <a:effectLst/>
                          <a:latin typeface="Calibri" panose="020F0502020204030204" pitchFamily="34" charset="0"/>
                        </a:rPr>
                        <a:t> </a:t>
                      </a:r>
                    </a:p>
                  </a:txBody>
                  <a:tcPr marL="8334" marR="8334" marT="83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l" fontAlgn="b"/>
                      <a:r>
                        <a:rPr lang="en-US" sz="600" b="0" i="0" u="none" strike="noStrike">
                          <a:solidFill>
                            <a:srgbClr val="000000"/>
                          </a:solidFill>
                          <a:effectLst/>
                          <a:latin typeface="Calibri" panose="020F0502020204030204" pitchFamily="34" charset="0"/>
                        </a:rPr>
                        <a:t> </a:t>
                      </a:r>
                    </a:p>
                  </a:txBody>
                  <a:tcPr marL="8334" marR="8334" marT="83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l" fontAlgn="b"/>
                      <a:r>
                        <a:rPr lang="en-US" sz="600" b="0" i="0" u="none" strike="noStrike">
                          <a:solidFill>
                            <a:srgbClr val="000000"/>
                          </a:solidFill>
                          <a:effectLst/>
                          <a:latin typeface="Calibri" panose="020F0502020204030204" pitchFamily="34" charset="0"/>
                        </a:rPr>
                        <a:t> </a:t>
                      </a:r>
                    </a:p>
                  </a:txBody>
                  <a:tcPr marL="8334" marR="8334" marT="8334"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l" fontAlgn="b"/>
                      <a:r>
                        <a:rPr lang="en-US" sz="600" b="0" i="0" u="none" strike="noStrike">
                          <a:solidFill>
                            <a:srgbClr val="000000"/>
                          </a:solidFill>
                          <a:effectLst/>
                          <a:latin typeface="Calibri" panose="020F0502020204030204" pitchFamily="34" charset="0"/>
                        </a:rPr>
                        <a:t> </a:t>
                      </a:r>
                    </a:p>
                  </a:txBody>
                  <a:tcPr marL="8334" marR="8334" marT="8334"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l" fontAlgn="b"/>
                      <a:r>
                        <a:rPr lang="en-US" sz="600" b="0" i="0" u="none" strike="noStrike">
                          <a:solidFill>
                            <a:srgbClr val="000000"/>
                          </a:solidFill>
                          <a:effectLst/>
                          <a:latin typeface="Calibri" panose="020F0502020204030204" pitchFamily="34" charset="0"/>
                        </a:rPr>
                        <a:t> </a:t>
                      </a:r>
                    </a:p>
                  </a:txBody>
                  <a:tcPr marL="8334" marR="8334" marT="83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l" fontAlgn="b"/>
                      <a:r>
                        <a:rPr lang="en-US" sz="600" b="0" i="0" u="none" strike="noStrike">
                          <a:solidFill>
                            <a:srgbClr val="000000"/>
                          </a:solidFill>
                          <a:effectLst/>
                          <a:latin typeface="Calibri" panose="020F0502020204030204" pitchFamily="34" charset="0"/>
                        </a:rPr>
                        <a:t> </a:t>
                      </a:r>
                    </a:p>
                  </a:txBody>
                  <a:tcPr marL="8334" marR="8334" marT="83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l" fontAlgn="b"/>
                      <a:r>
                        <a:rPr lang="en-US" sz="600" b="0" i="0" u="none" strike="noStrike">
                          <a:solidFill>
                            <a:srgbClr val="000000"/>
                          </a:solidFill>
                          <a:effectLst/>
                          <a:latin typeface="Calibri" panose="020F0502020204030204" pitchFamily="34" charset="0"/>
                        </a:rPr>
                        <a:t> </a:t>
                      </a:r>
                    </a:p>
                  </a:txBody>
                  <a:tcPr marL="8334" marR="8334" marT="8334"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l" fontAlgn="b"/>
                      <a:r>
                        <a:rPr lang="en-US" sz="600" b="0" i="0" u="none" strike="noStrike">
                          <a:solidFill>
                            <a:srgbClr val="000000"/>
                          </a:solidFill>
                          <a:effectLst/>
                          <a:latin typeface="Calibri" panose="020F0502020204030204" pitchFamily="34" charset="0"/>
                        </a:rPr>
                        <a:t> </a:t>
                      </a:r>
                    </a:p>
                  </a:txBody>
                  <a:tcPr marL="8334" marR="8334" marT="8334"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l" fontAlgn="b"/>
                      <a:r>
                        <a:rPr lang="en-US" sz="600" b="0" i="0" u="none" strike="noStrike">
                          <a:solidFill>
                            <a:srgbClr val="000000"/>
                          </a:solidFill>
                          <a:effectLst/>
                          <a:latin typeface="Calibri" panose="020F0502020204030204" pitchFamily="34" charset="0"/>
                        </a:rPr>
                        <a:t> </a:t>
                      </a:r>
                    </a:p>
                  </a:txBody>
                  <a:tcPr marL="8334" marR="8334" marT="83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l" fontAlgn="b"/>
                      <a:r>
                        <a:rPr lang="en-US" sz="600" b="0" i="0" u="none" strike="noStrike">
                          <a:solidFill>
                            <a:srgbClr val="000000"/>
                          </a:solidFill>
                          <a:effectLst/>
                          <a:latin typeface="Calibri" panose="020F0502020204030204" pitchFamily="34" charset="0"/>
                        </a:rPr>
                        <a:t> </a:t>
                      </a:r>
                    </a:p>
                  </a:txBody>
                  <a:tcPr marL="8334" marR="8334" marT="83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l" fontAlgn="b"/>
                      <a:r>
                        <a:rPr lang="en-US" sz="600" b="0" i="0" u="none" strike="noStrike" dirty="0">
                          <a:solidFill>
                            <a:srgbClr val="000000"/>
                          </a:solidFill>
                          <a:effectLst/>
                          <a:latin typeface="Calibri" panose="020F0502020204030204" pitchFamily="34" charset="0"/>
                        </a:rPr>
                        <a:t> </a:t>
                      </a:r>
                    </a:p>
                  </a:txBody>
                  <a:tcPr marL="8334" marR="8334" marT="8334"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extLst>
                  <a:ext uri="{0D108BD9-81ED-4DB2-BD59-A6C34878D82A}">
                    <a16:rowId xmlns:a16="http://schemas.microsoft.com/office/drawing/2014/main" val="3753823712"/>
                  </a:ext>
                </a:extLst>
              </a:tr>
              <a:tr h="157878">
                <a:tc>
                  <a:txBody>
                    <a:bodyPr/>
                    <a:lstStyle/>
                    <a:p>
                      <a:pPr algn="l" fontAlgn="b"/>
                      <a:r>
                        <a:rPr lang="en-US" sz="700" b="0" i="0" u="none" strike="noStrike" dirty="0">
                          <a:solidFill>
                            <a:srgbClr val="000000"/>
                          </a:solidFill>
                          <a:effectLst/>
                          <a:latin typeface="Calibri" panose="020F0502020204030204" pitchFamily="34" charset="0"/>
                        </a:rPr>
                        <a:t>Trial And Error</a:t>
                      </a:r>
                    </a:p>
                  </a:txBody>
                  <a:tcPr marL="8334" marR="8334" marT="8334"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2F2F2"/>
                    </a:solidFill>
                  </a:tcPr>
                </a:tc>
                <a:tc>
                  <a:txBody>
                    <a:bodyPr/>
                    <a:lstStyle/>
                    <a:p>
                      <a:pPr algn="ctr" fontAlgn="ctr"/>
                      <a:r>
                        <a:rPr lang="en-US" sz="600" b="0" i="0" u="none" strike="noStrike" dirty="0">
                          <a:solidFill>
                            <a:srgbClr val="000000"/>
                          </a:solidFill>
                          <a:effectLst/>
                          <a:latin typeface="Calibri" panose="020F0502020204030204" pitchFamily="34" charset="0"/>
                        </a:rPr>
                        <a:t>MFG</a:t>
                      </a:r>
                    </a:p>
                  </a:txBody>
                  <a:tcPr marL="8334" marR="8334" marT="83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2F2F2"/>
                    </a:solidFill>
                  </a:tcPr>
                </a:tc>
                <a:tc>
                  <a:txBody>
                    <a:bodyPr/>
                    <a:lstStyle/>
                    <a:p>
                      <a:pPr algn="l" fontAlgn="b"/>
                      <a:r>
                        <a:rPr lang="en-US" sz="600" b="0" i="0" u="none" strike="noStrike">
                          <a:solidFill>
                            <a:srgbClr val="000000"/>
                          </a:solidFill>
                          <a:effectLst/>
                          <a:latin typeface="Calibri" panose="020F0502020204030204" pitchFamily="34" charset="0"/>
                        </a:rPr>
                        <a:t> </a:t>
                      </a:r>
                    </a:p>
                  </a:txBody>
                  <a:tcPr marL="8334" marR="8334" marT="8334"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2F2F2"/>
                    </a:solidFill>
                  </a:tcPr>
                </a:tc>
                <a:tc>
                  <a:txBody>
                    <a:bodyPr/>
                    <a:lstStyle/>
                    <a:p>
                      <a:pPr algn="l" fontAlgn="b"/>
                      <a:r>
                        <a:rPr lang="en-US" sz="600" b="0" i="0" u="none" strike="noStrike">
                          <a:solidFill>
                            <a:srgbClr val="000000"/>
                          </a:solidFill>
                          <a:effectLst/>
                          <a:latin typeface="Calibri" panose="020F0502020204030204" pitchFamily="34" charset="0"/>
                        </a:rPr>
                        <a:t> </a:t>
                      </a:r>
                    </a:p>
                  </a:txBody>
                  <a:tcPr marL="8334" marR="8334" marT="83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2F2F2"/>
                    </a:solidFill>
                  </a:tcPr>
                </a:tc>
                <a:tc>
                  <a:txBody>
                    <a:bodyPr/>
                    <a:lstStyle/>
                    <a:p>
                      <a:pPr algn="l" fontAlgn="b"/>
                      <a:r>
                        <a:rPr lang="en-US" sz="600" b="0" i="0" u="none" strike="noStrike">
                          <a:solidFill>
                            <a:srgbClr val="000000"/>
                          </a:solidFill>
                          <a:effectLst/>
                          <a:latin typeface="Calibri" panose="020F0502020204030204" pitchFamily="34" charset="0"/>
                        </a:rPr>
                        <a:t> </a:t>
                      </a:r>
                    </a:p>
                  </a:txBody>
                  <a:tcPr marL="8334" marR="8334" marT="83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2F2F2"/>
                    </a:solidFill>
                  </a:tcPr>
                </a:tc>
                <a:tc>
                  <a:txBody>
                    <a:bodyPr/>
                    <a:lstStyle/>
                    <a:p>
                      <a:pPr algn="l" fontAlgn="b"/>
                      <a:r>
                        <a:rPr lang="en-US" sz="600" b="0" i="0" u="none" strike="noStrike">
                          <a:solidFill>
                            <a:srgbClr val="000000"/>
                          </a:solidFill>
                          <a:effectLst/>
                          <a:latin typeface="Calibri" panose="020F0502020204030204" pitchFamily="34" charset="0"/>
                        </a:rPr>
                        <a:t> </a:t>
                      </a:r>
                    </a:p>
                  </a:txBody>
                  <a:tcPr marL="8334" marR="8334" marT="8334"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2F2F2"/>
                    </a:solidFill>
                  </a:tcPr>
                </a:tc>
                <a:tc>
                  <a:txBody>
                    <a:bodyPr/>
                    <a:lstStyle/>
                    <a:p>
                      <a:pPr algn="l" fontAlgn="b"/>
                      <a:r>
                        <a:rPr lang="en-US" sz="600" b="0" i="0" u="none" strike="noStrike">
                          <a:solidFill>
                            <a:srgbClr val="000000"/>
                          </a:solidFill>
                          <a:effectLst/>
                          <a:latin typeface="Calibri" panose="020F0502020204030204" pitchFamily="34" charset="0"/>
                        </a:rPr>
                        <a:t> </a:t>
                      </a:r>
                    </a:p>
                  </a:txBody>
                  <a:tcPr marL="8334" marR="8334" marT="8334"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2F2F2"/>
                    </a:solidFill>
                  </a:tcPr>
                </a:tc>
                <a:tc>
                  <a:txBody>
                    <a:bodyPr/>
                    <a:lstStyle/>
                    <a:p>
                      <a:pPr algn="l" fontAlgn="b"/>
                      <a:r>
                        <a:rPr lang="en-US" sz="600" b="0" i="0" u="none" strike="noStrike">
                          <a:solidFill>
                            <a:srgbClr val="000000"/>
                          </a:solidFill>
                          <a:effectLst/>
                          <a:latin typeface="Calibri" panose="020F0502020204030204" pitchFamily="34" charset="0"/>
                        </a:rPr>
                        <a:t> </a:t>
                      </a:r>
                    </a:p>
                  </a:txBody>
                  <a:tcPr marL="8334" marR="8334" marT="83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2F2F2"/>
                    </a:solidFill>
                  </a:tcPr>
                </a:tc>
                <a:tc>
                  <a:txBody>
                    <a:bodyPr/>
                    <a:lstStyle/>
                    <a:p>
                      <a:pPr algn="l" fontAlgn="b"/>
                      <a:r>
                        <a:rPr lang="en-US" sz="600" b="0" i="0" u="none" strike="noStrike">
                          <a:solidFill>
                            <a:srgbClr val="000000"/>
                          </a:solidFill>
                          <a:effectLst/>
                          <a:latin typeface="Calibri" panose="020F0502020204030204" pitchFamily="34" charset="0"/>
                        </a:rPr>
                        <a:t> </a:t>
                      </a:r>
                    </a:p>
                  </a:txBody>
                  <a:tcPr marL="8334" marR="8334" marT="83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2F2F2"/>
                    </a:solidFill>
                  </a:tcPr>
                </a:tc>
                <a:tc>
                  <a:txBody>
                    <a:bodyPr/>
                    <a:lstStyle/>
                    <a:p>
                      <a:pPr algn="l" fontAlgn="b"/>
                      <a:r>
                        <a:rPr lang="en-US" sz="600" b="0" i="0" u="none" strike="noStrike">
                          <a:solidFill>
                            <a:srgbClr val="000000"/>
                          </a:solidFill>
                          <a:effectLst/>
                          <a:latin typeface="Calibri" panose="020F0502020204030204" pitchFamily="34" charset="0"/>
                        </a:rPr>
                        <a:t> </a:t>
                      </a:r>
                    </a:p>
                  </a:txBody>
                  <a:tcPr marL="8334" marR="8334" marT="8334"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2F2F2"/>
                    </a:solidFill>
                  </a:tcPr>
                </a:tc>
                <a:tc>
                  <a:txBody>
                    <a:bodyPr/>
                    <a:lstStyle/>
                    <a:p>
                      <a:pPr algn="l" fontAlgn="b"/>
                      <a:r>
                        <a:rPr lang="en-US" sz="600" b="0" i="0" u="none" strike="noStrike">
                          <a:solidFill>
                            <a:srgbClr val="000000"/>
                          </a:solidFill>
                          <a:effectLst/>
                          <a:latin typeface="Calibri" panose="020F0502020204030204" pitchFamily="34" charset="0"/>
                        </a:rPr>
                        <a:t> </a:t>
                      </a:r>
                    </a:p>
                  </a:txBody>
                  <a:tcPr marL="8334" marR="8334" marT="8334"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2F2F2"/>
                    </a:solidFill>
                  </a:tcPr>
                </a:tc>
                <a:tc>
                  <a:txBody>
                    <a:bodyPr/>
                    <a:lstStyle/>
                    <a:p>
                      <a:pPr algn="l" fontAlgn="b"/>
                      <a:r>
                        <a:rPr lang="en-US" sz="600" b="0" i="0" u="none" strike="noStrike">
                          <a:solidFill>
                            <a:srgbClr val="000000"/>
                          </a:solidFill>
                          <a:effectLst/>
                          <a:latin typeface="Calibri" panose="020F0502020204030204" pitchFamily="34" charset="0"/>
                        </a:rPr>
                        <a:t> </a:t>
                      </a:r>
                    </a:p>
                  </a:txBody>
                  <a:tcPr marL="8334" marR="8334" marT="83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2F2F2"/>
                    </a:solidFill>
                  </a:tcPr>
                </a:tc>
                <a:tc>
                  <a:txBody>
                    <a:bodyPr/>
                    <a:lstStyle/>
                    <a:p>
                      <a:pPr algn="l" fontAlgn="b"/>
                      <a:r>
                        <a:rPr lang="en-US" sz="600" b="0" i="0" u="none" strike="noStrike">
                          <a:solidFill>
                            <a:srgbClr val="000000"/>
                          </a:solidFill>
                          <a:effectLst/>
                          <a:latin typeface="Calibri" panose="020F0502020204030204" pitchFamily="34" charset="0"/>
                        </a:rPr>
                        <a:t> </a:t>
                      </a:r>
                    </a:p>
                  </a:txBody>
                  <a:tcPr marL="8334" marR="8334" marT="83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2F2F2"/>
                    </a:solidFill>
                  </a:tcPr>
                </a:tc>
                <a:tc>
                  <a:txBody>
                    <a:bodyPr/>
                    <a:lstStyle/>
                    <a:p>
                      <a:pPr algn="l" fontAlgn="b"/>
                      <a:r>
                        <a:rPr lang="en-US" sz="600" b="0" i="0" u="none" strike="noStrike" dirty="0">
                          <a:solidFill>
                            <a:srgbClr val="000000"/>
                          </a:solidFill>
                          <a:effectLst/>
                          <a:latin typeface="Calibri" panose="020F0502020204030204" pitchFamily="34" charset="0"/>
                        </a:rPr>
                        <a:t> </a:t>
                      </a:r>
                    </a:p>
                  </a:txBody>
                  <a:tcPr marL="8334" marR="8334" marT="8334"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2F2F2"/>
                    </a:solidFill>
                  </a:tcPr>
                </a:tc>
                <a:extLst>
                  <a:ext uri="{0D108BD9-81ED-4DB2-BD59-A6C34878D82A}">
                    <a16:rowId xmlns:a16="http://schemas.microsoft.com/office/drawing/2014/main" val="2750672920"/>
                  </a:ext>
                </a:extLst>
              </a:tr>
              <a:tr h="165774">
                <a:tc>
                  <a:txBody>
                    <a:bodyPr/>
                    <a:lstStyle/>
                    <a:p>
                      <a:pPr algn="l" fontAlgn="b"/>
                      <a:r>
                        <a:rPr lang="en-US" sz="700" b="0" i="0" u="none" strike="noStrike" dirty="0">
                          <a:solidFill>
                            <a:srgbClr val="000000"/>
                          </a:solidFill>
                          <a:effectLst/>
                          <a:latin typeface="Calibri" panose="020F0502020204030204" pitchFamily="34" charset="0"/>
                        </a:rPr>
                        <a:t>Monitoring</a:t>
                      </a:r>
                    </a:p>
                  </a:txBody>
                  <a:tcPr marL="8334" marR="8334" marT="8334"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600" b="0" i="0" u="none" strike="noStrike">
                          <a:solidFill>
                            <a:srgbClr val="000000"/>
                          </a:solidFill>
                          <a:effectLst/>
                          <a:latin typeface="Calibri" panose="020F0502020204030204" pitchFamily="34" charset="0"/>
                        </a:rPr>
                        <a:t>MFG</a:t>
                      </a:r>
                    </a:p>
                  </a:txBody>
                  <a:tcPr marL="8334" marR="8334" marT="83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US" sz="600" b="0" i="0" u="none" strike="noStrike">
                          <a:solidFill>
                            <a:srgbClr val="000000"/>
                          </a:solidFill>
                          <a:effectLst/>
                          <a:latin typeface="Calibri" panose="020F0502020204030204" pitchFamily="34" charset="0"/>
                        </a:rPr>
                        <a:t> </a:t>
                      </a:r>
                    </a:p>
                  </a:txBody>
                  <a:tcPr marL="8334" marR="8334" marT="8334"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US" sz="600" b="0" i="0" u="none" strike="noStrike">
                          <a:solidFill>
                            <a:srgbClr val="000000"/>
                          </a:solidFill>
                          <a:effectLst/>
                          <a:latin typeface="Calibri" panose="020F0502020204030204" pitchFamily="34" charset="0"/>
                        </a:rPr>
                        <a:t> </a:t>
                      </a:r>
                    </a:p>
                  </a:txBody>
                  <a:tcPr marL="8334" marR="8334" marT="83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US" sz="600" b="0" i="0" u="none" strike="noStrike">
                          <a:solidFill>
                            <a:srgbClr val="000000"/>
                          </a:solidFill>
                          <a:effectLst/>
                          <a:latin typeface="Calibri" panose="020F0502020204030204" pitchFamily="34" charset="0"/>
                        </a:rPr>
                        <a:t> </a:t>
                      </a:r>
                    </a:p>
                  </a:txBody>
                  <a:tcPr marL="8334" marR="8334" marT="83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US" sz="600" b="0" i="0" u="none" strike="noStrike">
                          <a:solidFill>
                            <a:srgbClr val="000000"/>
                          </a:solidFill>
                          <a:effectLst/>
                          <a:latin typeface="Calibri" panose="020F0502020204030204" pitchFamily="34" charset="0"/>
                        </a:rPr>
                        <a:t> </a:t>
                      </a:r>
                    </a:p>
                  </a:txBody>
                  <a:tcPr marL="8334" marR="8334" marT="8334"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US" sz="600" b="0" i="0" u="none" strike="noStrike">
                          <a:solidFill>
                            <a:srgbClr val="000000"/>
                          </a:solidFill>
                          <a:effectLst/>
                          <a:latin typeface="Calibri" panose="020F0502020204030204" pitchFamily="34" charset="0"/>
                        </a:rPr>
                        <a:t> </a:t>
                      </a:r>
                    </a:p>
                  </a:txBody>
                  <a:tcPr marL="8334" marR="8334" marT="8334"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US" sz="600" b="0" i="0" u="none" strike="noStrike">
                          <a:solidFill>
                            <a:srgbClr val="000000"/>
                          </a:solidFill>
                          <a:effectLst/>
                          <a:latin typeface="Calibri" panose="020F0502020204030204" pitchFamily="34" charset="0"/>
                        </a:rPr>
                        <a:t> </a:t>
                      </a:r>
                    </a:p>
                  </a:txBody>
                  <a:tcPr marL="8334" marR="8334" marT="83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US" sz="600" b="0" i="0" u="none" strike="noStrike">
                          <a:solidFill>
                            <a:srgbClr val="000000"/>
                          </a:solidFill>
                          <a:effectLst/>
                          <a:latin typeface="Calibri" panose="020F0502020204030204" pitchFamily="34" charset="0"/>
                        </a:rPr>
                        <a:t> </a:t>
                      </a:r>
                    </a:p>
                  </a:txBody>
                  <a:tcPr marL="8334" marR="8334" marT="83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US" sz="600" b="0" i="0" u="none" strike="noStrike">
                          <a:solidFill>
                            <a:srgbClr val="000000"/>
                          </a:solidFill>
                          <a:effectLst/>
                          <a:latin typeface="Calibri" panose="020F0502020204030204" pitchFamily="34" charset="0"/>
                        </a:rPr>
                        <a:t> </a:t>
                      </a:r>
                    </a:p>
                  </a:txBody>
                  <a:tcPr marL="8334" marR="8334" marT="8334"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US" sz="600" b="0" i="0" u="none" strike="noStrike">
                          <a:solidFill>
                            <a:srgbClr val="000000"/>
                          </a:solidFill>
                          <a:effectLst/>
                          <a:latin typeface="Calibri" panose="020F0502020204030204" pitchFamily="34" charset="0"/>
                        </a:rPr>
                        <a:t> </a:t>
                      </a:r>
                    </a:p>
                  </a:txBody>
                  <a:tcPr marL="8334" marR="8334" marT="8334"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US" sz="600" b="0" i="0" u="none" strike="noStrike">
                          <a:solidFill>
                            <a:srgbClr val="000000"/>
                          </a:solidFill>
                          <a:effectLst/>
                          <a:latin typeface="Calibri" panose="020F0502020204030204" pitchFamily="34" charset="0"/>
                        </a:rPr>
                        <a:t> </a:t>
                      </a:r>
                    </a:p>
                  </a:txBody>
                  <a:tcPr marL="8334" marR="8334" marT="83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US" sz="600" b="0" i="0" u="none" strike="noStrike">
                          <a:solidFill>
                            <a:srgbClr val="000000"/>
                          </a:solidFill>
                          <a:effectLst/>
                          <a:latin typeface="Calibri" panose="020F0502020204030204" pitchFamily="34" charset="0"/>
                        </a:rPr>
                        <a:t> </a:t>
                      </a:r>
                    </a:p>
                  </a:txBody>
                  <a:tcPr marL="8334" marR="8334" marT="83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US" sz="600" b="0" i="0" u="none" strike="noStrike" dirty="0">
                          <a:solidFill>
                            <a:srgbClr val="000000"/>
                          </a:solidFill>
                          <a:effectLst/>
                          <a:latin typeface="Calibri" panose="020F0502020204030204" pitchFamily="34" charset="0"/>
                        </a:rPr>
                        <a:t> </a:t>
                      </a:r>
                    </a:p>
                  </a:txBody>
                  <a:tcPr marL="8334" marR="8334" marT="8334"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24350664"/>
                  </a:ext>
                </a:extLst>
              </a:tr>
            </a:tbl>
          </a:graphicData>
        </a:graphic>
      </p:graphicFrame>
      <p:sp>
        <p:nvSpPr>
          <p:cNvPr id="258" name="TextBox 257">
            <a:extLst>
              <a:ext uri="{FF2B5EF4-FFF2-40B4-BE49-F238E27FC236}">
                <a16:creationId xmlns:a16="http://schemas.microsoft.com/office/drawing/2014/main" id="{8F3A7D35-4203-6418-D842-FB7C7D95D3DA}"/>
              </a:ext>
            </a:extLst>
          </p:cNvPr>
          <p:cNvSpPr txBox="1"/>
          <p:nvPr/>
        </p:nvSpPr>
        <p:spPr>
          <a:xfrm>
            <a:off x="368684" y="1477679"/>
            <a:ext cx="2272394" cy="307777"/>
          </a:xfrm>
          <a:prstGeom prst="rect">
            <a:avLst/>
          </a:prstGeom>
          <a:noFill/>
        </p:spPr>
        <p:txBody>
          <a:bodyPr wrap="square" rtlCol="0">
            <a:spAutoFit/>
          </a:bodyPr>
          <a:lstStyle/>
          <a:p>
            <a:r>
              <a:rPr lang="en-US" sz="1400" b="1" dirty="0"/>
              <a:t>Plan Schedule</a:t>
            </a:r>
          </a:p>
        </p:txBody>
      </p:sp>
      <p:cxnSp>
        <p:nvCxnSpPr>
          <p:cNvPr id="42" name="Straight Arrow Connector 41"/>
          <p:cNvCxnSpPr/>
          <p:nvPr/>
        </p:nvCxnSpPr>
        <p:spPr>
          <a:xfrm>
            <a:off x="1219200" y="2195748"/>
            <a:ext cx="3048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9" name="Straight Arrow Connector 258"/>
          <p:cNvCxnSpPr/>
          <p:nvPr/>
        </p:nvCxnSpPr>
        <p:spPr>
          <a:xfrm>
            <a:off x="1524000" y="2426438"/>
            <a:ext cx="1524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0" name="Straight Arrow Connector 259"/>
          <p:cNvCxnSpPr/>
          <p:nvPr/>
        </p:nvCxnSpPr>
        <p:spPr>
          <a:xfrm>
            <a:off x="1524000" y="2646594"/>
            <a:ext cx="1524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1" name="Straight Arrow Connector 260"/>
          <p:cNvCxnSpPr/>
          <p:nvPr/>
        </p:nvCxnSpPr>
        <p:spPr>
          <a:xfrm>
            <a:off x="1676400" y="2827198"/>
            <a:ext cx="3048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3" name="Straight Arrow Connector 262"/>
          <p:cNvCxnSpPr/>
          <p:nvPr/>
        </p:nvCxnSpPr>
        <p:spPr>
          <a:xfrm>
            <a:off x="2158324" y="2980845"/>
            <a:ext cx="3048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4" name="Straight Arrow Connector 263"/>
          <p:cNvCxnSpPr/>
          <p:nvPr/>
        </p:nvCxnSpPr>
        <p:spPr>
          <a:xfrm>
            <a:off x="2488678" y="3145767"/>
            <a:ext cx="58894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268" name="Group 267"/>
          <p:cNvGrpSpPr/>
          <p:nvPr/>
        </p:nvGrpSpPr>
        <p:grpSpPr>
          <a:xfrm>
            <a:off x="4699982" y="4830735"/>
            <a:ext cx="373820" cy="272038"/>
            <a:chOff x="9918995" y="1438001"/>
            <a:chExt cx="373820" cy="272038"/>
          </a:xfrm>
        </p:grpSpPr>
        <p:sp>
          <p:nvSpPr>
            <p:cNvPr id="266" name="Oval 265"/>
            <p:cNvSpPr/>
            <p:nvPr/>
          </p:nvSpPr>
          <p:spPr>
            <a:xfrm flipH="1">
              <a:off x="9978136" y="1438001"/>
              <a:ext cx="268770" cy="268770"/>
            </a:xfrm>
            <a:prstGeom prst="ellipse">
              <a:avLst/>
            </a:prstGeom>
            <a:gradFill flip="none" rotWithShape="1">
              <a:gsLst>
                <a:gs pos="0">
                  <a:srgbClr val="3995ED">
                    <a:shade val="30000"/>
                    <a:satMod val="115000"/>
                  </a:srgbClr>
                </a:gs>
                <a:gs pos="50000">
                  <a:srgbClr val="3995ED">
                    <a:shade val="67500"/>
                    <a:satMod val="115000"/>
                  </a:srgbClr>
                </a:gs>
                <a:gs pos="100000">
                  <a:srgbClr val="3995ED">
                    <a:shade val="100000"/>
                    <a:satMod val="115000"/>
                  </a:srgb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7" name="TextBox 266"/>
            <p:cNvSpPr txBox="1"/>
            <p:nvPr/>
          </p:nvSpPr>
          <p:spPr>
            <a:xfrm>
              <a:off x="9918995" y="1448429"/>
              <a:ext cx="373820" cy="261610"/>
            </a:xfrm>
            <a:prstGeom prst="rect">
              <a:avLst/>
            </a:prstGeom>
            <a:noFill/>
          </p:spPr>
          <p:txBody>
            <a:bodyPr wrap="none" rtlCol="0">
              <a:spAutoFit/>
            </a:bodyPr>
            <a:lstStyle/>
            <a:p>
              <a:r>
                <a:rPr lang="en-US" sz="1100" b="1" dirty="0">
                  <a:solidFill>
                    <a:schemeClr val="bg1"/>
                  </a:solidFill>
                  <a:latin typeface="Arial Black" panose="020B0A04020102020204" pitchFamily="34" charset="0"/>
                </a:rPr>
                <a:t>10</a:t>
              </a:r>
            </a:p>
          </p:txBody>
        </p:sp>
      </p:grpSp>
      <p:grpSp>
        <p:nvGrpSpPr>
          <p:cNvPr id="269" name="Group 268">
            <a:extLst>
              <a:ext uri="{FF2B5EF4-FFF2-40B4-BE49-F238E27FC236}">
                <a16:creationId xmlns:a16="http://schemas.microsoft.com/office/drawing/2014/main" id="{9B8A8CF5-EC99-55ED-0BDB-063868D4D9A3}"/>
              </a:ext>
            </a:extLst>
          </p:cNvPr>
          <p:cNvGrpSpPr/>
          <p:nvPr/>
        </p:nvGrpSpPr>
        <p:grpSpPr>
          <a:xfrm>
            <a:off x="5590525" y="3420185"/>
            <a:ext cx="711629" cy="261037"/>
            <a:chOff x="471332" y="1429934"/>
            <a:chExt cx="638292" cy="195303"/>
          </a:xfrm>
          <a:solidFill>
            <a:srgbClr val="E46C0A"/>
          </a:solidFill>
        </p:grpSpPr>
        <p:sp>
          <p:nvSpPr>
            <p:cNvPr id="270" name="Rectangle 269">
              <a:hlinkClick r:id="rId17" action="ppaction://hlinksldjump"/>
              <a:extLst>
                <a:ext uri="{FF2B5EF4-FFF2-40B4-BE49-F238E27FC236}">
                  <a16:creationId xmlns:a16="http://schemas.microsoft.com/office/drawing/2014/main" id="{84093B0B-507D-CA44-B5BA-288085F014D1}"/>
                </a:ext>
              </a:extLst>
            </p:cNvPr>
            <p:cNvSpPr/>
            <p:nvPr/>
          </p:nvSpPr>
          <p:spPr>
            <a:xfrm>
              <a:off x="471332" y="1429934"/>
              <a:ext cx="638292" cy="187205"/>
            </a:xfrm>
            <a:prstGeom prst="rect">
              <a:avLst/>
            </a:prstGeom>
            <a:grpFill/>
            <a:ln w="12700" cap="flat" cmpd="sng" algn="ctr">
              <a:no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71" name="Rectangle 270">
              <a:extLst>
                <a:ext uri="{FF2B5EF4-FFF2-40B4-BE49-F238E27FC236}">
                  <a16:creationId xmlns:a16="http://schemas.microsoft.com/office/drawing/2014/main" id="{B40EE37A-7026-B6EB-65FF-FA3EBCD6C3CB}"/>
                </a:ext>
              </a:extLst>
            </p:cNvPr>
            <p:cNvSpPr/>
            <p:nvPr/>
          </p:nvSpPr>
          <p:spPr>
            <a:xfrm>
              <a:off x="521411" y="1435262"/>
              <a:ext cx="517898" cy="189975"/>
            </a:xfrm>
            <a:prstGeom prst="rect">
              <a:avLst/>
            </a:prstGeom>
            <a:noFill/>
          </p:spPr>
          <p:txBody>
            <a:bodyPr wrap="non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FFFFFF"/>
                  </a:solidFill>
                  <a:effectLst/>
                  <a:uLnTx/>
                  <a:uFillTx/>
                  <a:latin typeface="Calibri" panose="020F0502020204030204"/>
                  <a:ea typeface="+mn-ea"/>
                  <a:cs typeface="+mn-cs"/>
                </a:rPr>
                <a:t>DETAIL</a:t>
              </a:r>
            </a:p>
          </p:txBody>
        </p:sp>
      </p:grpSp>
      <p:sp>
        <p:nvSpPr>
          <p:cNvPr id="272" name="TextBox 271">
            <a:extLst>
              <a:ext uri="{FF2B5EF4-FFF2-40B4-BE49-F238E27FC236}">
                <a16:creationId xmlns:a16="http://schemas.microsoft.com/office/drawing/2014/main" id="{FF8692D3-895C-8BF6-0F35-0D93DD389B36}"/>
              </a:ext>
            </a:extLst>
          </p:cNvPr>
          <p:cNvSpPr txBox="1"/>
          <p:nvPr/>
        </p:nvSpPr>
        <p:spPr>
          <a:xfrm>
            <a:off x="71323" y="1219992"/>
            <a:ext cx="8971430" cy="276999"/>
          </a:xfrm>
          <a:prstGeom prst="rect">
            <a:avLst/>
          </a:prstGeom>
          <a:solidFill>
            <a:schemeClr val="accent1">
              <a:lumMod val="20000"/>
              <a:lumOff val="80000"/>
            </a:schemeClr>
          </a:solidFill>
        </p:spPr>
        <p:txBody>
          <a:bodyPr wrap="square">
            <a:spAutoFit/>
          </a:bodyPr>
          <a:lstStyle/>
          <a:p>
            <a:r>
              <a:rPr lang="en-US" sz="1200" b="1" dirty="0"/>
              <a:t>CASE 1 : Inaccurate data between IoT data and Actual Genba</a:t>
            </a:r>
          </a:p>
        </p:txBody>
      </p:sp>
    </p:spTree>
    <p:extLst>
      <p:ext uri="{BB962C8B-B14F-4D97-AF65-F5344CB8AC3E}">
        <p14:creationId xmlns:p14="http://schemas.microsoft.com/office/powerpoint/2010/main" val="5272211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p:cNvPicPr>
            <a:picLocks noChangeAspect="1"/>
          </p:cNvPicPr>
          <p:nvPr/>
        </p:nvPicPr>
        <p:blipFill>
          <a:blip r:embed="rId6"/>
          <a:stretch>
            <a:fillRect/>
          </a:stretch>
        </p:blipFill>
        <p:spPr>
          <a:xfrm>
            <a:off x="4474737" y="3736357"/>
            <a:ext cx="4551138" cy="1477493"/>
          </a:xfrm>
          <a:prstGeom prst="rect">
            <a:avLst/>
          </a:prstGeom>
        </p:spPr>
      </p:pic>
      <p:sp>
        <p:nvSpPr>
          <p:cNvPr id="88" name="TextBox 87">
            <a:extLst>
              <a:ext uri="{FF2B5EF4-FFF2-40B4-BE49-F238E27FC236}">
                <a16:creationId xmlns:a16="http://schemas.microsoft.com/office/drawing/2014/main" id="{0337D724-4F43-4B46-8976-F52E5E1220C6}"/>
              </a:ext>
            </a:extLst>
          </p:cNvPr>
          <p:cNvSpPr txBox="1"/>
          <p:nvPr/>
        </p:nvSpPr>
        <p:spPr>
          <a:xfrm>
            <a:off x="1042153" y="6478583"/>
            <a:ext cx="6745868" cy="30008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ID" sz="1350" b="1" i="0" u="none" strike="noStrike" kern="1200" cap="none" spc="0" normalizeH="0" baseline="0" noProof="0" dirty="0">
                <a:ln>
                  <a:noFill/>
                </a:ln>
                <a:solidFill>
                  <a:srgbClr val="FF0000"/>
                </a:solidFill>
                <a:effectLst/>
                <a:highlight>
                  <a:srgbClr val="FFFF00"/>
                </a:highlight>
                <a:uLnTx/>
                <a:uFillTx/>
                <a:latin typeface="Calibri" panose="020F0502020204030204"/>
                <a:ea typeface="+mn-ea"/>
                <a:cs typeface="+mn-cs"/>
              </a:rPr>
              <a:t>SHORTEN STEPS BOTTLENECK TO INCREASE CYCLE TIME BY NEW CHUCK AND CYLINDER</a:t>
            </a:r>
          </a:p>
        </p:txBody>
      </p:sp>
      <p:sp>
        <p:nvSpPr>
          <p:cNvPr id="172" name="Rounded Rectangle 171"/>
          <p:cNvSpPr/>
          <p:nvPr/>
        </p:nvSpPr>
        <p:spPr>
          <a:xfrm>
            <a:off x="2450746" y="3356192"/>
            <a:ext cx="1786421" cy="268269"/>
          </a:xfrm>
          <a:prstGeom prst="roundRect">
            <a:avLst/>
          </a:prstGeom>
          <a:solidFill>
            <a:schemeClr val="accent6">
              <a:lumMod val="60000"/>
              <a:lumOff val="4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AFTER</a:t>
            </a:r>
            <a:endPar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73" name="Rounded Rectangle 172"/>
          <p:cNvSpPr/>
          <p:nvPr/>
        </p:nvSpPr>
        <p:spPr>
          <a:xfrm>
            <a:off x="483866" y="3366122"/>
            <a:ext cx="1533462" cy="256856"/>
          </a:xfrm>
          <a:prstGeom prst="roundRect">
            <a:avLst/>
          </a:prstGeom>
          <a:solidFill>
            <a:srgbClr val="F46C6F"/>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BEFORE</a:t>
            </a:r>
            <a:endPar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40" name="VID-20240430-WA0001">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125784" y="3871334"/>
            <a:ext cx="2082579" cy="2395984"/>
          </a:xfrm>
          <a:prstGeom prst="rect">
            <a:avLst/>
          </a:prstGeom>
          <a:effectLst>
            <a:outerShdw blurRad="63500" sx="102000" sy="102000" algn="ctr" rotWithShape="0">
              <a:prstClr val="black">
                <a:alpha val="40000"/>
              </a:prstClr>
            </a:outerShdw>
          </a:effectLst>
        </p:spPr>
      </p:pic>
      <p:pic>
        <p:nvPicPr>
          <p:cNvPr id="41" name="VID-20240430-WA0000">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2346789" y="3840423"/>
            <a:ext cx="1994337" cy="2426895"/>
          </a:xfrm>
          <a:prstGeom prst="rect">
            <a:avLst/>
          </a:prstGeom>
          <a:effectLst>
            <a:outerShdw blurRad="63500" sx="102000" sy="102000" algn="ctr" rotWithShape="0">
              <a:prstClr val="black">
                <a:alpha val="40000"/>
              </a:prstClr>
            </a:outerShdw>
          </a:effectLst>
        </p:spPr>
      </p:pic>
      <p:sp>
        <p:nvSpPr>
          <p:cNvPr id="17" name="TextBox 16"/>
          <p:cNvSpPr txBox="1"/>
          <p:nvPr/>
        </p:nvSpPr>
        <p:spPr>
          <a:xfrm>
            <a:off x="153499" y="55974"/>
            <a:ext cx="2512174" cy="338554"/>
          </a:xfrm>
          <a:prstGeom prst="rect">
            <a:avLst/>
          </a:prstGeom>
          <a:noFill/>
        </p:spPr>
        <p:txBody>
          <a:bodyPr wrap="square" rtlCol="0">
            <a:spAutoFit/>
          </a:bodyPr>
          <a:lstStyle/>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en-US" sz="1600" b="1" i="1"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Calibri" panose="020F0502020204030204"/>
                <a:ea typeface="+mn-ea"/>
                <a:cs typeface="+mn-cs"/>
              </a:rPr>
              <a:t>Implementation</a:t>
            </a:r>
          </a:p>
        </p:txBody>
      </p:sp>
      <p:graphicFrame>
        <p:nvGraphicFramePr>
          <p:cNvPr id="27" name="Table 26"/>
          <p:cNvGraphicFramePr>
            <a:graphicFrameLocks noGrp="1"/>
          </p:cNvGraphicFramePr>
          <p:nvPr>
            <p:extLst>
              <p:ext uri="{D42A27DB-BD31-4B8C-83A1-F6EECF244321}">
                <p14:modId xmlns:p14="http://schemas.microsoft.com/office/powerpoint/2010/main" val="3091436029"/>
              </p:ext>
            </p:extLst>
          </p:nvPr>
        </p:nvGraphicFramePr>
        <p:xfrm>
          <a:off x="4461218" y="5628472"/>
          <a:ext cx="3188456" cy="743362"/>
        </p:xfrm>
        <a:graphic>
          <a:graphicData uri="http://schemas.openxmlformats.org/drawingml/2006/table">
            <a:tbl>
              <a:tblPr firstRow="1" bandRow="1">
                <a:tableStyleId>{5C22544A-7EE6-4342-B048-85BDC9FD1C3A}</a:tableStyleId>
              </a:tblPr>
              <a:tblGrid>
                <a:gridCol w="797114">
                  <a:extLst>
                    <a:ext uri="{9D8B030D-6E8A-4147-A177-3AD203B41FA5}">
                      <a16:colId xmlns:a16="http://schemas.microsoft.com/office/drawing/2014/main" val="3412876026"/>
                    </a:ext>
                  </a:extLst>
                </a:gridCol>
                <a:gridCol w="797114">
                  <a:extLst>
                    <a:ext uri="{9D8B030D-6E8A-4147-A177-3AD203B41FA5}">
                      <a16:colId xmlns:a16="http://schemas.microsoft.com/office/drawing/2014/main" val="2236339333"/>
                    </a:ext>
                  </a:extLst>
                </a:gridCol>
                <a:gridCol w="797114">
                  <a:extLst>
                    <a:ext uri="{9D8B030D-6E8A-4147-A177-3AD203B41FA5}">
                      <a16:colId xmlns:a16="http://schemas.microsoft.com/office/drawing/2014/main" val="3422710152"/>
                    </a:ext>
                  </a:extLst>
                </a:gridCol>
                <a:gridCol w="797114">
                  <a:extLst>
                    <a:ext uri="{9D8B030D-6E8A-4147-A177-3AD203B41FA5}">
                      <a16:colId xmlns:a16="http://schemas.microsoft.com/office/drawing/2014/main" val="1038880028"/>
                    </a:ext>
                  </a:extLst>
                </a:gridCol>
              </a:tblGrid>
              <a:tr h="440203">
                <a:tc>
                  <a:txBody>
                    <a:bodyPr/>
                    <a:lstStyle/>
                    <a:p>
                      <a:pPr algn="ctr"/>
                      <a:r>
                        <a:rPr lang="en-US" sz="1100" dirty="0"/>
                        <a:t>Motor</a:t>
                      </a:r>
                    </a:p>
                  </a:txBody>
                  <a:tcPr marL="68580" marR="68580" marT="34290" marB="34290" anchor="ctr"/>
                </a:tc>
                <a:tc>
                  <a:txBody>
                    <a:bodyPr/>
                    <a:lstStyle/>
                    <a:p>
                      <a:pPr algn="ctr"/>
                      <a:r>
                        <a:rPr lang="en-US" sz="1100" dirty="0"/>
                        <a:t>Housing</a:t>
                      </a:r>
                    </a:p>
                  </a:txBody>
                  <a:tcPr marL="68580" marR="68580" marT="34290" marB="34290" anchor="ctr"/>
                </a:tc>
                <a:tc>
                  <a:txBody>
                    <a:bodyPr/>
                    <a:lstStyle/>
                    <a:p>
                      <a:pPr algn="ctr"/>
                      <a:r>
                        <a:rPr lang="en-US" sz="1100" dirty="0"/>
                        <a:t>Main Assy</a:t>
                      </a:r>
                    </a:p>
                  </a:txBody>
                  <a:tcPr marL="68580" marR="68580" marT="34290" marB="34290" anchor="ctr"/>
                </a:tc>
                <a:tc>
                  <a:txBody>
                    <a:bodyPr/>
                    <a:lstStyle/>
                    <a:p>
                      <a:pPr algn="ctr"/>
                      <a:r>
                        <a:rPr lang="en-US" sz="1100" dirty="0"/>
                        <a:t>Inspection</a:t>
                      </a:r>
                    </a:p>
                  </a:txBody>
                  <a:tcPr marL="68580" marR="68580" marT="34290" marB="34290" anchor="ctr"/>
                </a:tc>
                <a:extLst>
                  <a:ext uri="{0D108BD9-81ED-4DB2-BD59-A6C34878D82A}">
                    <a16:rowId xmlns:a16="http://schemas.microsoft.com/office/drawing/2014/main" val="2177529806"/>
                  </a:ext>
                </a:extLst>
              </a:tr>
              <a:tr h="303159">
                <a:tc>
                  <a:txBody>
                    <a:bodyPr/>
                    <a:lstStyle/>
                    <a:p>
                      <a:pPr algn="ctr"/>
                      <a:r>
                        <a:rPr lang="en-US" sz="1400" dirty="0"/>
                        <a:t>2.7</a:t>
                      </a:r>
                    </a:p>
                  </a:txBody>
                  <a:tcPr marL="68580" marR="68580" marT="34290" marB="34290"/>
                </a:tc>
                <a:tc>
                  <a:txBody>
                    <a:bodyPr/>
                    <a:lstStyle/>
                    <a:p>
                      <a:pPr algn="ctr"/>
                      <a:r>
                        <a:rPr lang="en-US" sz="1400" dirty="0"/>
                        <a:t>2.7</a:t>
                      </a:r>
                      <a:endParaRPr lang="en-US" sz="1100" dirty="0"/>
                    </a:p>
                  </a:txBody>
                  <a:tcPr marL="68580" marR="68580" marT="34290" marB="34290"/>
                </a:tc>
                <a:tc>
                  <a:txBody>
                    <a:bodyPr/>
                    <a:lstStyle/>
                    <a:p>
                      <a:pPr algn="ctr"/>
                      <a:r>
                        <a:rPr lang="en-US" sz="1400" dirty="0"/>
                        <a:t>2.7</a:t>
                      </a:r>
                      <a:endParaRPr lang="en-US" sz="1200" dirty="0"/>
                    </a:p>
                  </a:txBody>
                  <a:tcPr marL="68580" marR="68580" marT="34290" marB="34290"/>
                </a:tc>
                <a:tc>
                  <a:txBody>
                    <a:bodyPr/>
                    <a:lstStyle/>
                    <a:p>
                      <a:pPr algn="ctr"/>
                      <a:endParaRPr lang="en-US" sz="1100" dirty="0">
                        <a:solidFill>
                          <a:schemeClr val="bg1"/>
                        </a:solidFill>
                      </a:endParaRPr>
                    </a:p>
                  </a:txBody>
                  <a:tcPr marL="68580" marR="68580" marT="34290" marB="34290"/>
                </a:tc>
                <a:extLst>
                  <a:ext uri="{0D108BD9-81ED-4DB2-BD59-A6C34878D82A}">
                    <a16:rowId xmlns:a16="http://schemas.microsoft.com/office/drawing/2014/main" val="4081088631"/>
                  </a:ext>
                </a:extLst>
              </a:tr>
            </a:tbl>
          </a:graphicData>
        </a:graphic>
      </p:graphicFrame>
      <p:grpSp>
        <p:nvGrpSpPr>
          <p:cNvPr id="28" name="Group 27"/>
          <p:cNvGrpSpPr/>
          <p:nvPr/>
        </p:nvGrpSpPr>
        <p:grpSpPr>
          <a:xfrm>
            <a:off x="6858591" y="5691254"/>
            <a:ext cx="2224650" cy="720438"/>
            <a:chOff x="2582446" y="1909676"/>
            <a:chExt cx="2224650" cy="720438"/>
          </a:xfrm>
        </p:grpSpPr>
        <p:sp>
          <p:nvSpPr>
            <p:cNvPr id="29" name="TextBox 28"/>
            <p:cNvSpPr txBox="1"/>
            <p:nvPr/>
          </p:nvSpPr>
          <p:spPr>
            <a:xfrm>
              <a:off x="3417267" y="1909676"/>
              <a:ext cx="1389829" cy="646331"/>
            </a:xfrm>
            <a:prstGeom prst="rect">
              <a:avLst/>
            </a:prstGeom>
            <a:solidFill>
              <a:schemeClr val="bg2"/>
            </a:solid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BF 23 PW ASSY TR 1 Cycle Time (Sec) After Kaizen</a:t>
              </a:r>
            </a:p>
          </p:txBody>
        </p:sp>
        <p:sp>
          <p:nvSpPr>
            <p:cNvPr id="30" name="Rectangle 29"/>
            <p:cNvSpPr/>
            <p:nvPr/>
          </p:nvSpPr>
          <p:spPr>
            <a:xfrm>
              <a:off x="2582446" y="2296142"/>
              <a:ext cx="806371" cy="289116"/>
            </a:xfrm>
            <a:prstGeom prst="rect">
              <a:avLst/>
            </a:prstGeom>
            <a:solidFill>
              <a:srgbClr val="00B050">
                <a:alpha val="52941"/>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Rectangle 30"/>
            <p:cNvSpPr/>
            <p:nvPr/>
          </p:nvSpPr>
          <p:spPr>
            <a:xfrm>
              <a:off x="2747425" y="2260782"/>
              <a:ext cx="476413" cy="369332"/>
            </a:xfrm>
            <a:prstGeom prst="rect">
              <a:avLst/>
            </a:prstGeom>
          </p:spPr>
          <p:txBody>
            <a:bodyPr wrap="non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2.7</a:t>
              </a:r>
            </a:p>
          </p:txBody>
        </p:sp>
      </p:grpSp>
      <p:sp>
        <p:nvSpPr>
          <p:cNvPr id="35" name="Rectangle 34"/>
          <p:cNvSpPr/>
          <p:nvPr/>
        </p:nvSpPr>
        <p:spPr>
          <a:xfrm>
            <a:off x="7757751" y="4336603"/>
            <a:ext cx="1114400" cy="276999"/>
          </a:xfrm>
          <a:prstGeom prst="rect">
            <a:avLst/>
          </a:prstGeom>
          <a:solidFill>
            <a:schemeClr val="accent6"/>
          </a:solid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Calibri" panose="020F0502020204030204"/>
                <a:ea typeface="+mn-ea"/>
                <a:cs typeface="+mn-cs"/>
              </a:rPr>
              <a:t>CT = </a:t>
            </a:r>
            <a:r>
              <a:rPr kumimoji="0" lang="en-US" sz="1200" b="1" i="0" u="none" strike="noStrike" kern="1200" cap="none" spc="0" normalizeH="0" baseline="0" noProof="0" dirty="0">
                <a:ln>
                  <a:noFill/>
                </a:ln>
                <a:solidFill>
                  <a:prstClr val="white"/>
                </a:solidFill>
                <a:effectLst/>
                <a:uLnTx/>
                <a:uFillTx/>
                <a:latin typeface="Calibri" panose="020F0502020204030204"/>
                <a:ea typeface="+mn-ea"/>
                <a:cs typeface="+mn-cs"/>
              </a:rPr>
              <a:t>2.6</a:t>
            </a:r>
            <a:r>
              <a:rPr kumimoji="0" lang="en-US" sz="1100" b="1" i="0" u="none" strike="noStrike" kern="1200" cap="none" spc="0" normalizeH="0" baseline="0" noProof="0" dirty="0">
                <a:ln>
                  <a:noFill/>
                </a:ln>
                <a:solidFill>
                  <a:prstClr val="white"/>
                </a:solidFill>
                <a:effectLst/>
                <a:uLnTx/>
                <a:uFillTx/>
                <a:latin typeface="Calibri" panose="020F0502020204030204"/>
                <a:ea typeface="+mn-ea"/>
                <a:cs typeface="+mn-cs"/>
              </a:rPr>
              <a:t> Second</a:t>
            </a:r>
            <a:endParaRPr kumimoji="0" lang="en-US" sz="20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6" name="Group 5"/>
          <p:cNvGrpSpPr/>
          <p:nvPr/>
        </p:nvGrpSpPr>
        <p:grpSpPr>
          <a:xfrm>
            <a:off x="4473918" y="5164952"/>
            <a:ext cx="4387330" cy="481436"/>
            <a:chOff x="4495027" y="2300660"/>
            <a:chExt cx="4466967" cy="481436"/>
          </a:xfrm>
        </p:grpSpPr>
        <p:sp>
          <p:nvSpPr>
            <p:cNvPr id="10" name="Right Arrow 9"/>
            <p:cNvSpPr/>
            <p:nvPr/>
          </p:nvSpPr>
          <p:spPr>
            <a:xfrm>
              <a:off x="4495027" y="2300660"/>
              <a:ext cx="4466967" cy="481436"/>
            </a:xfrm>
            <a:prstGeom prst="rightArrow">
              <a:avLst/>
            </a:prstGeom>
            <a:solidFill>
              <a:schemeClr val="bg1">
                <a:lumMod val="85000"/>
              </a:schemeClr>
            </a:solidFill>
          </p:spPr>
          <p:style>
            <a:lnRef idx="1">
              <a:schemeClr val="accent6"/>
            </a:lnRef>
            <a:fillRef idx="3">
              <a:schemeClr val="accent6"/>
            </a:fillRef>
            <a:effectRef idx="2">
              <a:schemeClr val="accent6"/>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p:cNvSpPr/>
            <p:nvPr/>
          </p:nvSpPr>
          <p:spPr>
            <a:xfrm>
              <a:off x="4560960" y="2391958"/>
              <a:ext cx="4080476" cy="307777"/>
            </a:xfrm>
            <a:prstGeom prst="rect">
              <a:avLst/>
            </a:prstGeom>
          </p:spPr>
          <p:txBody>
            <a:bodyPr wrap="non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Succeeded in eliminating from </a:t>
              </a:r>
              <a:r>
                <a:rPr kumimoji="0" lang="en-US" sz="1400" b="1" i="0" u="none" strike="noStrike" kern="1200" cap="none" spc="0" normalizeH="0" baseline="0" noProof="0" dirty="0">
                  <a:ln>
                    <a:noFill/>
                  </a:ln>
                  <a:solidFill>
                    <a:srgbClr val="FF0000"/>
                  </a:solidFill>
                  <a:effectLst/>
                  <a:uLnTx/>
                  <a:uFillTx/>
                  <a:latin typeface="Calibri" panose="020F0502020204030204"/>
                  <a:ea typeface="+mn-ea"/>
                  <a:cs typeface="+mn-cs"/>
                </a:rPr>
                <a:t>8 processes</a:t>
              </a:r>
              <a:r>
                <a:rPr kumimoji="0" lang="en-US" sz="1200" b="1" i="0" u="none" strike="noStrike" kern="1200" cap="none" spc="0" normalizeH="0" baseline="0" noProof="0" dirty="0">
                  <a:ln>
                    <a:noFill/>
                  </a:ln>
                  <a:solidFill>
                    <a:srgbClr val="FF0000"/>
                  </a:solidFill>
                  <a:effectLst/>
                  <a:uLnTx/>
                  <a:uFillTx/>
                  <a:latin typeface="Calibri" panose="020F0502020204030204"/>
                  <a:ea typeface="+mn-ea"/>
                  <a:cs typeface="+mn-cs"/>
                </a:rPr>
                <a:t> </a:t>
              </a: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to </a:t>
              </a:r>
              <a:r>
                <a:rPr kumimoji="0" lang="en-US" sz="1400" b="1" i="0" u="none" strike="noStrike" kern="1200" cap="none" spc="0" normalizeH="0" baseline="0" noProof="0" dirty="0">
                  <a:ln>
                    <a:noFill/>
                  </a:ln>
                  <a:solidFill>
                    <a:srgbClr val="00B050"/>
                  </a:solidFill>
                  <a:effectLst/>
                  <a:uLnTx/>
                  <a:uFillTx/>
                  <a:latin typeface="Calibri" panose="020F0502020204030204"/>
                  <a:ea typeface="+mn-ea"/>
                  <a:cs typeface="+mn-cs"/>
                </a:rPr>
                <a:t>6 processes</a:t>
              </a:r>
              <a:endParaRPr kumimoji="0" lang="en-US" sz="1200" b="1" i="0" u="none" strike="noStrike" kern="1200" cap="none" spc="0" normalizeH="0" baseline="0" noProof="0" dirty="0">
                <a:ln>
                  <a:noFill/>
                </a:ln>
                <a:solidFill>
                  <a:srgbClr val="00B050"/>
                </a:solidFill>
                <a:effectLst/>
                <a:uLnTx/>
                <a:uFillTx/>
                <a:latin typeface="Calibri" panose="020F0502020204030204"/>
                <a:ea typeface="+mn-ea"/>
                <a:cs typeface="+mn-cs"/>
              </a:endParaRPr>
            </a:p>
          </p:txBody>
        </p:sp>
      </p:grpSp>
      <p:grpSp>
        <p:nvGrpSpPr>
          <p:cNvPr id="45" name="Group 44"/>
          <p:cNvGrpSpPr/>
          <p:nvPr/>
        </p:nvGrpSpPr>
        <p:grpSpPr>
          <a:xfrm>
            <a:off x="149175" y="679784"/>
            <a:ext cx="1791796" cy="307777"/>
            <a:chOff x="471332" y="1420360"/>
            <a:chExt cx="2019364" cy="219901"/>
          </a:xfrm>
        </p:grpSpPr>
        <p:sp>
          <p:nvSpPr>
            <p:cNvPr id="50" name="Rectangle 49">
              <a:extLst>
                <a:ext uri="{FF2B5EF4-FFF2-40B4-BE49-F238E27FC236}">
                  <a16:creationId xmlns:a16="http://schemas.microsoft.com/office/drawing/2014/main" id="{91DA3D47-1556-4F70-14E1-88786EA26D38}"/>
                </a:ext>
              </a:extLst>
            </p:cNvPr>
            <p:cNvSpPr/>
            <p:nvPr/>
          </p:nvSpPr>
          <p:spPr>
            <a:xfrm>
              <a:off x="471332" y="1429934"/>
              <a:ext cx="2019364" cy="179389"/>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1" name="Rectangle 50"/>
            <p:cNvSpPr/>
            <p:nvPr/>
          </p:nvSpPr>
          <p:spPr>
            <a:xfrm>
              <a:off x="526234" y="1420360"/>
              <a:ext cx="1765042" cy="219901"/>
            </a:xfrm>
            <a:prstGeom prst="rect">
              <a:avLst/>
            </a:prstGeom>
          </p:spPr>
          <p:txBody>
            <a:bodyPr wrap="non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Calibri" panose="020F0502020204030204"/>
                  <a:ea typeface="+mn-ea"/>
                  <a:cs typeface="+mn-cs"/>
                </a:rPr>
                <a:t>DRAWING BEFORE</a:t>
              </a:r>
            </a:p>
          </p:txBody>
        </p:sp>
      </p:grpSp>
      <p:cxnSp>
        <p:nvCxnSpPr>
          <p:cNvPr id="12" name="Straight Connector 11"/>
          <p:cNvCxnSpPr/>
          <p:nvPr/>
        </p:nvCxnSpPr>
        <p:spPr>
          <a:xfrm>
            <a:off x="4415087" y="3141774"/>
            <a:ext cx="0" cy="3600238"/>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grpSp>
        <p:nvGrpSpPr>
          <p:cNvPr id="58" name="Group 57"/>
          <p:cNvGrpSpPr/>
          <p:nvPr/>
        </p:nvGrpSpPr>
        <p:grpSpPr>
          <a:xfrm>
            <a:off x="2273528" y="1425346"/>
            <a:ext cx="1834241" cy="1569589"/>
            <a:chOff x="-5272115" y="4989542"/>
            <a:chExt cx="3980062" cy="3125101"/>
          </a:xfrm>
        </p:grpSpPr>
        <p:pic>
          <p:nvPicPr>
            <p:cNvPr id="56" name="Picture 55"/>
            <p:cNvPicPr>
              <a:picLocks noChangeAspect="1"/>
            </p:cNvPicPr>
            <p:nvPr/>
          </p:nvPicPr>
          <p:blipFill rotWithShape="1">
            <a:blip r:embed="rId9" cstate="print">
              <a:biLevel thresh="50000"/>
              <a:extLst>
                <a:ext uri="{28A0092B-C50C-407E-A947-70E740481C1C}">
                  <a14:useLocalDpi xmlns:a14="http://schemas.microsoft.com/office/drawing/2010/main" val="0"/>
                </a:ext>
              </a:extLst>
            </a:blip>
            <a:srcRect l="14603" t="32741" r="39828" b="21756"/>
            <a:stretch/>
          </p:blipFill>
          <p:spPr>
            <a:xfrm rot="14389547" flipH="1">
              <a:off x="-4852916" y="4991807"/>
              <a:ext cx="3125101" cy="3120572"/>
            </a:xfrm>
            <a:prstGeom prst="rect">
              <a:avLst/>
            </a:prstGeom>
          </p:spPr>
        </p:pic>
        <p:sp>
          <p:nvSpPr>
            <p:cNvPr id="57" name="Rectangle 56"/>
            <p:cNvSpPr/>
            <p:nvPr/>
          </p:nvSpPr>
          <p:spPr>
            <a:xfrm rot="19765389">
              <a:off x="-5272115" y="5654294"/>
              <a:ext cx="698686" cy="10644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3" name="Rectangle 62"/>
            <p:cNvSpPr/>
            <p:nvPr/>
          </p:nvSpPr>
          <p:spPr>
            <a:xfrm rot="19765389">
              <a:off x="-2240112" y="6240310"/>
              <a:ext cx="948059" cy="12176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68" name="Group 67"/>
          <p:cNvGrpSpPr/>
          <p:nvPr/>
        </p:nvGrpSpPr>
        <p:grpSpPr>
          <a:xfrm>
            <a:off x="2367933" y="672470"/>
            <a:ext cx="1791796" cy="307777"/>
            <a:chOff x="471332" y="1420360"/>
            <a:chExt cx="2019364" cy="219901"/>
          </a:xfrm>
        </p:grpSpPr>
        <p:sp>
          <p:nvSpPr>
            <p:cNvPr id="69" name="Rectangle 68">
              <a:extLst>
                <a:ext uri="{FF2B5EF4-FFF2-40B4-BE49-F238E27FC236}">
                  <a16:creationId xmlns:a16="http://schemas.microsoft.com/office/drawing/2014/main" id="{91DA3D47-1556-4F70-14E1-88786EA26D38}"/>
                </a:ext>
              </a:extLst>
            </p:cNvPr>
            <p:cNvSpPr/>
            <p:nvPr/>
          </p:nvSpPr>
          <p:spPr>
            <a:xfrm>
              <a:off x="471332" y="1429934"/>
              <a:ext cx="2019364" cy="179389"/>
            </a:xfrm>
            <a:prstGeom prst="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0" name="Rectangle 69"/>
            <p:cNvSpPr/>
            <p:nvPr/>
          </p:nvSpPr>
          <p:spPr>
            <a:xfrm>
              <a:off x="589609" y="1420360"/>
              <a:ext cx="1638292" cy="219901"/>
            </a:xfrm>
            <a:prstGeom prst="rect">
              <a:avLst/>
            </a:prstGeom>
          </p:spPr>
          <p:txBody>
            <a:bodyPr wrap="non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Calibri" panose="020F0502020204030204"/>
                  <a:ea typeface="+mn-ea"/>
                  <a:cs typeface="+mn-cs"/>
                </a:rPr>
                <a:t>DRAWING AFTER</a:t>
              </a:r>
            </a:p>
          </p:txBody>
        </p:sp>
      </p:grpSp>
      <p:sp>
        <p:nvSpPr>
          <p:cNvPr id="64" name="Rectangle 63"/>
          <p:cNvSpPr/>
          <p:nvPr/>
        </p:nvSpPr>
        <p:spPr>
          <a:xfrm>
            <a:off x="697843" y="2013334"/>
            <a:ext cx="407666" cy="6919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6" name="Picture 65"/>
          <p:cNvPicPr>
            <a:picLocks noChangeAspect="1"/>
          </p:cNvPicPr>
          <p:nvPr/>
        </p:nvPicPr>
        <p:blipFill rotWithShape="1">
          <a:blip r:embed="rId10" cstate="print">
            <a:biLevel thresh="50000"/>
            <a:extLst>
              <a:ext uri="{BEBA8EAE-BF5A-486C-A8C5-ECC9F3942E4B}">
                <a14:imgProps xmlns:a14="http://schemas.microsoft.com/office/drawing/2010/main">
                  <a14:imgLayer r:embed="rId11">
                    <a14:imgEffect>
                      <a14:backgroundRemoval t="34364" b="77879" l="1062" r="54413">
                        <a14:foregroundMark x1="5972" y1="60667" x2="47976" y2="37697"/>
                        <a14:foregroundMark x1="4977" y1="73515" x2="21433" y2="67758"/>
                        <a14:foregroundMark x1="8958" y1="52970" x2="46450" y2="34424"/>
                        <a14:foregroundMark x1="6370" y1="67576" x2="50829" y2="43152"/>
                        <a14:foregroundMark x1="32847" y1="64121" x2="53683" y2="49394"/>
                        <a14:foregroundMark x1="32913" y1="58000" x2="54413" y2="46424"/>
                        <a14:foregroundMark x1="44592" y1="56788" x2="52754" y2="41636"/>
                        <a14:foregroundMark x1="6038" y1="67697" x2="4247" y2="77879"/>
                      </a14:backgroundRemoval>
                    </a14:imgEffect>
                  </a14:imgLayer>
                </a14:imgProps>
              </a:ext>
              <a:ext uri="{28A0092B-C50C-407E-A947-70E740481C1C}">
                <a14:useLocalDpi xmlns:a14="http://schemas.microsoft.com/office/drawing/2010/main" val="0"/>
              </a:ext>
            </a:extLst>
          </a:blip>
          <a:srcRect t="32059" r="44259" b="19159"/>
          <a:stretch/>
        </p:blipFill>
        <p:spPr>
          <a:xfrm rot="14403811" flipH="1">
            <a:off x="6734" y="1531370"/>
            <a:ext cx="1517483" cy="1453782"/>
          </a:xfrm>
          <a:prstGeom prst="rect">
            <a:avLst/>
          </a:prstGeom>
        </p:spPr>
      </p:pic>
      <p:pic>
        <p:nvPicPr>
          <p:cNvPr id="62" name="Picture 61"/>
          <p:cNvPicPr>
            <a:picLocks noChangeAspect="1"/>
          </p:cNvPicPr>
          <p:nvPr/>
        </p:nvPicPr>
        <p:blipFill rotWithShape="1">
          <a:blip r:embed="rId12" cstate="print">
            <a:biLevel thresh="50000"/>
            <a:extLst>
              <a:ext uri="{BEBA8EAE-BF5A-486C-A8C5-ECC9F3942E4B}">
                <a14:imgProps xmlns:a14="http://schemas.microsoft.com/office/drawing/2010/main">
                  <a14:imgLayer r:embed="rId13">
                    <a14:imgEffect>
                      <a14:backgroundRemoval t="33879" b="81030" l="0" r="58328">
                        <a14:foregroundMark x1="21035" y1="60788" x2="21035" y2="60788"/>
                        <a14:foregroundMark x1="4512" y1="72182" x2="27472" y2="42364"/>
                        <a14:foregroundMark x1="11612" y1="71333" x2="44658" y2="41939"/>
                        <a14:foregroundMark x1="2322" y1="76909" x2="51692" y2="53576"/>
                        <a14:foregroundMark x1="1792" y1="53576" x2="39814" y2="33879"/>
                        <a14:foregroundMark x1="21168" y1="48788" x2="52356" y2="34667"/>
                        <a14:foregroundMark x1="30856" y1="61576" x2="58328" y2="43273"/>
                        <a14:foregroundMark x1="36364" y1="56545" x2="55408" y2="38485"/>
                        <a14:foregroundMark x1="17386" y1="75939" x2="332" y2="81030"/>
                      </a14:backgroundRemoval>
                    </a14:imgEffect>
                  </a14:imgLayer>
                </a14:imgProps>
              </a:ext>
              <a:ext uri="{28A0092B-C50C-407E-A947-70E740481C1C}">
                <a14:useLocalDpi xmlns:a14="http://schemas.microsoft.com/office/drawing/2010/main" val="0"/>
              </a:ext>
            </a:extLst>
          </a:blip>
          <a:srcRect l="-10245" t="32194" r="42031" b="20804"/>
          <a:stretch/>
        </p:blipFill>
        <p:spPr>
          <a:xfrm rot="7220534">
            <a:off x="718595" y="1475532"/>
            <a:ext cx="1804469" cy="1361096"/>
          </a:xfrm>
          <a:prstGeom prst="rect">
            <a:avLst/>
          </a:prstGeom>
        </p:spPr>
      </p:pic>
      <p:pic>
        <p:nvPicPr>
          <p:cNvPr id="60" name="Picture 59"/>
          <p:cNvPicPr>
            <a:picLocks noChangeAspect="1"/>
          </p:cNvPicPr>
          <p:nvPr/>
        </p:nvPicPr>
        <p:blipFill rotWithShape="1">
          <a:blip r:embed="rId14" cstate="print">
            <a:biLevel thresh="50000"/>
            <a:extLst>
              <a:ext uri="{BEBA8EAE-BF5A-486C-A8C5-ECC9F3942E4B}">
                <a14:imgProps xmlns:a14="http://schemas.microsoft.com/office/drawing/2010/main">
                  <a14:imgLayer r:embed="rId15">
                    <a14:imgEffect>
                      <a14:backgroundRemoval t="34364" b="76182" l="14182" r="57091">
                        <a14:foregroundMark x1="24727" y1="72061" x2="37515" y2="54303"/>
                        <a14:foregroundMark x1="25394" y1="70182" x2="33091" y2="62121"/>
                        <a14:foregroundMark x1="25515" y1="69636" x2="25515" y2="69636"/>
                        <a14:foregroundMark x1="33273" y1="50848" x2="46727" y2="47091"/>
                        <a14:foregroundMark x1="47091" y1="58485" x2="52545" y2="39879"/>
                        <a14:foregroundMark x1="30848" y1="71818" x2="19394" y2="74182"/>
                        <a14:foregroundMark x1="32000" y1="49758" x2="21636" y2="73212"/>
                        <a14:foregroundMark x1="43394" y1="37758" x2="48485" y2="64848"/>
                        <a14:foregroundMark x1="44424" y1="57394" x2="53455" y2="51333"/>
                        <a14:foregroundMark x1="54061" y1="58727" x2="53212" y2="43758"/>
                        <a14:foregroundMark x1="37636" y1="62667" x2="38848" y2="46606"/>
                        <a14:foregroundMark x1="43636" y1="57818" x2="53030" y2="47636"/>
                        <a14:foregroundMark x1="41455" y1="58485" x2="53879" y2="49697"/>
                        <a14:foregroundMark x1="23455" y1="70545" x2="25636" y2="69455"/>
                        <a14:foregroundMark x1="16485" y1="64000" x2="16485" y2="73152"/>
                        <a14:backgroundMark x1="35758" y1="65394" x2="56303" y2="54364"/>
                        <a14:backgroundMark x1="36788" y1="65879" x2="36606" y2="57152"/>
                        <a14:backgroundMark x1="35152" y1="63394" x2="43758" y2="55758"/>
                        <a14:backgroundMark x1="41576" y1="60242" x2="46182" y2="57091"/>
                        <a14:backgroundMark x1="34909" y1="60182" x2="34242" y2="56848"/>
                      </a14:backgroundRemoval>
                    </a14:imgEffect>
                  </a14:imgLayer>
                </a14:imgProps>
              </a:ext>
              <a:ext uri="{28A0092B-C50C-407E-A947-70E740481C1C}">
                <a14:useLocalDpi xmlns:a14="http://schemas.microsoft.com/office/drawing/2010/main" val="0"/>
              </a:ext>
            </a:extLst>
          </a:blip>
          <a:srcRect l="13312" t="33669" r="41503" b="22257"/>
          <a:stretch/>
        </p:blipFill>
        <p:spPr>
          <a:xfrm rot="7431060">
            <a:off x="3257927" y="1431300"/>
            <a:ext cx="1520037" cy="1482658"/>
          </a:xfrm>
          <a:prstGeom prst="rect">
            <a:avLst/>
          </a:prstGeom>
        </p:spPr>
      </p:pic>
      <p:sp>
        <p:nvSpPr>
          <p:cNvPr id="85" name="TextBox 84"/>
          <p:cNvSpPr txBox="1"/>
          <p:nvPr/>
        </p:nvSpPr>
        <p:spPr>
          <a:xfrm>
            <a:off x="4720386" y="1676400"/>
            <a:ext cx="1763528" cy="138499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The chuck models are the </a:t>
            </a:r>
            <a:r>
              <a:rPr kumimoji="0" lang="en-US" sz="1400" b="1" i="0" u="none" strike="noStrike" kern="1200" cap="none" spc="0" normalizeH="0" baseline="0" noProof="0" dirty="0">
                <a:ln>
                  <a:noFill/>
                </a:ln>
                <a:solidFill>
                  <a:srgbClr val="FF0000"/>
                </a:solidFill>
                <a:effectLst/>
                <a:uLnTx/>
                <a:uFillTx/>
                <a:latin typeface="Calibri" panose="020F0502020204030204"/>
                <a:ea typeface="+mn-ea"/>
                <a:cs typeface="+mn-cs"/>
              </a:rPr>
              <a:t>same</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but there are </a:t>
            </a:r>
            <a:r>
              <a:rPr kumimoji="0" lang="en-US" sz="1400" b="1" i="0" u="none" strike="noStrike" kern="1200" cap="none" spc="0" normalizeH="0" baseline="0" noProof="0" dirty="0">
                <a:ln>
                  <a:noFill/>
                </a:ln>
                <a:solidFill>
                  <a:srgbClr val="FF0000"/>
                </a:solidFill>
                <a:effectLst/>
                <a:uLnTx/>
                <a:uFillTx/>
                <a:latin typeface="Calibri" panose="020F0502020204030204"/>
                <a:ea typeface="+mn-ea"/>
                <a:cs typeface="+mn-cs"/>
              </a:rPr>
              <a:t>differences</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in terms of </a:t>
            </a:r>
            <a:r>
              <a:rPr kumimoji="0" lang="en-US" sz="1400" b="1" i="0" u="none" strike="noStrike" kern="1200" cap="none" spc="0" normalizeH="0" baseline="0" noProof="0" dirty="0">
                <a:ln>
                  <a:noFill/>
                </a:ln>
                <a:solidFill>
                  <a:srgbClr val="FF0000"/>
                </a:solidFill>
                <a:effectLst/>
                <a:uLnTx/>
                <a:uFillTx/>
                <a:latin typeface="Calibri" panose="020F0502020204030204"/>
                <a:ea typeface="+mn-ea"/>
                <a:cs typeface="+mn-cs"/>
              </a:rPr>
              <a:t>dimensions </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and</a:t>
            </a:r>
            <a:r>
              <a:rPr kumimoji="0" lang="en-US" sz="1400" b="1" i="0" u="none" strike="noStrike" kern="1200" cap="none" spc="0" normalizeH="0" baseline="0" noProof="0" dirty="0">
                <a:ln>
                  <a:noFill/>
                </a:ln>
                <a:solidFill>
                  <a:srgbClr val="FF0000"/>
                </a:solidFill>
                <a:effectLst/>
                <a:uLnTx/>
                <a:uFillTx/>
                <a:latin typeface="Calibri" panose="020F0502020204030204"/>
                <a:ea typeface="+mn-ea"/>
                <a:cs typeface="+mn-cs"/>
              </a:rPr>
              <a:t> type of cylinder </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that</a:t>
            </a:r>
            <a:r>
              <a:rPr kumimoji="0" lang="en-US" sz="1400" b="1" i="0" u="none" strike="noStrike" kern="1200" cap="none" spc="0" normalizeH="0" baseline="0" noProof="0" dirty="0">
                <a:ln>
                  <a:noFill/>
                </a:ln>
                <a:solidFill>
                  <a:srgbClr val="FF0000"/>
                </a:solidFill>
                <a:effectLst/>
                <a:uLnTx/>
                <a:uFillTx/>
                <a:latin typeface="Calibri" panose="020F0502020204030204"/>
                <a:ea typeface="+mn-ea"/>
                <a:cs typeface="+mn-cs"/>
              </a:rPr>
              <a:t> </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used.</a:t>
            </a:r>
          </a:p>
        </p:txBody>
      </p:sp>
      <p:sp>
        <p:nvSpPr>
          <p:cNvPr id="2" name="Rectangle 1"/>
          <p:cNvSpPr/>
          <p:nvPr/>
        </p:nvSpPr>
        <p:spPr>
          <a:xfrm>
            <a:off x="1201466" y="1217499"/>
            <a:ext cx="865210" cy="868301"/>
          </a:xfrm>
          <a:prstGeom prst="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 name="Rectangle 42"/>
          <p:cNvSpPr/>
          <p:nvPr/>
        </p:nvSpPr>
        <p:spPr>
          <a:xfrm>
            <a:off x="3657147" y="1287779"/>
            <a:ext cx="860770" cy="868301"/>
          </a:xfrm>
          <a:prstGeom prst="rect">
            <a:avLst/>
          </a:prstGeom>
          <a:noFill/>
          <a:ln w="19050">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Rectangle 2"/>
          <p:cNvSpPr/>
          <p:nvPr/>
        </p:nvSpPr>
        <p:spPr>
          <a:xfrm>
            <a:off x="-2109579" y="4940344"/>
            <a:ext cx="1062655" cy="461665"/>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0000"/>
                </a:solidFill>
                <a:effectLst/>
                <a:uLnTx/>
                <a:uFillTx/>
                <a:latin typeface="Calibri" panose="020F0502020204030204"/>
                <a:ea typeface="+mn-ea"/>
                <a:cs typeface="+mn-cs"/>
              </a:rPr>
              <a:t>Different of dimensions</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 name="Right Arrow 3"/>
          <p:cNvSpPr/>
          <p:nvPr/>
        </p:nvSpPr>
        <p:spPr>
          <a:xfrm>
            <a:off x="2166320" y="2070515"/>
            <a:ext cx="436592" cy="476660"/>
          </a:xfrm>
          <a:prstGeom prst="rightArrow">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6" name="Rectangle 45"/>
          <p:cNvSpPr/>
          <p:nvPr/>
        </p:nvSpPr>
        <p:spPr>
          <a:xfrm>
            <a:off x="-967531" y="5747022"/>
            <a:ext cx="878108" cy="415498"/>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dirty="0">
                <a:ln>
                  <a:noFill/>
                </a:ln>
                <a:solidFill>
                  <a:srgbClr val="FF0000"/>
                </a:solidFill>
                <a:effectLst/>
                <a:uLnTx/>
                <a:uFillTx/>
                <a:latin typeface="Calibri" panose="020F0502020204030204"/>
                <a:ea typeface="+mn-ea"/>
                <a:cs typeface="+mn-cs"/>
              </a:rPr>
              <a:t>Height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dirty="0">
                <a:ln>
                  <a:noFill/>
                </a:ln>
                <a:solidFill>
                  <a:srgbClr val="FF0000"/>
                </a:solidFill>
                <a:effectLst/>
                <a:uLnTx/>
                <a:uFillTx/>
                <a:latin typeface="Calibri" panose="020F0502020204030204"/>
                <a:ea typeface="+mn-ea"/>
                <a:cs typeface="+mn-cs"/>
              </a:rPr>
              <a:t>Width</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dirty="0">
                <a:ln>
                  <a:noFill/>
                </a:ln>
                <a:solidFill>
                  <a:srgbClr val="FF0000"/>
                </a:solidFill>
                <a:effectLst/>
                <a:uLnTx/>
                <a:uFillTx/>
                <a:latin typeface="Calibri" panose="020F0502020204030204"/>
                <a:ea typeface="+mn-ea"/>
                <a:cs typeface="+mn-cs"/>
              </a:rPr>
              <a:t>Diameter of circle </a:t>
            </a:r>
            <a:endParaRPr kumimoji="0" lang="en-US" sz="7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4" name="Rectangle 53"/>
          <p:cNvSpPr/>
          <p:nvPr/>
        </p:nvSpPr>
        <p:spPr>
          <a:xfrm flipH="1">
            <a:off x="4927132" y="1334918"/>
            <a:ext cx="158935" cy="278145"/>
          </a:xfrm>
          <a:prstGeom prst="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5" name="Rectangle 54"/>
          <p:cNvSpPr/>
          <p:nvPr/>
        </p:nvSpPr>
        <p:spPr>
          <a:xfrm flipH="1">
            <a:off x="4808542" y="1291043"/>
            <a:ext cx="158935" cy="278145"/>
          </a:xfrm>
          <a:prstGeom prst="rect">
            <a:avLst/>
          </a:prstGeom>
          <a:noFill/>
          <a:ln w="19050">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9" name="Rectangle 58"/>
          <p:cNvSpPr/>
          <p:nvPr/>
        </p:nvSpPr>
        <p:spPr>
          <a:xfrm>
            <a:off x="6535001" y="1128495"/>
            <a:ext cx="1202829" cy="2035149"/>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1" name="Rectangle 60"/>
          <p:cNvSpPr/>
          <p:nvPr/>
        </p:nvSpPr>
        <p:spPr>
          <a:xfrm>
            <a:off x="7788917" y="1128496"/>
            <a:ext cx="1216581" cy="2040642"/>
          </a:xfrm>
          <a:prstGeom prst="rect">
            <a:avLst/>
          </a:prstGeom>
          <a:noFill/>
          <a:ln>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5" name="Right Arrow 64"/>
          <p:cNvSpPr/>
          <p:nvPr/>
        </p:nvSpPr>
        <p:spPr>
          <a:xfrm>
            <a:off x="18948903" y="5111387"/>
            <a:ext cx="436592" cy="108441"/>
          </a:xfrm>
          <a:prstGeom prst="rightArrow">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71" name="Group 70"/>
          <p:cNvGrpSpPr/>
          <p:nvPr/>
        </p:nvGrpSpPr>
        <p:grpSpPr>
          <a:xfrm>
            <a:off x="6581870" y="693183"/>
            <a:ext cx="2251380" cy="307776"/>
            <a:chOff x="471332" y="1400113"/>
            <a:chExt cx="2019364" cy="230272"/>
          </a:xfrm>
        </p:grpSpPr>
        <p:sp>
          <p:nvSpPr>
            <p:cNvPr id="72" name="Rectangle 71">
              <a:extLst>
                <a:ext uri="{FF2B5EF4-FFF2-40B4-BE49-F238E27FC236}">
                  <a16:creationId xmlns:a16="http://schemas.microsoft.com/office/drawing/2014/main" id="{91DA3D47-1556-4F70-14E1-88786EA26D38}"/>
                </a:ext>
              </a:extLst>
            </p:cNvPr>
            <p:cNvSpPr/>
            <p:nvPr/>
          </p:nvSpPr>
          <p:spPr>
            <a:xfrm>
              <a:off x="471332" y="1429934"/>
              <a:ext cx="2019364" cy="179389"/>
            </a:xfrm>
            <a:prstGeom prst="rect">
              <a:avLst/>
            </a:prstGeom>
            <a:solidFill>
              <a:srgbClr val="6998A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3" name="Rectangle 72"/>
            <p:cNvSpPr/>
            <p:nvPr/>
          </p:nvSpPr>
          <p:spPr>
            <a:xfrm>
              <a:off x="764146" y="1400113"/>
              <a:ext cx="1405023" cy="230272"/>
            </a:xfrm>
            <a:prstGeom prst="rect">
              <a:avLst/>
            </a:prstGeom>
          </p:spPr>
          <p:txBody>
            <a:bodyPr wrap="non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Calibri" panose="020F0502020204030204"/>
                  <a:ea typeface="+mn-ea"/>
                  <a:cs typeface="+mn-cs"/>
                </a:rPr>
                <a:t>TYPE OF CYLINDER</a:t>
              </a:r>
            </a:p>
          </p:txBody>
        </p:sp>
      </p:grpSp>
      <p:pic>
        <p:nvPicPr>
          <p:cNvPr id="7" name="Picture 6"/>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6893129" y="1152339"/>
            <a:ext cx="347299" cy="684976"/>
          </a:xfrm>
          <a:prstGeom prst="rect">
            <a:avLst/>
          </a:prstGeom>
        </p:spPr>
      </p:pic>
      <p:pic>
        <p:nvPicPr>
          <p:cNvPr id="8" name="Picture 7"/>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8052190" y="1193369"/>
            <a:ext cx="690033" cy="602915"/>
          </a:xfrm>
          <a:prstGeom prst="rect">
            <a:avLst/>
          </a:prstGeom>
        </p:spPr>
      </p:pic>
      <p:sp>
        <p:nvSpPr>
          <p:cNvPr id="9" name="TextBox 8"/>
          <p:cNvSpPr txBox="1"/>
          <p:nvPr/>
        </p:nvSpPr>
        <p:spPr>
          <a:xfrm>
            <a:off x="6673454" y="3172468"/>
            <a:ext cx="1062907"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rPr>
              <a:t>BEFORE</a:t>
            </a:r>
          </a:p>
        </p:txBody>
      </p:sp>
      <p:sp>
        <p:nvSpPr>
          <p:cNvPr id="75" name="TextBox 74"/>
          <p:cNvSpPr txBox="1"/>
          <p:nvPr/>
        </p:nvSpPr>
        <p:spPr>
          <a:xfrm>
            <a:off x="8026512" y="3192465"/>
            <a:ext cx="1062907"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B050"/>
                </a:solidFill>
                <a:effectLst/>
                <a:uLnTx/>
                <a:uFillTx/>
                <a:latin typeface="Calibri" panose="020F0502020204030204"/>
                <a:ea typeface="+mn-ea"/>
                <a:cs typeface="+mn-cs"/>
              </a:rPr>
              <a:t>AFTER</a:t>
            </a:r>
          </a:p>
        </p:txBody>
      </p:sp>
      <p:cxnSp>
        <p:nvCxnSpPr>
          <p:cNvPr id="16" name="Straight Arrow Connector 15"/>
          <p:cNvCxnSpPr/>
          <p:nvPr/>
        </p:nvCxnSpPr>
        <p:spPr>
          <a:xfrm flipH="1" flipV="1">
            <a:off x="2663935" y="1539520"/>
            <a:ext cx="610877" cy="424082"/>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p:cNvCxnSpPr/>
          <p:nvPr/>
        </p:nvCxnSpPr>
        <p:spPr>
          <a:xfrm flipV="1">
            <a:off x="3120334" y="1260099"/>
            <a:ext cx="1939" cy="576373"/>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p:cNvCxnSpPr/>
          <p:nvPr/>
        </p:nvCxnSpPr>
        <p:spPr>
          <a:xfrm flipV="1">
            <a:off x="681909" y="1306454"/>
            <a:ext cx="1939" cy="57637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3" name="Rectangle 82"/>
          <p:cNvSpPr/>
          <p:nvPr/>
        </p:nvSpPr>
        <p:spPr>
          <a:xfrm>
            <a:off x="465025" y="1075622"/>
            <a:ext cx="632384" cy="230832"/>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FF0000"/>
                </a:solidFill>
                <a:effectLst/>
                <a:uLnTx/>
                <a:uFillTx/>
                <a:latin typeface="Calibri" panose="020F0502020204030204"/>
                <a:ea typeface="+mn-ea"/>
                <a:cs typeface="+mn-cs"/>
              </a:rPr>
              <a:t>18 mm</a:t>
            </a:r>
            <a:endParaRPr kumimoji="0" lang="en-US" sz="9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84" name="Straight Arrow Connector 83"/>
          <p:cNvCxnSpPr/>
          <p:nvPr/>
        </p:nvCxnSpPr>
        <p:spPr>
          <a:xfrm flipH="1" flipV="1">
            <a:off x="199342" y="1634010"/>
            <a:ext cx="639052" cy="34463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7" name="Rectangle 86"/>
          <p:cNvSpPr/>
          <p:nvPr/>
        </p:nvSpPr>
        <p:spPr>
          <a:xfrm>
            <a:off x="17194" y="1415469"/>
            <a:ext cx="571450" cy="230832"/>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FF0000"/>
                </a:solidFill>
                <a:effectLst/>
                <a:uLnTx/>
                <a:uFillTx/>
                <a:latin typeface="Calibri" panose="020F0502020204030204"/>
                <a:ea typeface="+mn-ea"/>
                <a:cs typeface="+mn-cs"/>
              </a:rPr>
              <a:t>26 mm</a:t>
            </a:r>
            <a:endParaRPr kumimoji="0" lang="en-US" sz="9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9" name="Rectangle 88"/>
          <p:cNvSpPr/>
          <p:nvPr/>
        </p:nvSpPr>
        <p:spPr>
          <a:xfrm>
            <a:off x="2846083" y="1056472"/>
            <a:ext cx="632384" cy="230832"/>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B050"/>
                </a:solidFill>
                <a:effectLst/>
                <a:uLnTx/>
                <a:uFillTx/>
                <a:latin typeface="Calibri" panose="020F0502020204030204"/>
                <a:ea typeface="+mn-ea"/>
                <a:cs typeface="+mn-cs"/>
              </a:rPr>
              <a:t>13 mm</a:t>
            </a:r>
            <a:endParaRPr kumimoji="0" lang="en-US" sz="900" b="0" i="0" u="none" strike="noStrike" kern="1200" cap="none" spc="0" normalizeH="0" baseline="0" noProof="0" dirty="0">
              <a:ln>
                <a:noFill/>
              </a:ln>
              <a:solidFill>
                <a:srgbClr val="00B050"/>
              </a:solidFill>
              <a:effectLst/>
              <a:uLnTx/>
              <a:uFillTx/>
              <a:latin typeface="Calibri" panose="020F0502020204030204"/>
              <a:ea typeface="+mn-ea"/>
              <a:cs typeface="+mn-cs"/>
            </a:endParaRPr>
          </a:p>
        </p:txBody>
      </p:sp>
      <p:sp>
        <p:nvSpPr>
          <p:cNvPr id="90" name="Rectangle 89"/>
          <p:cNvSpPr/>
          <p:nvPr/>
        </p:nvSpPr>
        <p:spPr>
          <a:xfrm>
            <a:off x="2369459" y="1323371"/>
            <a:ext cx="632384" cy="230832"/>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B050"/>
                </a:solidFill>
                <a:effectLst/>
                <a:uLnTx/>
                <a:uFillTx/>
                <a:latin typeface="Calibri" panose="020F0502020204030204"/>
                <a:ea typeface="+mn-ea"/>
                <a:cs typeface="+mn-cs"/>
              </a:rPr>
              <a:t>28.8 mm</a:t>
            </a:r>
            <a:endParaRPr kumimoji="0" lang="en-US" sz="900" b="0" i="0" u="none" strike="noStrike" kern="1200" cap="none" spc="0" normalizeH="0" baseline="0" noProof="0" dirty="0">
              <a:ln>
                <a:noFill/>
              </a:ln>
              <a:solidFill>
                <a:srgbClr val="00B050"/>
              </a:solidFill>
              <a:effectLst/>
              <a:uLnTx/>
              <a:uFillTx/>
              <a:latin typeface="Calibri" panose="020F0502020204030204"/>
              <a:ea typeface="+mn-ea"/>
              <a:cs typeface="+mn-cs"/>
            </a:endParaRPr>
          </a:p>
        </p:txBody>
      </p:sp>
      <p:sp>
        <p:nvSpPr>
          <p:cNvPr id="91" name="Rectangle 90"/>
          <p:cNvSpPr/>
          <p:nvPr/>
        </p:nvSpPr>
        <p:spPr>
          <a:xfrm>
            <a:off x="3359608" y="1236129"/>
            <a:ext cx="339118" cy="230832"/>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B050"/>
                </a:solidFill>
                <a:effectLst/>
                <a:uLnTx/>
                <a:uFillTx/>
                <a:latin typeface="Calibri" panose="020F0502020204030204"/>
                <a:ea typeface="+mn-ea"/>
                <a:cs typeface="+mn-cs"/>
              </a:rPr>
              <a:t>2</a:t>
            </a:r>
            <a:endParaRPr kumimoji="0" lang="en-US" sz="900" b="0" i="0" u="none" strike="noStrike" kern="1200" cap="none" spc="0" normalizeH="0" baseline="0" noProof="0" dirty="0">
              <a:ln>
                <a:noFill/>
              </a:ln>
              <a:solidFill>
                <a:srgbClr val="00B050"/>
              </a:solidFill>
              <a:effectLst/>
              <a:uLnTx/>
              <a:uFillTx/>
              <a:latin typeface="Calibri" panose="020F0502020204030204"/>
              <a:ea typeface="+mn-ea"/>
              <a:cs typeface="+mn-cs"/>
            </a:endParaRPr>
          </a:p>
        </p:txBody>
      </p:sp>
      <p:sp>
        <p:nvSpPr>
          <p:cNvPr id="92" name="Rectangle 91"/>
          <p:cNvSpPr/>
          <p:nvPr/>
        </p:nvSpPr>
        <p:spPr>
          <a:xfrm>
            <a:off x="911519" y="1217499"/>
            <a:ext cx="339118" cy="230832"/>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FF0000"/>
                </a:solidFill>
                <a:effectLst/>
                <a:uLnTx/>
                <a:uFillTx/>
                <a:latin typeface="Calibri" panose="020F0502020204030204"/>
                <a:ea typeface="+mn-ea"/>
                <a:cs typeface="+mn-cs"/>
              </a:rPr>
              <a:t>1</a:t>
            </a:r>
            <a:endParaRPr kumimoji="0" lang="en-US" sz="9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pic>
        <p:nvPicPr>
          <p:cNvPr id="13" name="Picture 12"/>
          <p:cNvPicPr>
            <a:picLocks noChangeAspect="1"/>
          </p:cNvPicPr>
          <p:nvPr/>
        </p:nvPicPr>
        <p:blipFill rotWithShape="1">
          <a:blip r:embed="rId18" cstate="print">
            <a:biLevel thresh="50000"/>
            <a:extLst>
              <a:ext uri="{28A0092B-C50C-407E-A947-70E740481C1C}">
                <a14:useLocalDpi xmlns:a14="http://schemas.microsoft.com/office/drawing/2010/main" val="0"/>
              </a:ext>
            </a:extLst>
          </a:blip>
          <a:srcRect l="29847" t="9545" r="9708" b="16455"/>
          <a:stretch/>
        </p:blipFill>
        <p:spPr>
          <a:xfrm rot="5400000">
            <a:off x="6544182" y="1963909"/>
            <a:ext cx="1178186" cy="1081789"/>
          </a:xfrm>
          <a:prstGeom prst="rect">
            <a:avLst/>
          </a:prstGeom>
        </p:spPr>
      </p:pic>
      <p:pic>
        <p:nvPicPr>
          <p:cNvPr id="14" name="Picture 13"/>
          <p:cNvPicPr>
            <a:picLocks noChangeAspect="1"/>
          </p:cNvPicPr>
          <p:nvPr/>
        </p:nvPicPr>
        <p:blipFill rotWithShape="1">
          <a:blip r:embed="rId19" cstate="print">
            <a:biLevel thresh="50000"/>
            <a:extLst>
              <a:ext uri="{28A0092B-C50C-407E-A947-70E740481C1C}">
                <a14:useLocalDpi xmlns:a14="http://schemas.microsoft.com/office/drawing/2010/main" val="0"/>
              </a:ext>
            </a:extLst>
          </a:blip>
          <a:srcRect l="38303" t="15899" r="16606" b="18485"/>
          <a:stretch/>
        </p:blipFill>
        <p:spPr>
          <a:xfrm rot="5400000">
            <a:off x="7860555" y="1966613"/>
            <a:ext cx="1075088" cy="1173349"/>
          </a:xfrm>
          <a:prstGeom prst="rect">
            <a:avLst/>
          </a:prstGeom>
        </p:spPr>
      </p:pic>
      <p:grpSp>
        <p:nvGrpSpPr>
          <p:cNvPr id="67" name="Group 66">
            <a:extLst>
              <a:ext uri="{FF2B5EF4-FFF2-40B4-BE49-F238E27FC236}">
                <a16:creationId xmlns:a16="http://schemas.microsoft.com/office/drawing/2014/main" id="{9B8A8CF5-EC99-55ED-0BDB-063868D4D9A3}"/>
              </a:ext>
            </a:extLst>
          </p:cNvPr>
          <p:cNvGrpSpPr/>
          <p:nvPr/>
        </p:nvGrpSpPr>
        <p:grpSpPr>
          <a:xfrm>
            <a:off x="8123952" y="155219"/>
            <a:ext cx="711629" cy="261037"/>
            <a:chOff x="471332" y="1429934"/>
            <a:chExt cx="638292" cy="195303"/>
          </a:xfrm>
        </p:grpSpPr>
        <p:sp>
          <p:nvSpPr>
            <p:cNvPr id="74" name="Rectangle 73">
              <a:hlinkClick r:id="rId20" action="ppaction://hlinksldjump"/>
              <a:extLst>
                <a:ext uri="{FF2B5EF4-FFF2-40B4-BE49-F238E27FC236}">
                  <a16:creationId xmlns:a16="http://schemas.microsoft.com/office/drawing/2014/main" id="{84093B0B-507D-CA44-B5BA-288085F014D1}"/>
                </a:ext>
              </a:extLst>
            </p:cNvPr>
            <p:cNvSpPr/>
            <p:nvPr/>
          </p:nvSpPr>
          <p:spPr>
            <a:xfrm>
              <a:off x="471332" y="1429934"/>
              <a:ext cx="638292" cy="187205"/>
            </a:xfrm>
            <a:prstGeom prst="rect">
              <a:avLst/>
            </a:prstGeom>
            <a:solidFill>
              <a:srgbClr val="1D1DFF"/>
            </a:solidFill>
            <a:ln w="12700" cap="flat" cmpd="sng" algn="ctr">
              <a:no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6" name="Rectangle 75">
              <a:extLst>
                <a:ext uri="{FF2B5EF4-FFF2-40B4-BE49-F238E27FC236}">
                  <a16:creationId xmlns:a16="http://schemas.microsoft.com/office/drawing/2014/main" id="{B40EE37A-7026-B6EB-65FF-FA3EBCD6C3CB}"/>
                </a:ext>
              </a:extLst>
            </p:cNvPr>
            <p:cNvSpPr/>
            <p:nvPr/>
          </p:nvSpPr>
          <p:spPr>
            <a:xfrm>
              <a:off x="562390" y="1435262"/>
              <a:ext cx="435942" cy="189975"/>
            </a:xfrm>
            <a:prstGeom prst="rect">
              <a:avLst/>
            </a:prstGeom>
          </p:spPr>
          <p:txBody>
            <a:bodyPr wrap="non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FFFFFF"/>
                  </a:solidFill>
                  <a:effectLst/>
                  <a:uLnTx/>
                  <a:uFillTx/>
                  <a:latin typeface="Calibri" panose="020F0502020204030204"/>
                  <a:ea typeface="+mn-ea"/>
                  <a:cs typeface="+mn-cs"/>
                </a:rPr>
                <a:t>BACK</a:t>
              </a:r>
            </a:p>
          </p:txBody>
        </p:sp>
      </p:grpSp>
    </p:spTree>
    <p:extLst>
      <p:ext uri="{BB962C8B-B14F-4D97-AF65-F5344CB8AC3E}">
        <p14:creationId xmlns:p14="http://schemas.microsoft.com/office/powerpoint/2010/main" val="17657714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947" fill="hold"/>
                                        <p:tgtEl>
                                          <p:spTgt spid="40"/>
                                        </p:tgtEl>
                                      </p:cBhvr>
                                    </p:cmd>
                                  </p:childTnLst>
                                </p:cTn>
                              </p:par>
                            </p:childTnLst>
                          </p:cTn>
                        </p:par>
                        <p:par>
                          <p:cTn id="7" fill="hold">
                            <p:stCondLst>
                              <p:cond delay="3947"/>
                            </p:stCondLst>
                            <p:childTnLst>
                              <p:par>
                                <p:cTn id="8" presetID="1" presetClass="mediacall" presetSubtype="0" fill="hold" nodeType="afterEffect">
                                  <p:stCondLst>
                                    <p:cond delay="0"/>
                                  </p:stCondLst>
                                  <p:childTnLst>
                                    <p:cmd type="call" cmd="playFrom(0.0)">
                                      <p:cBhvr>
                                        <p:cTn id="9" dur="3204" fill="hold"/>
                                        <p:tgtEl>
                                          <p:spTgt spid="4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0" repeatCount="indefinite" fill="hold" display="0">
                  <p:stCondLst>
                    <p:cond delay="indefinite"/>
                  </p:stCondLst>
                </p:cTn>
                <p:tgtEl>
                  <p:spTgt spid="40"/>
                </p:tgtEl>
              </p:cMediaNode>
            </p:video>
            <p:seq concurrent="1" nextAc="seek">
              <p:cTn id="11" restart="whenNotActive" fill="hold" evtFilter="cancelBubble" nodeType="interactiveSeq">
                <p:stCondLst>
                  <p:cond evt="onClick" delay="0">
                    <p:tgtEl>
                      <p:spTgt spid="40"/>
                    </p:tgtEl>
                  </p:cond>
                </p:stCondLst>
                <p:endSync evt="end" delay="0">
                  <p:rtn val="all"/>
                </p:endSync>
                <p:childTnLst>
                  <p:par>
                    <p:cTn id="12" fill="hold">
                      <p:stCondLst>
                        <p:cond delay="0"/>
                      </p:stCondLst>
                      <p:childTnLst>
                        <p:par>
                          <p:cTn id="13" fill="hold">
                            <p:stCondLst>
                              <p:cond delay="0"/>
                            </p:stCondLst>
                            <p:childTnLst>
                              <p:par>
                                <p:cTn id="14" presetID="2" presetClass="mediacall" presetSubtype="0" fill="hold" nodeType="clickEffect">
                                  <p:stCondLst>
                                    <p:cond delay="0"/>
                                  </p:stCondLst>
                                  <p:childTnLst>
                                    <p:cmd type="call" cmd="togglePause">
                                      <p:cBhvr>
                                        <p:cTn id="15" dur="1" fill="hold"/>
                                        <p:tgtEl>
                                          <p:spTgt spid="40"/>
                                        </p:tgtEl>
                                      </p:cBhvr>
                                    </p:cmd>
                                  </p:childTnLst>
                                </p:cTn>
                              </p:par>
                            </p:childTnLst>
                          </p:cTn>
                        </p:par>
                      </p:childTnLst>
                    </p:cTn>
                  </p:par>
                </p:childTnLst>
              </p:cTn>
              <p:nextCondLst>
                <p:cond evt="onClick" delay="0">
                  <p:tgtEl>
                    <p:spTgt spid="40"/>
                  </p:tgtEl>
                </p:cond>
              </p:nextCondLst>
            </p:seq>
            <p:video>
              <p:cMediaNode vol="80000">
                <p:cTn id="16" repeatCount="indefinite" fill="hold" display="0">
                  <p:stCondLst>
                    <p:cond delay="indefinite"/>
                  </p:stCondLst>
                </p:cTn>
                <p:tgtEl>
                  <p:spTgt spid="41"/>
                </p:tgtEl>
              </p:cMediaNode>
            </p:video>
            <p:seq concurrent="1" nextAc="seek">
              <p:cTn id="17" restart="whenNotActive" fill="hold" evtFilter="cancelBubble" nodeType="interactiveSeq">
                <p:stCondLst>
                  <p:cond evt="onClick" delay="0">
                    <p:tgtEl>
                      <p:spTgt spid="41"/>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clickEffect">
                                  <p:stCondLst>
                                    <p:cond delay="0"/>
                                  </p:stCondLst>
                                  <p:childTnLst>
                                    <p:cmd type="call" cmd="togglePause">
                                      <p:cBhvr>
                                        <p:cTn id="21" dur="1" fill="hold"/>
                                        <p:tgtEl>
                                          <p:spTgt spid="41"/>
                                        </p:tgtEl>
                                      </p:cBhvr>
                                    </p:cmd>
                                  </p:childTnLst>
                                </p:cTn>
                              </p:par>
                            </p:childTnLst>
                          </p:cTn>
                        </p:par>
                      </p:childTnLst>
                    </p:cTn>
                  </p:par>
                </p:childTnLst>
              </p:cTn>
              <p:nextCondLst>
                <p:cond evt="onClick" delay="0">
                  <p:tgtEl>
                    <p:spTgt spid="41"/>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8608047" y="26270"/>
            <a:ext cx="1504677" cy="2328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577" rtl="0"/>
            <a:endParaRPr kumimoji="1" lang="en-US" sz="1798" kern="1200">
              <a:solidFill>
                <a:srgbClr val="FFFFFF"/>
              </a:solidFill>
              <a:ea typeface="Meiryo UI"/>
            </a:endParaRPr>
          </a:p>
        </p:txBody>
      </p:sp>
      <p:pic>
        <p:nvPicPr>
          <p:cNvPr id="54" name="Picture 53"/>
          <p:cNvPicPr>
            <a:picLocks noChangeAspect="1"/>
          </p:cNvPicPr>
          <p:nvPr/>
        </p:nvPicPr>
        <p:blipFill>
          <a:blip r:embed="rId3"/>
          <a:stretch>
            <a:fillRect/>
          </a:stretch>
        </p:blipFill>
        <p:spPr>
          <a:xfrm>
            <a:off x="-5208895" y="1752600"/>
            <a:ext cx="3276600" cy="1966674"/>
          </a:xfrm>
          <a:prstGeom prst="rect">
            <a:avLst/>
          </a:prstGeom>
        </p:spPr>
      </p:pic>
      <p:grpSp>
        <p:nvGrpSpPr>
          <p:cNvPr id="3" name="Group 2"/>
          <p:cNvGrpSpPr/>
          <p:nvPr/>
        </p:nvGrpSpPr>
        <p:grpSpPr>
          <a:xfrm>
            <a:off x="457200" y="762000"/>
            <a:ext cx="5087967" cy="3598549"/>
            <a:chOff x="242881" y="117069"/>
            <a:chExt cx="5087967" cy="3598549"/>
          </a:xfrm>
        </p:grpSpPr>
        <p:sp>
          <p:nvSpPr>
            <p:cNvPr id="6" name="TextBox 5">
              <a:extLst>
                <a:ext uri="{FF2B5EF4-FFF2-40B4-BE49-F238E27FC236}">
                  <a16:creationId xmlns:a16="http://schemas.microsoft.com/office/drawing/2014/main" id="{0E8AC98F-9B96-7EE0-9F67-A86067212D95}"/>
                </a:ext>
              </a:extLst>
            </p:cNvPr>
            <p:cNvSpPr txBox="1"/>
            <p:nvPr/>
          </p:nvSpPr>
          <p:spPr>
            <a:xfrm>
              <a:off x="242881" y="117069"/>
              <a:ext cx="5087967" cy="3598549"/>
            </a:xfrm>
            <a:prstGeom prst="rect">
              <a:avLst/>
            </a:prstGeom>
            <a:noFill/>
          </p:spPr>
          <p:txBody>
            <a:bodyPr wrap="square" rtlCol="0">
              <a:spAutoFit/>
            </a:bodyPr>
            <a:lstStyle/>
            <a:p>
              <a:pPr algn="l" defTabSz="913577" rtl="0"/>
              <a:endParaRPr kumimoji="1" lang="en-US" sz="1199" kern="1200" dirty="0">
                <a:solidFill>
                  <a:srgbClr val="000000"/>
                </a:solidFill>
                <a:ea typeface="Meiryo UI"/>
                <a:cs typeface="+mn-cs"/>
              </a:endParaRPr>
            </a:p>
            <a:p>
              <a:pPr algn="l" defTabSz="913577" rtl="0"/>
              <a:r>
                <a:rPr kumimoji="1" lang="en-US" sz="1199" b="1" kern="1200" dirty="0">
                  <a:solidFill>
                    <a:srgbClr val="000000"/>
                  </a:solidFill>
                  <a:ea typeface="Meiryo UI"/>
                  <a:cs typeface="+mn-cs"/>
                </a:rPr>
                <a:t>Machine condition :</a:t>
              </a:r>
            </a:p>
            <a:p>
              <a:pPr marL="342591" indent="-342591" algn="l" defTabSz="913577" rtl="0">
                <a:buFontTx/>
                <a:buAutoNum type="arabicPeriod"/>
              </a:pPr>
              <a:r>
                <a:rPr kumimoji="1" lang="en-US" sz="1199" kern="1200" dirty="0">
                  <a:solidFill>
                    <a:srgbClr val="000000"/>
                  </a:solidFill>
                  <a:ea typeface="Meiryo UI"/>
                  <a:cs typeface="+mn-cs"/>
                </a:rPr>
                <a:t>Alarm on + fault notification </a:t>
              </a:r>
              <a:r>
                <a:rPr kumimoji="1" lang="en-US" sz="1199" kern="1200" dirty="0">
                  <a:solidFill>
                    <a:srgbClr val="000000"/>
                  </a:solidFill>
                  <a:ea typeface="Meiryo UI"/>
                  <a:cs typeface="+mn-cs"/>
                  <a:sym typeface="Wingdings" panose="05000000000000000000" pitchFamily="2" charset="2"/>
                </a:rPr>
                <a:t> Master Off  Auto Operate Off</a:t>
              </a:r>
            </a:p>
            <a:p>
              <a:pPr marL="342591" indent="-342591" algn="l" defTabSz="913577" rtl="0">
                <a:buFontTx/>
                <a:buAutoNum type="arabicPeriod"/>
              </a:pPr>
              <a:endParaRPr kumimoji="1" lang="en-US" sz="1199" kern="1200" dirty="0">
                <a:solidFill>
                  <a:srgbClr val="000000"/>
                </a:solidFill>
                <a:ea typeface="Meiryo UI"/>
                <a:cs typeface="+mn-cs"/>
                <a:sym typeface="Wingdings" panose="05000000000000000000" pitchFamily="2" charset="2"/>
              </a:endParaRPr>
            </a:p>
            <a:p>
              <a:pPr algn="l" defTabSz="913577" rtl="0"/>
              <a:endParaRPr kumimoji="1" lang="en-US" sz="1199" kern="1200" dirty="0">
                <a:solidFill>
                  <a:srgbClr val="000000"/>
                </a:solidFill>
                <a:ea typeface="Meiryo UI"/>
                <a:cs typeface="+mn-cs"/>
                <a:sym typeface="Wingdings" panose="05000000000000000000" pitchFamily="2" charset="2"/>
              </a:endParaRPr>
            </a:p>
            <a:p>
              <a:pPr algn="l" defTabSz="913577" rtl="0"/>
              <a:endParaRPr kumimoji="1" lang="en-US" sz="1199" kern="1200" dirty="0">
                <a:solidFill>
                  <a:srgbClr val="000000"/>
                </a:solidFill>
                <a:ea typeface="Meiryo UI"/>
                <a:cs typeface="+mn-cs"/>
                <a:sym typeface="Wingdings" panose="05000000000000000000" pitchFamily="2" charset="2"/>
              </a:endParaRPr>
            </a:p>
            <a:p>
              <a:pPr algn="l" defTabSz="913577" rtl="0"/>
              <a:endParaRPr kumimoji="1" lang="en-US" sz="1199" kern="1200" dirty="0">
                <a:solidFill>
                  <a:srgbClr val="000000"/>
                </a:solidFill>
                <a:ea typeface="Meiryo UI"/>
                <a:cs typeface="+mn-cs"/>
                <a:sym typeface="Wingdings" panose="05000000000000000000" pitchFamily="2" charset="2"/>
              </a:endParaRPr>
            </a:p>
            <a:p>
              <a:pPr algn="l" defTabSz="913577" rtl="0"/>
              <a:r>
                <a:rPr kumimoji="1" lang="en-US" sz="1199" b="1" kern="1200" dirty="0">
                  <a:solidFill>
                    <a:srgbClr val="000000"/>
                  </a:solidFill>
                  <a:ea typeface="Meiryo UI"/>
                  <a:cs typeface="+mn-cs"/>
                </a:rPr>
                <a:t>Machine condition :</a:t>
              </a:r>
              <a:endParaRPr kumimoji="1" lang="en-US" sz="1199" b="1" kern="1200" dirty="0">
                <a:solidFill>
                  <a:srgbClr val="000000"/>
                </a:solidFill>
                <a:ea typeface="Meiryo UI"/>
                <a:cs typeface="+mn-cs"/>
                <a:sym typeface="Wingdings" panose="05000000000000000000" pitchFamily="2" charset="2"/>
              </a:endParaRPr>
            </a:p>
            <a:p>
              <a:pPr algn="l" defTabSz="913577" rtl="0"/>
              <a:r>
                <a:rPr kumimoji="1" lang="en-US" sz="1199" kern="1200" dirty="0">
                  <a:solidFill>
                    <a:srgbClr val="000000"/>
                  </a:solidFill>
                  <a:ea typeface="Meiryo UI"/>
                  <a:cs typeface="+mn-cs"/>
                </a:rPr>
                <a:t>2. Alarm on + fault notification </a:t>
              </a:r>
              <a:r>
                <a:rPr kumimoji="1" lang="en-US" sz="1199" kern="1200" dirty="0">
                  <a:solidFill>
                    <a:srgbClr val="000000"/>
                  </a:solidFill>
                  <a:ea typeface="Meiryo UI"/>
                  <a:cs typeface="+mn-cs"/>
                  <a:sym typeface="Wingdings" panose="05000000000000000000" pitchFamily="2" charset="2"/>
                </a:rPr>
                <a:t> Master ON  Auto Operate Off</a:t>
              </a:r>
            </a:p>
            <a:p>
              <a:pPr algn="l" defTabSz="913577" rtl="0"/>
              <a:endParaRPr kumimoji="1" lang="en-US" sz="1199" kern="1200" dirty="0">
                <a:solidFill>
                  <a:srgbClr val="000000"/>
                </a:solidFill>
                <a:ea typeface="Meiryo UI"/>
                <a:cs typeface="+mn-cs"/>
                <a:sym typeface="Wingdings" panose="05000000000000000000" pitchFamily="2" charset="2"/>
              </a:endParaRPr>
            </a:p>
            <a:p>
              <a:pPr algn="l" defTabSz="913577" rtl="0"/>
              <a:endParaRPr kumimoji="1" lang="en-US" sz="1199" kern="1200" dirty="0">
                <a:solidFill>
                  <a:srgbClr val="000000"/>
                </a:solidFill>
                <a:ea typeface="Meiryo UI"/>
                <a:cs typeface="+mn-cs"/>
                <a:sym typeface="Wingdings" panose="05000000000000000000" pitchFamily="2" charset="2"/>
              </a:endParaRPr>
            </a:p>
            <a:p>
              <a:pPr algn="l" defTabSz="913577" rtl="0"/>
              <a:endParaRPr kumimoji="1" lang="en-US" sz="1199" kern="1200" dirty="0">
                <a:solidFill>
                  <a:srgbClr val="000000"/>
                </a:solidFill>
                <a:ea typeface="Meiryo UI"/>
                <a:cs typeface="+mn-cs"/>
                <a:sym typeface="Wingdings" panose="05000000000000000000" pitchFamily="2" charset="2"/>
              </a:endParaRPr>
            </a:p>
            <a:p>
              <a:pPr algn="l" defTabSz="913577" rtl="0"/>
              <a:endParaRPr kumimoji="1" lang="en-US" sz="1199" kern="1200" dirty="0">
                <a:solidFill>
                  <a:srgbClr val="000000"/>
                </a:solidFill>
                <a:ea typeface="Meiryo UI"/>
                <a:cs typeface="+mn-cs"/>
                <a:sym typeface="Wingdings" panose="05000000000000000000" pitchFamily="2" charset="2"/>
              </a:endParaRPr>
            </a:p>
            <a:p>
              <a:pPr algn="l" defTabSz="913577" rtl="0"/>
              <a:r>
                <a:rPr kumimoji="1" lang="en-US" sz="1199" b="1" kern="1200" dirty="0">
                  <a:solidFill>
                    <a:srgbClr val="000000"/>
                  </a:solidFill>
                  <a:ea typeface="Meiryo UI"/>
                  <a:cs typeface="+mn-cs"/>
                </a:rPr>
                <a:t>Machine condition :</a:t>
              </a:r>
              <a:endParaRPr kumimoji="1" lang="en-US" sz="1199" b="1" kern="1200" dirty="0">
                <a:solidFill>
                  <a:srgbClr val="000000"/>
                </a:solidFill>
                <a:ea typeface="Meiryo UI"/>
                <a:cs typeface="+mn-cs"/>
                <a:sym typeface="Wingdings" panose="05000000000000000000" pitchFamily="2" charset="2"/>
              </a:endParaRPr>
            </a:p>
            <a:p>
              <a:pPr algn="l" defTabSz="913577" rtl="0"/>
              <a:r>
                <a:rPr kumimoji="1" lang="en-US" sz="1199" kern="1200" dirty="0">
                  <a:solidFill>
                    <a:srgbClr val="000000"/>
                  </a:solidFill>
                  <a:ea typeface="Meiryo UI"/>
                  <a:cs typeface="+mn-cs"/>
                </a:rPr>
                <a:t>3. Alarm on + fault notification </a:t>
              </a:r>
              <a:r>
                <a:rPr kumimoji="1" lang="en-US" sz="1199" kern="1200" dirty="0">
                  <a:solidFill>
                    <a:srgbClr val="000000"/>
                  </a:solidFill>
                  <a:ea typeface="Meiryo UI"/>
                  <a:cs typeface="+mn-cs"/>
                  <a:sym typeface="Wingdings" panose="05000000000000000000" pitchFamily="2" charset="2"/>
                </a:rPr>
                <a:t> Master ON  Auto Operate ON</a:t>
              </a:r>
            </a:p>
            <a:p>
              <a:pPr algn="l" defTabSz="913577" rtl="0"/>
              <a:endParaRPr kumimoji="1" lang="en-US" sz="1199" kern="1200" dirty="0">
                <a:solidFill>
                  <a:srgbClr val="000000"/>
                </a:solidFill>
                <a:ea typeface="Meiryo UI"/>
                <a:cs typeface="+mn-cs"/>
                <a:sym typeface="Wingdings" panose="05000000000000000000" pitchFamily="2" charset="2"/>
              </a:endParaRPr>
            </a:p>
            <a:p>
              <a:pPr algn="l" defTabSz="913577" rtl="0"/>
              <a:endParaRPr kumimoji="1" lang="en-US" sz="1199" kern="1200" dirty="0">
                <a:solidFill>
                  <a:srgbClr val="000000"/>
                </a:solidFill>
                <a:ea typeface="Meiryo UI"/>
                <a:cs typeface="+mn-cs"/>
              </a:endParaRPr>
            </a:p>
            <a:p>
              <a:pPr algn="l" defTabSz="913577" rtl="0"/>
              <a:endParaRPr kumimoji="1" lang="en-US" sz="1199" kern="1200" dirty="0">
                <a:solidFill>
                  <a:srgbClr val="000000"/>
                </a:solidFill>
                <a:ea typeface="Meiryo UI"/>
                <a:cs typeface="+mn-cs"/>
              </a:endParaRPr>
            </a:p>
            <a:p>
              <a:pPr algn="l" defTabSz="913577" rtl="0"/>
              <a:endParaRPr kumimoji="1" lang="en-US" sz="1199" kern="1200" dirty="0">
                <a:solidFill>
                  <a:srgbClr val="000000"/>
                </a:solidFill>
                <a:ea typeface="Meiryo UI"/>
                <a:cs typeface="+mn-cs"/>
              </a:endParaRPr>
            </a:p>
          </p:txBody>
        </p:sp>
        <p:sp>
          <p:nvSpPr>
            <p:cNvPr id="8" name="AutoShape 2" descr="transfer line machine production. Image 4 of 4">
              <a:extLst>
                <a:ext uri="{FF2B5EF4-FFF2-40B4-BE49-F238E27FC236}">
                  <a16:creationId xmlns:a16="http://schemas.microsoft.com/office/drawing/2014/main" id="{940C80B1-446C-4418-7B34-3CF0953B2120}"/>
                </a:ext>
              </a:extLst>
            </p:cNvPr>
            <p:cNvSpPr>
              <a:spLocks noChangeAspect="1" noChangeArrowheads="1"/>
            </p:cNvSpPr>
            <p:nvPr/>
          </p:nvSpPr>
          <p:spPr bwMode="auto">
            <a:xfrm>
              <a:off x="4541403" y="2991255"/>
              <a:ext cx="182857" cy="182857"/>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355" tIns="45678" rIns="91355" bIns="45678" numCol="1" anchor="t" anchorCtr="0" compatLnSpc="1">
              <a:prstTxWarp prst="textNoShape">
                <a:avLst/>
              </a:prstTxWarp>
            </a:bodyPr>
            <a:lstStyle/>
            <a:p>
              <a:pPr algn="l" defTabSz="913577" rtl="0"/>
              <a:endParaRPr kumimoji="1" lang="en-US" sz="1798" kern="1200">
                <a:solidFill>
                  <a:srgbClr val="000000"/>
                </a:solidFill>
                <a:ea typeface="Meiryo UI"/>
                <a:cs typeface="+mn-cs"/>
              </a:endParaRPr>
            </a:p>
          </p:txBody>
        </p:sp>
        <p:grpSp>
          <p:nvGrpSpPr>
            <p:cNvPr id="12" name="Group 11"/>
            <p:cNvGrpSpPr/>
            <p:nvPr/>
          </p:nvGrpSpPr>
          <p:grpSpPr>
            <a:xfrm>
              <a:off x="873464" y="739985"/>
              <a:ext cx="4457384" cy="529934"/>
              <a:chOff x="870039" y="1026420"/>
              <a:chExt cx="4461511" cy="530425"/>
            </a:xfrm>
          </p:grpSpPr>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22246" y="1026420"/>
                <a:ext cx="707233" cy="530425"/>
              </a:xfrm>
              <a:prstGeom prst="rect">
                <a:avLst/>
              </a:prstGeom>
              <a:effectLst>
                <a:outerShdw blurRad="63500" sx="102000" sy="102000" algn="ctr" rotWithShape="0">
                  <a:prstClr val="black">
                    <a:alpha val="40000"/>
                  </a:prstClr>
                </a:outerShdw>
              </a:effectLst>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0039" y="1026420"/>
                <a:ext cx="496661" cy="496661"/>
              </a:xfrm>
              <a:prstGeom prst="rect">
                <a:avLst/>
              </a:prstGeom>
            </p:spPr>
          </p:pic>
          <p:sp>
            <p:nvSpPr>
              <p:cNvPr id="7" name="Rectangle 6"/>
              <p:cNvSpPr/>
              <p:nvPr/>
            </p:nvSpPr>
            <p:spPr>
              <a:xfrm>
                <a:off x="3146650" y="1093629"/>
                <a:ext cx="847725" cy="373755"/>
              </a:xfrm>
              <a:prstGeom prst="rect">
                <a:avLst/>
              </a:prstGeom>
              <a:solidFill>
                <a:schemeClr val="tx1"/>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577" rtl="0"/>
                <a:endParaRPr kumimoji="1" lang="en-US" sz="1798" kern="1200">
                  <a:solidFill>
                    <a:srgbClr val="FFFFFF"/>
                  </a:solidFill>
                  <a:ea typeface="Meiryo UI"/>
                </a:endParaRPr>
              </a:p>
            </p:txBody>
          </p:sp>
          <p:sp>
            <p:nvSpPr>
              <p:cNvPr id="15" name="Rectangle 14"/>
              <p:cNvSpPr/>
              <p:nvPr/>
            </p:nvSpPr>
            <p:spPr>
              <a:xfrm>
                <a:off x="4455250" y="1087872"/>
                <a:ext cx="847725" cy="373755"/>
              </a:xfrm>
              <a:prstGeom prst="rect">
                <a:avLst/>
              </a:prstGeom>
              <a:solidFill>
                <a:schemeClr val="tx1"/>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577" rtl="0"/>
                <a:endParaRPr kumimoji="1" lang="en-US" sz="1798" kern="1200">
                  <a:solidFill>
                    <a:srgbClr val="FFFFFF"/>
                  </a:solidFill>
                  <a:ea typeface="Meiryo UI"/>
                </a:endParaRPr>
              </a:p>
            </p:txBody>
          </p:sp>
          <p:sp>
            <p:nvSpPr>
              <p:cNvPr id="9" name="TextBox 8"/>
              <p:cNvSpPr txBox="1"/>
              <p:nvPr/>
            </p:nvSpPr>
            <p:spPr>
              <a:xfrm>
                <a:off x="3131000" y="1096525"/>
                <a:ext cx="888434" cy="400110"/>
              </a:xfrm>
              <a:prstGeom prst="rect">
                <a:avLst/>
              </a:prstGeom>
              <a:noFill/>
            </p:spPr>
            <p:txBody>
              <a:bodyPr wrap="square" rtlCol="0">
                <a:spAutoFit/>
              </a:bodyPr>
              <a:lstStyle/>
              <a:p>
                <a:pPr algn="ctr" defTabSz="913577" rtl="0"/>
                <a:r>
                  <a:rPr kumimoji="1" lang="en-US" sz="999" b="1" kern="1200" dirty="0">
                    <a:solidFill>
                      <a:srgbClr val="FFFFFF"/>
                    </a:solidFill>
                    <a:ea typeface="Meiryo UI"/>
                    <a:cs typeface="+mn-cs"/>
                  </a:rPr>
                  <a:t>MASTER </a:t>
                </a:r>
              </a:p>
              <a:p>
                <a:pPr algn="ctr" defTabSz="913577" rtl="0"/>
                <a:r>
                  <a:rPr kumimoji="1" lang="en-US" sz="999" b="1" kern="1200" dirty="0">
                    <a:solidFill>
                      <a:srgbClr val="FFFFFF"/>
                    </a:solidFill>
                    <a:ea typeface="Meiryo UI"/>
                    <a:cs typeface="+mn-cs"/>
                  </a:rPr>
                  <a:t>ON</a:t>
                </a:r>
              </a:p>
            </p:txBody>
          </p:sp>
          <p:sp>
            <p:nvSpPr>
              <p:cNvPr id="19" name="TextBox 18"/>
              <p:cNvSpPr txBox="1"/>
              <p:nvPr/>
            </p:nvSpPr>
            <p:spPr>
              <a:xfrm>
                <a:off x="4443116" y="1077368"/>
                <a:ext cx="888434" cy="400110"/>
              </a:xfrm>
              <a:prstGeom prst="rect">
                <a:avLst/>
              </a:prstGeom>
              <a:noFill/>
            </p:spPr>
            <p:txBody>
              <a:bodyPr wrap="square" rtlCol="0">
                <a:spAutoFit/>
              </a:bodyPr>
              <a:lstStyle/>
              <a:p>
                <a:pPr algn="ctr" defTabSz="913577" rtl="0"/>
                <a:r>
                  <a:rPr kumimoji="1" lang="en-US" sz="999" b="1" kern="1200" dirty="0">
                    <a:solidFill>
                      <a:srgbClr val="FFFFFF"/>
                    </a:solidFill>
                    <a:ea typeface="Meiryo UI"/>
                    <a:cs typeface="+mn-cs"/>
                  </a:rPr>
                  <a:t>AUTO</a:t>
                </a:r>
              </a:p>
              <a:p>
                <a:pPr algn="ctr" defTabSz="913577" rtl="0"/>
                <a:r>
                  <a:rPr kumimoji="1" lang="en-US" sz="999" b="1" kern="1200" dirty="0">
                    <a:solidFill>
                      <a:srgbClr val="FFFFFF"/>
                    </a:solidFill>
                    <a:ea typeface="Meiryo UI"/>
                    <a:cs typeface="+mn-cs"/>
                  </a:rPr>
                  <a:t>START</a:t>
                </a:r>
              </a:p>
            </p:txBody>
          </p:sp>
        </p:grpSp>
        <p:grpSp>
          <p:nvGrpSpPr>
            <p:cNvPr id="24" name="Group 23"/>
            <p:cNvGrpSpPr/>
            <p:nvPr/>
          </p:nvGrpSpPr>
          <p:grpSpPr>
            <a:xfrm>
              <a:off x="844916" y="1913915"/>
              <a:ext cx="4457384" cy="529934"/>
              <a:chOff x="870039" y="1026420"/>
              <a:chExt cx="4461511" cy="530425"/>
            </a:xfrm>
          </p:grpSpPr>
          <p:pic>
            <p:nvPicPr>
              <p:cNvPr id="25" name="Picture 2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22246" y="1026420"/>
                <a:ext cx="707233" cy="530425"/>
              </a:xfrm>
              <a:prstGeom prst="rect">
                <a:avLst/>
              </a:prstGeom>
              <a:effectLst>
                <a:outerShdw blurRad="63500" sx="102000" sy="102000" algn="ctr" rotWithShape="0">
                  <a:prstClr val="black">
                    <a:alpha val="40000"/>
                  </a:prstClr>
                </a:outerShdw>
              </a:effectLst>
            </p:spPr>
          </p:pic>
          <p:pic>
            <p:nvPicPr>
              <p:cNvPr id="26" name="Picture 2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0039" y="1026420"/>
                <a:ext cx="496661" cy="496659"/>
              </a:xfrm>
              <a:prstGeom prst="rect">
                <a:avLst/>
              </a:prstGeom>
            </p:spPr>
          </p:pic>
          <p:sp>
            <p:nvSpPr>
              <p:cNvPr id="27" name="Rectangle 26"/>
              <p:cNvSpPr/>
              <p:nvPr/>
            </p:nvSpPr>
            <p:spPr>
              <a:xfrm>
                <a:off x="3146650" y="1093629"/>
                <a:ext cx="847725" cy="373755"/>
              </a:xfrm>
              <a:prstGeom prst="rect">
                <a:avLst/>
              </a:prstGeom>
              <a:solidFill>
                <a:srgbClr val="92D050"/>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577" rtl="0"/>
                <a:endParaRPr kumimoji="1" lang="en-US" sz="1798" kern="1200">
                  <a:solidFill>
                    <a:srgbClr val="FFFFFF"/>
                  </a:solidFill>
                  <a:ea typeface="Meiryo UI"/>
                </a:endParaRPr>
              </a:p>
            </p:txBody>
          </p:sp>
          <p:sp>
            <p:nvSpPr>
              <p:cNvPr id="28" name="Rectangle 27"/>
              <p:cNvSpPr/>
              <p:nvPr/>
            </p:nvSpPr>
            <p:spPr>
              <a:xfrm>
                <a:off x="4455250" y="1087872"/>
                <a:ext cx="847725" cy="373755"/>
              </a:xfrm>
              <a:prstGeom prst="rect">
                <a:avLst/>
              </a:prstGeom>
              <a:solidFill>
                <a:schemeClr val="tx1"/>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577" rtl="0"/>
                <a:endParaRPr kumimoji="1" lang="en-US" sz="1798" kern="1200">
                  <a:solidFill>
                    <a:srgbClr val="FFFFFF"/>
                  </a:solidFill>
                  <a:ea typeface="Meiryo UI"/>
                </a:endParaRPr>
              </a:p>
            </p:txBody>
          </p:sp>
          <p:sp>
            <p:nvSpPr>
              <p:cNvPr id="29" name="TextBox 28"/>
              <p:cNvSpPr txBox="1"/>
              <p:nvPr/>
            </p:nvSpPr>
            <p:spPr>
              <a:xfrm>
                <a:off x="3128456" y="1089772"/>
                <a:ext cx="888434" cy="400110"/>
              </a:xfrm>
              <a:prstGeom prst="rect">
                <a:avLst/>
              </a:prstGeom>
              <a:noFill/>
            </p:spPr>
            <p:txBody>
              <a:bodyPr wrap="square" rtlCol="0">
                <a:spAutoFit/>
              </a:bodyPr>
              <a:lstStyle/>
              <a:p>
                <a:pPr algn="ctr" defTabSz="913577" rtl="0"/>
                <a:r>
                  <a:rPr kumimoji="1" lang="en-US" sz="999" b="1" kern="1200" dirty="0">
                    <a:ea typeface="Meiryo UI"/>
                    <a:cs typeface="+mn-cs"/>
                  </a:rPr>
                  <a:t>MASTER </a:t>
                </a:r>
              </a:p>
              <a:p>
                <a:pPr algn="ctr" defTabSz="913577" rtl="0"/>
                <a:r>
                  <a:rPr kumimoji="1" lang="en-US" sz="999" b="1" kern="1200" dirty="0">
                    <a:ea typeface="Meiryo UI"/>
                    <a:cs typeface="+mn-cs"/>
                  </a:rPr>
                  <a:t>ON</a:t>
                </a:r>
              </a:p>
            </p:txBody>
          </p:sp>
          <p:sp>
            <p:nvSpPr>
              <p:cNvPr id="30" name="TextBox 29"/>
              <p:cNvSpPr txBox="1"/>
              <p:nvPr/>
            </p:nvSpPr>
            <p:spPr>
              <a:xfrm>
                <a:off x="4443116" y="1077367"/>
                <a:ext cx="888434" cy="400110"/>
              </a:xfrm>
              <a:prstGeom prst="rect">
                <a:avLst/>
              </a:prstGeom>
              <a:noFill/>
            </p:spPr>
            <p:txBody>
              <a:bodyPr wrap="square" rtlCol="0">
                <a:spAutoFit/>
              </a:bodyPr>
              <a:lstStyle/>
              <a:p>
                <a:pPr algn="ctr" defTabSz="913577" rtl="0"/>
                <a:r>
                  <a:rPr kumimoji="1" lang="en-US" sz="999" b="1" kern="1200" dirty="0">
                    <a:solidFill>
                      <a:srgbClr val="FFFFFF"/>
                    </a:solidFill>
                    <a:ea typeface="Meiryo UI"/>
                    <a:cs typeface="+mn-cs"/>
                  </a:rPr>
                  <a:t>AUTO</a:t>
                </a:r>
              </a:p>
              <a:p>
                <a:pPr algn="ctr" defTabSz="913577" rtl="0"/>
                <a:r>
                  <a:rPr kumimoji="1" lang="en-US" sz="999" b="1" kern="1200" dirty="0">
                    <a:solidFill>
                      <a:srgbClr val="FFFFFF"/>
                    </a:solidFill>
                    <a:ea typeface="Meiryo UI"/>
                    <a:cs typeface="+mn-cs"/>
                  </a:rPr>
                  <a:t>START</a:t>
                </a:r>
              </a:p>
            </p:txBody>
          </p:sp>
        </p:grpSp>
        <p:grpSp>
          <p:nvGrpSpPr>
            <p:cNvPr id="31" name="Group 30"/>
            <p:cNvGrpSpPr/>
            <p:nvPr/>
          </p:nvGrpSpPr>
          <p:grpSpPr>
            <a:xfrm>
              <a:off x="816367" y="3075882"/>
              <a:ext cx="4457384" cy="529934"/>
              <a:chOff x="870039" y="1026420"/>
              <a:chExt cx="4461511" cy="530425"/>
            </a:xfrm>
          </p:grpSpPr>
          <p:pic>
            <p:nvPicPr>
              <p:cNvPr id="32" name="Picture 3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22246" y="1026420"/>
                <a:ext cx="707233" cy="530425"/>
              </a:xfrm>
              <a:prstGeom prst="rect">
                <a:avLst/>
              </a:prstGeom>
              <a:effectLst>
                <a:outerShdw blurRad="63500" sx="102000" sy="102000" algn="ctr" rotWithShape="0">
                  <a:prstClr val="black">
                    <a:alpha val="40000"/>
                  </a:prstClr>
                </a:outerShdw>
              </a:effectLst>
            </p:spPr>
          </p:pic>
          <p:pic>
            <p:nvPicPr>
              <p:cNvPr id="33" name="Picture 3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0039" y="1026420"/>
                <a:ext cx="496661" cy="496661"/>
              </a:xfrm>
              <a:prstGeom prst="rect">
                <a:avLst/>
              </a:prstGeom>
            </p:spPr>
          </p:pic>
          <p:sp>
            <p:nvSpPr>
              <p:cNvPr id="34" name="Rectangle 33"/>
              <p:cNvSpPr/>
              <p:nvPr/>
            </p:nvSpPr>
            <p:spPr>
              <a:xfrm>
                <a:off x="3146650" y="1093629"/>
                <a:ext cx="847725" cy="373755"/>
              </a:xfrm>
              <a:prstGeom prst="rect">
                <a:avLst/>
              </a:prstGeom>
              <a:solidFill>
                <a:srgbClr val="92D050"/>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577" rtl="0"/>
                <a:endParaRPr kumimoji="1" lang="en-US" sz="1798" kern="1200">
                  <a:solidFill>
                    <a:srgbClr val="FFFFFF"/>
                  </a:solidFill>
                  <a:ea typeface="Meiryo UI"/>
                </a:endParaRPr>
              </a:p>
            </p:txBody>
          </p:sp>
          <p:sp>
            <p:nvSpPr>
              <p:cNvPr id="35" name="Rectangle 34"/>
              <p:cNvSpPr/>
              <p:nvPr/>
            </p:nvSpPr>
            <p:spPr>
              <a:xfrm>
                <a:off x="4455250" y="1087872"/>
                <a:ext cx="847725" cy="373755"/>
              </a:xfrm>
              <a:prstGeom prst="rect">
                <a:avLst/>
              </a:prstGeom>
              <a:solidFill>
                <a:srgbClr val="FFC000"/>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577" rtl="0"/>
                <a:endParaRPr kumimoji="1" lang="en-US" sz="1798" kern="1200">
                  <a:solidFill>
                    <a:srgbClr val="FFFFFF"/>
                  </a:solidFill>
                  <a:ea typeface="Meiryo UI"/>
                </a:endParaRPr>
              </a:p>
            </p:txBody>
          </p:sp>
          <p:sp>
            <p:nvSpPr>
              <p:cNvPr id="36" name="TextBox 35"/>
              <p:cNvSpPr txBox="1"/>
              <p:nvPr/>
            </p:nvSpPr>
            <p:spPr>
              <a:xfrm>
                <a:off x="3117340" y="1094396"/>
                <a:ext cx="888434" cy="400110"/>
              </a:xfrm>
              <a:prstGeom prst="rect">
                <a:avLst/>
              </a:prstGeom>
              <a:noFill/>
            </p:spPr>
            <p:txBody>
              <a:bodyPr wrap="square" rtlCol="0">
                <a:spAutoFit/>
              </a:bodyPr>
              <a:lstStyle/>
              <a:p>
                <a:pPr algn="ctr" defTabSz="913577" rtl="0"/>
                <a:r>
                  <a:rPr kumimoji="1" lang="en-US" sz="999" b="1" kern="1200" dirty="0">
                    <a:ea typeface="Meiryo UI"/>
                    <a:cs typeface="+mn-cs"/>
                  </a:rPr>
                  <a:t>MASTER </a:t>
                </a:r>
              </a:p>
              <a:p>
                <a:pPr algn="ctr" defTabSz="913577" rtl="0"/>
                <a:r>
                  <a:rPr kumimoji="1" lang="en-US" sz="999" b="1" kern="1200" dirty="0">
                    <a:ea typeface="Meiryo UI"/>
                    <a:cs typeface="+mn-cs"/>
                  </a:rPr>
                  <a:t>ON</a:t>
                </a:r>
              </a:p>
            </p:txBody>
          </p:sp>
          <p:sp>
            <p:nvSpPr>
              <p:cNvPr id="37" name="TextBox 36"/>
              <p:cNvSpPr txBox="1"/>
              <p:nvPr/>
            </p:nvSpPr>
            <p:spPr>
              <a:xfrm>
                <a:off x="4443116" y="1077368"/>
                <a:ext cx="888434" cy="400110"/>
              </a:xfrm>
              <a:prstGeom prst="rect">
                <a:avLst/>
              </a:prstGeom>
              <a:noFill/>
            </p:spPr>
            <p:txBody>
              <a:bodyPr wrap="square" rtlCol="0">
                <a:spAutoFit/>
              </a:bodyPr>
              <a:lstStyle/>
              <a:p>
                <a:pPr algn="ctr" defTabSz="913577" rtl="0"/>
                <a:r>
                  <a:rPr kumimoji="1" lang="en-US" sz="999" b="1" kern="1200" dirty="0">
                    <a:ea typeface="Meiryo UI"/>
                    <a:cs typeface="+mn-cs"/>
                  </a:rPr>
                  <a:t>AUTO</a:t>
                </a:r>
              </a:p>
              <a:p>
                <a:pPr algn="ctr" defTabSz="913577" rtl="0"/>
                <a:r>
                  <a:rPr kumimoji="1" lang="en-US" sz="999" b="1" kern="1200" dirty="0">
                    <a:ea typeface="Meiryo UI"/>
                    <a:cs typeface="+mn-cs"/>
                  </a:rPr>
                  <a:t>START</a:t>
                </a:r>
              </a:p>
            </p:txBody>
          </p:sp>
        </p:grpSp>
      </p:grpSp>
      <p:sp>
        <p:nvSpPr>
          <p:cNvPr id="38" name="TextBox 37">
            <a:extLst>
              <a:ext uri="{FF2B5EF4-FFF2-40B4-BE49-F238E27FC236}">
                <a16:creationId xmlns:a16="http://schemas.microsoft.com/office/drawing/2014/main" id="{2BA4319A-1F82-D6F3-DEC6-32B0603962FA}"/>
              </a:ext>
            </a:extLst>
          </p:cNvPr>
          <p:cNvSpPr txBox="1"/>
          <p:nvPr/>
        </p:nvSpPr>
        <p:spPr>
          <a:xfrm flipH="1">
            <a:off x="-14249" y="50744"/>
            <a:ext cx="5299963" cy="307492"/>
          </a:xfrm>
          <a:prstGeom prst="rect">
            <a:avLst/>
          </a:prstGeom>
          <a:noFill/>
        </p:spPr>
        <p:txBody>
          <a:bodyPr wrap="square" rtlCol="0">
            <a:spAutoFit/>
          </a:bodyPr>
          <a:lstStyle/>
          <a:p>
            <a:pPr marL="285493" indent="-285493" algn="l" defTabSz="913577" rtl="0">
              <a:buFont typeface="Wingdings" panose="05000000000000000000" pitchFamily="2" charset="2"/>
              <a:buChar char="q"/>
              <a:defRPr/>
            </a:pPr>
            <a:r>
              <a:rPr lang="en-US" sz="1399" b="1" kern="1200" dirty="0">
                <a:solidFill>
                  <a:srgbClr val="000000"/>
                </a:solidFill>
                <a:effectLst>
                  <a:outerShdw blurRad="38100" dist="38100" dir="2700000" algn="tl">
                    <a:srgbClr val="000000">
                      <a:alpha val="43137"/>
                    </a:srgbClr>
                  </a:outerShdw>
                </a:effectLst>
                <a:ea typeface="Meiryo UI"/>
                <a:cs typeface="+mn-cs"/>
              </a:rPr>
              <a:t>Chokotei and Breakdown Pattern</a:t>
            </a:r>
          </a:p>
        </p:txBody>
      </p:sp>
      <p:sp>
        <p:nvSpPr>
          <p:cNvPr id="40" name="TextBox 39">
            <a:extLst>
              <a:ext uri="{FF2B5EF4-FFF2-40B4-BE49-F238E27FC236}">
                <a16:creationId xmlns:a16="http://schemas.microsoft.com/office/drawing/2014/main" id="{3E1BB531-E6CD-4D89-67F9-6DC7CC77CF15}"/>
              </a:ext>
            </a:extLst>
          </p:cNvPr>
          <p:cNvSpPr txBox="1"/>
          <p:nvPr/>
        </p:nvSpPr>
        <p:spPr>
          <a:xfrm>
            <a:off x="1926499" y="6268304"/>
            <a:ext cx="5993401" cy="614984"/>
          </a:xfrm>
          <a:prstGeom prst="rect">
            <a:avLst/>
          </a:prstGeom>
          <a:solidFill>
            <a:schemeClr val="bg1"/>
          </a:solidFill>
        </p:spPr>
        <p:txBody>
          <a:bodyPr wrap="square" rtlCol="0">
            <a:spAutoFit/>
          </a:bodyPr>
          <a:lstStyle/>
          <a:p>
            <a:pPr algn="ctr" defTabSz="913577" rtl="0">
              <a:defRPr/>
            </a:pPr>
            <a:r>
              <a:rPr lang="en-US" sz="1698" b="1" i="1" kern="1200" dirty="0">
                <a:solidFill>
                  <a:srgbClr val="000000"/>
                </a:solidFill>
                <a:effectLst>
                  <a:glow rad="101600">
                    <a:srgbClr val="FFFF00">
                      <a:alpha val="40000"/>
                    </a:srgbClr>
                  </a:glow>
                </a:effectLst>
                <a:ea typeface="Meiryo UI"/>
                <a:cs typeface="+mn-cs"/>
              </a:rPr>
              <a:t>With that pattern Andon Lamp is the best trigger for record system </a:t>
            </a:r>
          </a:p>
        </p:txBody>
      </p:sp>
      <p:pic>
        <p:nvPicPr>
          <p:cNvPr id="16" name="Picture 15"/>
          <p:cNvPicPr>
            <a:picLocks noChangeAspect="1"/>
          </p:cNvPicPr>
          <p:nvPr/>
        </p:nvPicPr>
        <p:blipFill>
          <a:blip r:embed="rId6"/>
          <a:stretch>
            <a:fillRect/>
          </a:stretch>
        </p:blipFill>
        <p:spPr>
          <a:xfrm>
            <a:off x="-5377530" y="4036355"/>
            <a:ext cx="3279204" cy="2113265"/>
          </a:xfrm>
          <a:prstGeom prst="rect">
            <a:avLst/>
          </a:prstGeom>
        </p:spPr>
      </p:pic>
    </p:spTree>
    <p:extLst>
      <p:ext uri="{BB962C8B-B14F-4D97-AF65-F5344CB8AC3E}">
        <p14:creationId xmlns:p14="http://schemas.microsoft.com/office/powerpoint/2010/main" val="33297739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8608047" y="26270"/>
            <a:ext cx="1504677" cy="2328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577" rtl="0"/>
            <a:endParaRPr kumimoji="1" lang="en-US" sz="1798" kern="1200">
              <a:solidFill>
                <a:srgbClr val="FFFFFF"/>
              </a:solidFill>
              <a:ea typeface="Meiryo UI"/>
            </a:endParaRPr>
          </a:p>
        </p:txBody>
      </p:sp>
      <p:pic>
        <p:nvPicPr>
          <p:cNvPr id="54" name="Picture 53"/>
          <p:cNvPicPr>
            <a:picLocks noChangeAspect="1"/>
          </p:cNvPicPr>
          <p:nvPr/>
        </p:nvPicPr>
        <p:blipFill>
          <a:blip r:embed="rId3"/>
          <a:stretch>
            <a:fillRect/>
          </a:stretch>
        </p:blipFill>
        <p:spPr>
          <a:xfrm>
            <a:off x="-5208895" y="1752600"/>
            <a:ext cx="3276600" cy="1966674"/>
          </a:xfrm>
          <a:prstGeom prst="rect">
            <a:avLst/>
          </a:prstGeom>
        </p:spPr>
      </p:pic>
      <p:grpSp>
        <p:nvGrpSpPr>
          <p:cNvPr id="13" name="Group 12"/>
          <p:cNvGrpSpPr/>
          <p:nvPr/>
        </p:nvGrpSpPr>
        <p:grpSpPr>
          <a:xfrm>
            <a:off x="242881" y="117069"/>
            <a:ext cx="7224719" cy="7379805"/>
            <a:chOff x="238872" y="402927"/>
            <a:chExt cx="7231409" cy="7386638"/>
          </a:xfrm>
        </p:grpSpPr>
        <p:sp>
          <p:nvSpPr>
            <p:cNvPr id="6" name="TextBox 5">
              <a:extLst>
                <a:ext uri="{FF2B5EF4-FFF2-40B4-BE49-F238E27FC236}">
                  <a16:creationId xmlns:a16="http://schemas.microsoft.com/office/drawing/2014/main" id="{0E8AC98F-9B96-7EE0-9F67-A86067212D95}"/>
                </a:ext>
              </a:extLst>
            </p:cNvPr>
            <p:cNvSpPr txBox="1"/>
            <p:nvPr/>
          </p:nvSpPr>
          <p:spPr>
            <a:xfrm>
              <a:off x="238872" y="402927"/>
              <a:ext cx="7231409" cy="7386638"/>
            </a:xfrm>
            <a:prstGeom prst="rect">
              <a:avLst/>
            </a:prstGeom>
            <a:noFill/>
          </p:spPr>
          <p:txBody>
            <a:bodyPr wrap="square" rtlCol="0">
              <a:spAutoFit/>
            </a:bodyPr>
            <a:lstStyle/>
            <a:p>
              <a:pPr algn="l" defTabSz="913577" rtl="0"/>
              <a:endParaRPr kumimoji="1" lang="en-US" sz="1199" kern="1200" dirty="0">
                <a:solidFill>
                  <a:srgbClr val="000000"/>
                </a:solidFill>
                <a:ea typeface="Meiryo UI"/>
                <a:cs typeface="+mn-cs"/>
              </a:endParaRPr>
            </a:p>
            <a:p>
              <a:pPr algn="l" defTabSz="913577" rtl="0"/>
              <a:r>
                <a:rPr kumimoji="1" lang="en-US" sz="1199" b="1" kern="1200" dirty="0">
                  <a:solidFill>
                    <a:srgbClr val="000000"/>
                  </a:solidFill>
                  <a:ea typeface="Meiryo UI"/>
                  <a:cs typeface="+mn-cs"/>
                </a:rPr>
                <a:t>Machine condition :</a:t>
              </a:r>
            </a:p>
            <a:p>
              <a:pPr marL="342591" indent="-342591" algn="l" defTabSz="913577" rtl="0">
                <a:buFontTx/>
                <a:buAutoNum type="arabicPeriod"/>
              </a:pPr>
              <a:r>
                <a:rPr kumimoji="1" lang="en-US" sz="1199" kern="1200" dirty="0">
                  <a:solidFill>
                    <a:srgbClr val="000000"/>
                  </a:solidFill>
                  <a:ea typeface="Meiryo UI"/>
                  <a:cs typeface="+mn-cs"/>
                </a:rPr>
                <a:t>Alarm on + fault notification </a:t>
              </a:r>
              <a:r>
                <a:rPr kumimoji="1" lang="en-US" sz="1199" kern="1200" dirty="0">
                  <a:solidFill>
                    <a:srgbClr val="000000"/>
                  </a:solidFill>
                  <a:ea typeface="Meiryo UI"/>
                  <a:cs typeface="+mn-cs"/>
                  <a:sym typeface="Wingdings" panose="05000000000000000000" pitchFamily="2" charset="2"/>
                </a:rPr>
                <a:t> Master Off  Auto Operate Off</a:t>
              </a:r>
            </a:p>
            <a:p>
              <a:pPr marL="342591" indent="-342591" algn="l" defTabSz="913577" rtl="0">
                <a:buFontTx/>
                <a:buAutoNum type="arabicPeriod"/>
              </a:pPr>
              <a:endParaRPr kumimoji="1" lang="en-US" sz="1199" kern="1200" dirty="0">
                <a:solidFill>
                  <a:srgbClr val="000000"/>
                </a:solidFill>
                <a:ea typeface="Meiryo UI"/>
                <a:cs typeface="+mn-cs"/>
                <a:sym typeface="Wingdings" panose="05000000000000000000" pitchFamily="2" charset="2"/>
              </a:endParaRPr>
            </a:p>
            <a:p>
              <a:pPr algn="l" defTabSz="913577" rtl="0"/>
              <a:endParaRPr kumimoji="1" lang="en-US" sz="1199" kern="1200" dirty="0">
                <a:solidFill>
                  <a:srgbClr val="000000"/>
                </a:solidFill>
                <a:ea typeface="Meiryo UI"/>
                <a:cs typeface="+mn-cs"/>
                <a:sym typeface="Wingdings" panose="05000000000000000000" pitchFamily="2" charset="2"/>
              </a:endParaRPr>
            </a:p>
            <a:p>
              <a:pPr algn="l" defTabSz="913577" rtl="0"/>
              <a:endParaRPr kumimoji="1" lang="en-US" sz="1199" kern="1200" dirty="0">
                <a:solidFill>
                  <a:srgbClr val="000000"/>
                </a:solidFill>
                <a:ea typeface="Meiryo UI"/>
                <a:cs typeface="+mn-cs"/>
                <a:sym typeface="Wingdings" panose="05000000000000000000" pitchFamily="2" charset="2"/>
              </a:endParaRPr>
            </a:p>
            <a:p>
              <a:pPr algn="l" defTabSz="913577" rtl="0"/>
              <a:r>
                <a:rPr kumimoji="1" lang="en-US" sz="1199" b="1" kern="1200" dirty="0">
                  <a:solidFill>
                    <a:srgbClr val="000000"/>
                  </a:solidFill>
                  <a:ea typeface="Meiryo UI"/>
                  <a:cs typeface="+mn-cs"/>
                  <a:sym typeface="Wingdings" panose="05000000000000000000" pitchFamily="2" charset="2"/>
                </a:rPr>
                <a:t>Operator Handling :</a:t>
              </a:r>
            </a:p>
            <a:p>
              <a:pPr marL="285493" indent="-285493" algn="l" defTabSz="913577" rtl="0">
                <a:buFontTx/>
                <a:buChar char="-"/>
              </a:pPr>
              <a:r>
                <a:rPr kumimoji="1" lang="en-US" sz="1199" kern="1200" dirty="0">
                  <a:solidFill>
                    <a:srgbClr val="000000"/>
                  </a:solidFill>
                  <a:ea typeface="Meiryo UI"/>
                  <a:cs typeface="+mn-cs"/>
                  <a:sym typeface="Wingdings" panose="05000000000000000000" pitchFamily="2" charset="2"/>
                </a:rPr>
                <a:t>Alarm reset + fault reset  action  Master ON  All home post  auto start On </a:t>
              </a:r>
            </a:p>
            <a:p>
              <a:pPr marL="285493" indent="-285493" algn="l" defTabSz="913577" rtl="0">
                <a:buFontTx/>
                <a:buChar char="-"/>
              </a:pPr>
              <a:r>
                <a:rPr kumimoji="1" lang="en-US" sz="1199" kern="1200" dirty="0">
                  <a:solidFill>
                    <a:srgbClr val="000000"/>
                  </a:solidFill>
                  <a:ea typeface="Meiryo UI"/>
                  <a:cs typeface="+mn-cs"/>
                  <a:sym typeface="Wingdings" panose="05000000000000000000" pitchFamily="2" charset="2"/>
                </a:rPr>
                <a:t>Alarm reset + fault reset  action with centralize  Centralize operation ON  Centralize Master ON  Centralize All home post  Centralize auto Running On </a:t>
              </a:r>
            </a:p>
            <a:p>
              <a:pPr algn="l" defTabSz="913577" rtl="0"/>
              <a:endParaRPr kumimoji="1" lang="en-US" sz="1199" kern="1200" dirty="0">
                <a:solidFill>
                  <a:srgbClr val="000000"/>
                </a:solidFill>
                <a:ea typeface="Meiryo UI"/>
                <a:cs typeface="+mn-cs"/>
                <a:sym typeface="Wingdings" panose="05000000000000000000" pitchFamily="2" charset="2"/>
              </a:endParaRPr>
            </a:p>
            <a:p>
              <a:pPr algn="l" defTabSz="913577" rtl="0"/>
              <a:r>
                <a:rPr kumimoji="1" lang="en-US" sz="1199" b="1" kern="1200" dirty="0">
                  <a:solidFill>
                    <a:srgbClr val="000000"/>
                  </a:solidFill>
                  <a:ea typeface="Meiryo UI"/>
                  <a:cs typeface="+mn-cs"/>
                </a:rPr>
                <a:t>Machine condition :</a:t>
              </a:r>
              <a:endParaRPr kumimoji="1" lang="en-US" sz="1199" b="1" kern="1200" dirty="0">
                <a:solidFill>
                  <a:srgbClr val="000000"/>
                </a:solidFill>
                <a:ea typeface="Meiryo UI"/>
                <a:cs typeface="+mn-cs"/>
                <a:sym typeface="Wingdings" panose="05000000000000000000" pitchFamily="2" charset="2"/>
              </a:endParaRPr>
            </a:p>
            <a:p>
              <a:pPr algn="l" defTabSz="913577" rtl="0"/>
              <a:r>
                <a:rPr kumimoji="1" lang="en-US" sz="1199" kern="1200" dirty="0">
                  <a:solidFill>
                    <a:srgbClr val="000000"/>
                  </a:solidFill>
                  <a:ea typeface="Meiryo UI"/>
                  <a:cs typeface="+mn-cs"/>
                </a:rPr>
                <a:t>2. Alarm on + fault notification </a:t>
              </a:r>
              <a:r>
                <a:rPr kumimoji="1" lang="en-US" sz="1199" kern="1200" dirty="0">
                  <a:solidFill>
                    <a:srgbClr val="000000"/>
                  </a:solidFill>
                  <a:ea typeface="Meiryo UI"/>
                  <a:cs typeface="+mn-cs"/>
                  <a:sym typeface="Wingdings" panose="05000000000000000000" pitchFamily="2" charset="2"/>
                </a:rPr>
                <a:t> Master ON  Auto Operate Off</a:t>
              </a:r>
            </a:p>
            <a:p>
              <a:pPr algn="l" defTabSz="913577" rtl="0"/>
              <a:endParaRPr kumimoji="1" lang="en-US" sz="1199" kern="1200" dirty="0">
                <a:solidFill>
                  <a:srgbClr val="000000"/>
                </a:solidFill>
                <a:ea typeface="Meiryo UI"/>
                <a:cs typeface="+mn-cs"/>
                <a:sym typeface="Wingdings" panose="05000000000000000000" pitchFamily="2" charset="2"/>
              </a:endParaRPr>
            </a:p>
            <a:p>
              <a:pPr algn="l" defTabSz="913577" rtl="0"/>
              <a:endParaRPr kumimoji="1" lang="en-US" sz="1199" kern="1200" dirty="0">
                <a:solidFill>
                  <a:srgbClr val="000000"/>
                </a:solidFill>
                <a:ea typeface="Meiryo UI"/>
                <a:cs typeface="+mn-cs"/>
                <a:sym typeface="Wingdings" panose="05000000000000000000" pitchFamily="2" charset="2"/>
              </a:endParaRPr>
            </a:p>
            <a:p>
              <a:pPr algn="l" defTabSz="913577" rtl="0"/>
              <a:endParaRPr kumimoji="1" lang="en-US" sz="1199" kern="1200" dirty="0">
                <a:solidFill>
                  <a:srgbClr val="000000"/>
                </a:solidFill>
                <a:ea typeface="Meiryo UI"/>
                <a:cs typeface="+mn-cs"/>
                <a:sym typeface="Wingdings" panose="05000000000000000000" pitchFamily="2" charset="2"/>
              </a:endParaRPr>
            </a:p>
            <a:p>
              <a:pPr algn="l" defTabSz="913577" rtl="0"/>
              <a:r>
                <a:rPr kumimoji="1" lang="en-US" sz="1199" b="1" kern="1200" dirty="0">
                  <a:solidFill>
                    <a:srgbClr val="000000"/>
                  </a:solidFill>
                  <a:ea typeface="Meiryo UI"/>
                  <a:cs typeface="+mn-cs"/>
                  <a:sym typeface="Wingdings" panose="05000000000000000000" pitchFamily="2" charset="2"/>
                </a:rPr>
                <a:t>Operator Handling :</a:t>
              </a:r>
            </a:p>
            <a:p>
              <a:pPr marL="285493" indent="-285493" algn="l" defTabSz="913577" rtl="0">
                <a:buFontTx/>
                <a:buChar char="-"/>
              </a:pPr>
              <a:r>
                <a:rPr kumimoji="1" lang="en-US" sz="1199" kern="1200" dirty="0">
                  <a:solidFill>
                    <a:srgbClr val="000000"/>
                  </a:solidFill>
                  <a:ea typeface="Meiryo UI"/>
                  <a:cs typeface="+mn-cs"/>
                  <a:sym typeface="Wingdings" panose="05000000000000000000" pitchFamily="2" charset="2"/>
                </a:rPr>
                <a:t>Alarm reset + fault reset  action with master OFF  Master ON  All home post  auto start On </a:t>
              </a:r>
            </a:p>
            <a:p>
              <a:pPr marL="285493" indent="-285493" algn="l" defTabSz="913577" rtl="0">
                <a:buFontTx/>
                <a:buChar char="-"/>
              </a:pPr>
              <a:r>
                <a:rPr kumimoji="1" lang="en-US" sz="1199" kern="1200" dirty="0">
                  <a:solidFill>
                    <a:srgbClr val="000000"/>
                  </a:solidFill>
                  <a:ea typeface="Meiryo UI"/>
                  <a:cs typeface="+mn-cs"/>
                  <a:sym typeface="Wingdings" panose="05000000000000000000" pitchFamily="2" charset="2"/>
                </a:rPr>
                <a:t>Alarm reset + fault reset  action with centralize OFF  Centralize operation ON  Centralize Master ON  Centralize All home post  Centralize auto Running On </a:t>
              </a:r>
            </a:p>
            <a:p>
              <a:pPr marL="285493" indent="-285493" algn="l" defTabSz="913577" rtl="0">
                <a:buFontTx/>
                <a:buChar char="-"/>
              </a:pPr>
              <a:r>
                <a:rPr kumimoji="1" lang="en-US" sz="1199" kern="1200" dirty="0">
                  <a:solidFill>
                    <a:srgbClr val="000000"/>
                  </a:solidFill>
                  <a:ea typeface="Meiryo UI"/>
                  <a:cs typeface="+mn-cs"/>
                  <a:sym typeface="Wingdings" panose="05000000000000000000" pitchFamily="2" charset="2"/>
                </a:rPr>
                <a:t>Alarm reset + fault reset  action with Judge NG  auto start On </a:t>
              </a:r>
            </a:p>
            <a:p>
              <a:pPr algn="l" defTabSz="913577" rtl="0"/>
              <a:endParaRPr kumimoji="1" lang="en-US" sz="1199" kern="1200" dirty="0">
                <a:solidFill>
                  <a:srgbClr val="000000"/>
                </a:solidFill>
                <a:ea typeface="Meiryo UI"/>
                <a:cs typeface="+mn-cs"/>
                <a:sym typeface="Wingdings" panose="05000000000000000000" pitchFamily="2" charset="2"/>
              </a:endParaRPr>
            </a:p>
            <a:p>
              <a:pPr algn="l" defTabSz="913577" rtl="0"/>
              <a:r>
                <a:rPr kumimoji="1" lang="en-US" sz="1199" b="1" kern="1200" dirty="0">
                  <a:solidFill>
                    <a:srgbClr val="000000"/>
                  </a:solidFill>
                  <a:ea typeface="Meiryo UI"/>
                  <a:cs typeface="+mn-cs"/>
                </a:rPr>
                <a:t>Machine condition :</a:t>
              </a:r>
              <a:endParaRPr kumimoji="1" lang="en-US" sz="1199" b="1" kern="1200" dirty="0">
                <a:solidFill>
                  <a:srgbClr val="000000"/>
                </a:solidFill>
                <a:ea typeface="Meiryo UI"/>
                <a:cs typeface="+mn-cs"/>
                <a:sym typeface="Wingdings" panose="05000000000000000000" pitchFamily="2" charset="2"/>
              </a:endParaRPr>
            </a:p>
            <a:p>
              <a:pPr algn="l" defTabSz="913577" rtl="0"/>
              <a:r>
                <a:rPr kumimoji="1" lang="en-US" sz="1199" kern="1200" dirty="0">
                  <a:solidFill>
                    <a:srgbClr val="000000"/>
                  </a:solidFill>
                  <a:ea typeface="Meiryo UI"/>
                  <a:cs typeface="+mn-cs"/>
                </a:rPr>
                <a:t>3. Alarm on + fault notification </a:t>
              </a:r>
              <a:r>
                <a:rPr kumimoji="1" lang="en-US" sz="1199" kern="1200" dirty="0">
                  <a:solidFill>
                    <a:srgbClr val="000000"/>
                  </a:solidFill>
                  <a:ea typeface="Meiryo UI"/>
                  <a:cs typeface="+mn-cs"/>
                  <a:sym typeface="Wingdings" panose="05000000000000000000" pitchFamily="2" charset="2"/>
                </a:rPr>
                <a:t> Master ON  Auto Operate ON</a:t>
              </a:r>
            </a:p>
            <a:p>
              <a:pPr algn="l" defTabSz="913577" rtl="0"/>
              <a:endParaRPr kumimoji="1" lang="en-US" sz="1199" kern="1200" dirty="0">
                <a:solidFill>
                  <a:srgbClr val="000000"/>
                </a:solidFill>
                <a:ea typeface="Meiryo UI"/>
                <a:cs typeface="+mn-cs"/>
                <a:sym typeface="Wingdings" panose="05000000000000000000" pitchFamily="2" charset="2"/>
              </a:endParaRPr>
            </a:p>
            <a:p>
              <a:pPr algn="l" defTabSz="913577" rtl="0"/>
              <a:endParaRPr kumimoji="1" lang="en-US" sz="1199" kern="1200" dirty="0">
                <a:solidFill>
                  <a:srgbClr val="000000"/>
                </a:solidFill>
                <a:ea typeface="Meiryo UI"/>
                <a:cs typeface="+mn-cs"/>
                <a:sym typeface="Wingdings" panose="05000000000000000000" pitchFamily="2" charset="2"/>
              </a:endParaRPr>
            </a:p>
            <a:p>
              <a:pPr algn="l" defTabSz="913577" rtl="0"/>
              <a:endParaRPr kumimoji="1" lang="en-US" sz="1199" kern="1200" dirty="0">
                <a:solidFill>
                  <a:srgbClr val="000000"/>
                </a:solidFill>
                <a:ea typeface="Meiryo UI"/>
                <a:cs typeface="+mn-cs"/>
                <a:sym typeface="Wingdings" panose="05000000000000000000" pitchFamily="2" charset="2"/>
              </a:endParaRPr>
            </a:p>
            <a:p>
              <a:pPr algn="l" defTabSz="913577" rtl="0"/>
              <a:r>
                <a:rPr kumimoji="1" lang="en-US" sz="1199" b="1" kern="1200" dirty="0">
                  <a:solidFill>
                    <a:srgbClr val="000000"/>
                  </a:solidFill>
                  <a:ea typeface="Meiryo UI"/>
                  <a:cs typeface="+mn-cs"/>
                  <a:sym typeface="Wingdings" panose="05000000000000000000" pitchFamily="2" charset="2"/>
                </a:rPr>
                <a:t>Operator Handling :</a:t>
              </a:r>
            </a:p>
            <a:p>
              <a:pPr marL="285493" indent="-285493" algn="l" defTabSz="913577" rtl="0">
                <a:buFontTx/>
                <a:buChar char="-"/>
              </a:pPr>
              <a:r>
                <a:rPr kumimoji="1" lang="en-US" sz="1199" kern="1200" dirty="0">
                  <a:solidFill>
                    <a:srgbClr val="000000"/>
                  </a:solidFill>
                  <a:ea typeface="Meiryo UI"/>
                  <a:cs typeface="+mn-cs"/>
                  <a:sym typeface="Wingdings" panose="05000000000000000000" pitchFamily="2" charset="2"/>
                </a:rPr>
                <a:t>Alarm reset + fault reset  action with master OFF  Master ON  All home post  auto start On </a:t>
              </a:r>
            </a:p>
            <a:p>
              <a:pPr marL="285493" indent="-285493" algn="l" defTabSz="913577" rtl="0">
                <a:buFontTx/>
                <a:buChar char="-"/>
              </a:pPr>
              <a:r>
                <a:rPr kumimoji="1" lang="en-US" sz="1199" kern="1200" dirty="0">
                  <a:solidFill>
                    <a:srgbClr val="000000"/>
                  </a:solidFill>
                  <a:ea typeface="Meiryo UI"/>
                  <a:cs typeface="+mn-cs"/>
                  <a:sym typeface="Wingdings" panose="05000000000000000000" pitchFamily="2" charset="2"/>
                </a:rPr>
                <a:t>Alarm reset + fault reset  action with centralize OFF  Centralize operation ON  Centralize Master ON  Centralize All home post  Centralize auto Running On </a:t>
              </a:r>
            </a:p>
            <a:p>
              <a:pPr marL="285493" indent="-285493" algn="l" defTabSz="913577" rtl="0">
                <a:buFontTx/>
                <a:buChar char="-"/>
              </a:pPr>
              <a:r>
                <a:rPr kumimoji="1" lang="en-US" sz="1199" kern="1200" dirty="0">
                  <a:solidFill>
                    <a:srgbClr val="000000"/>
                  </a:solidFill>
                  <a:ea typeface="Meiryo UI"/>
                  <a:cs typeface="+mn-cs"/>
                  <a:sym typeface="Wingdings" panose="05000000000000000000" pitchFamily="2" charset="2"/>
                </a:rPr>
                <a:t>Without Handling</a:t>
              </a:r>
            </a:p>
            <a:p>
              <a:pPr marL="342591" indent="-342591" algn="l" defTabSz="913577" rtl="0">
                <a:buFontTx/>
                <a:buAutoNum type="arabicPeriod"/>
              </a:pPr>
              <a:endParaRPr kumimoji="1" lang="en-US" sz="1199" kern="1200" dirty="0">
                <a:solidFill>
                  <a:srgbClr val="000000"/>
                </a:solidFill>
                <a:ea typeface="Meiryo UI"/>
                <a:cs typeface="+mn-cs"/>
                <a:sym typeface="Wingdings" panose="05000000000000000000" pitchFamily="2" charset="2"/>
              </a:endParaRPr>
            </a:p>
            <a:p>
              <a:pPr algn="l" defTabSz="913577" rtl="0"/>
              <a:endParaRPr kumimoji="1" lang="en-US" sz="1199" kern="1200" dirty="0">
                <a:solidFill>
                  <a:srgbClr val="000000"/>
                </a:solidFill>
                <a:ea typeface="Meiryo UI"/>
                <a:cs typeface="+mn-cs"/>
                <a:sym typeface="Wingdings" panose="05000000000000000000" pitchFamily="2" charset="2"/>
              </a:endParaRPr>
            </a:p>
            <a:p>
              <a:pPr marL="342591" indent="-342591" algn="l" defTabSz="913577" rtl="0">
                <a:buFontTx/>
                <a:buAutoNum type="arabicPeriod"/>
              </a:pPr>
              <a:endParaRPr kumimoji="1" lang="en-US" sz="1199" kern="1200" dirty="0">
                <a:solidFill>
                  <a:srgbClr val="000000"/>
                </a:solidFill>
                <a:ea typeface="Meiryo UI"/>
                <a:cs typeface="+mn-cs"/>
              </a:endParaRPr>
            </a:p>
            <a:p>
              <a:pPr marL="342591" indent="-342591" algn="l" defTabSz="913577" rtl="0">
                <a:buFontTx/>
                <a:buAutoNum type="arabicPeriod"/>
              </a:pPr>
              <a:endParaRPr kumimoji="1" lang="en-US" sz="1199" kern="1200" dirty="0">
                <a:solidFill>
                  <a:srgbClr val="000000"/>
                </a:solidFill>
                <a:ea typeface="Meiryo UI"/>
                <a:cs typeface="+mn-cs"/>
              </a:endParaRPr>
            </a:p>
            <a:p>
              <a:pPr algn="l" defTabSz="913577" rtl="0"/>
              <a:endParaRPr kumimoji="1" lang="en-US" sz="1199" kern="1200" dirty="0">
                <a:solidFill>
                  <a:srgbClr val="000000"/>
                </a:solidFill>
                <a:ea typeface="Meiryo UI"/>
                <a:cs typeface="+mn-cs"/>
              </a:endParaRPr>
            </a:p>
            <a:p>
              <a:pPr algn="l" defTabSz="913577" rtl="0"/>
              <a:endParaRPr kumimoji="1" lang="en-US" sz="1199" kern="1200" dirty="0">
                <a:solidFill>
                  <a:srgbClr val="000000"/>
                </a:solidFill>
                <a:ea typeface="Meiryo UI"/>
                <a:cs typeface="+mn-cs"/>
              </a:endParaRPr>
            </a:p>
            <a:p>
              <a:pPr algn="l" defTabSz="913577" rtl="0"/>
              <a:endParaRPr kumimoji="1" lang="en-US" sz="1199" kern="1200" dirty="0">
                <a:solidFill>
                  <a:srgbClr val="000000"/>
                </a:solidFill>
                <a:ea typeface="Meiryo UI"/>
                <a:cs typeface="+mn-cs"/>
              </a:endParaRPr>
            </a:p>
          </p:txBody>
        </p:sp>
        <p:sp>
          <p:nvSpPr>
            <p:cNvPr id="8" name="AutoShape 2" descr="transfer line machine production. Image 4 of 4">
              <a:extLst>
                <a:ext uri="{FF2B5EF4-FFF2-40B4-BE49-F238E27FC236}">
                  <a16:creationId xmlns:a16="http://schemas.microsoft.com/office/drawing/2014/main" id="{940C80B1-446C-4418-7B34-3CF0953B2120}"/>
                </a:ext>
              </a:extLst>
            </p:cNvPr>
            <p:cNvSpPr>
              <a:spLocks noChangeAspect="1" noChangeArrowheads="1"/>
            </p:cNvSpPr>
            <p:nvPr/>
          </p:nvSpPr>
          <p:spPr bwMode="auto">
            <a:xfrm>
              <a:off x="4541374" y="3279775"/>
              <a:ext cx="183026" cy="18302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355" tIns="45678" rIns="91355" bIns="45678" numCol="1" anchor="t" anchorCtr="0" compatLnSpc="1">
              <a:prstTxWarp prst="textNoShape">
                <a:avLst/>
              </a:prstTxWarp>
            </a:bodyPr>
            <a:lstStyle/>
            <a:p>
              <a:pPr algn="l" defTabSz="913577" rtl="0"/>
              <a:endParaRPr kumimoji="1" lang="en-US" sz="1798" kern="1200">
                <a:solidFill>
                  <a:srgbClr val="000000"/>
                </a:solidFill>
                <a:ea typeface="Meiryo UI"/>
                <a:cs typeface="+mn-cs"/>
              </a:endParaRPr>
            </a:p>
          </p:txBody>
        </p:sp>
        <p:grpSp>
          <p:nvGrpSpPr>
            <p:cNvPr id="12" name="Group 11"/>
            <p:cNvGrpSpPr/>
            <p:nvPr/>
          </p:nvGrpSpPr>
          <p:grpSpPr>
            <a:xfrm>
              <a:off x="870039" y="1026420"/>
              <a:ext cx="4461511" cy="530425"/>
              <a:chOff x="870039" y="1026420"/>
              <a:chExt cx="4461511" cy="530425"/>
            </a:xfrm>
          </p:grpSpPr>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22246" y="1026420"/>
                <a:ext cx="707233" cy="530425"/>
              </a:xfrm>
              <a:prstGeom prst="rect">
                <a:avLst/>
              </a:prstGeom>
              <a:effectLst>
                <a:outerShdw blurRad="63500" sx="102000" sy="102000" algn="ctr" rotWithShape="0">
                  <a:prstClr val="black">
                    <a:alpha val="40000"/>
                  </a:prstClr>
                </a:outerShdw>
              </a:effectLst>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0039" y="1026420"/>
                <a:ext cx="496661" cy="496661"/>
              </a:xfrm>
              <a:prstGeom prst="rect">
                <a:avLst/>
              </a:prstGeom>
            </p:spPr>
          </p:pic>
          <p:sp>
            <p:nvSpPr>
              <p:cNvPr id="7" name="Rectangle 6"/>
              <p:cNvSpPr/>
              <p:nvPr/>
            </p:nvSpPr>
            <p:spPr>
              <a:xfrm>
                <a:off x="3146650" y="1093629"/>
                <a:ext cx="847725" cy="373755"/>
              </a:xfrm>
              <a:prstGeom prst="rect">
                <a:avLst/>
              </a:prstGeom>
              <a:solidFill>
                <a:schemeClr val="tx1"/>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577" rtl="0"/>
                <a:endParaRPr kumimoji="1" lang="en-US" sz="1798" kern="1200">
                  <a:solidFill>
                    <a:srgbClr val="FFFFFF"/>
                  </a:solidFill>
                  <a:ea typeface="Meiryo UI"/>
                </a:endParaRPr>
              </a:p>
            </p:txBody>
          </p:sp>
          <p:sp>
            <p:nvSpPr>
              <p:cNvPr id="15" name="Rectangle 14"/>
              <p:cNvSpPr/>
              <p:nvPr/>
            </p:nvSpPr>
            <p:spPr>
              <a:xfrm>
                <a:off x="4455250" y="1087872"/>
                <a:ext cx="847725" cy="373755"/>
              </a:xfrm>
              <a:prstGeom prst="rect">
                <a:avLst/>
              </a:prstGeom>
              <a:solidFill>
                <a:schemeClr val="tx1"/>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577" rtl="0"/>
                <a:endParaRPr kumimoji="1" lang="en-US" sz="1798" kern="1200">
                  <a:solidFill>
                    <a:srgbClr val="FFFFFF"/>
                  </a:solidFill>
                  <a:ea typeface="Meiryo UI"/>
                </a:endParaRPr>
              </a:p>
            </p:txBody>
          </p:sp>
          <p:sp>
            <p:nvSpPr>
              <p:cNvPr id="9" name="TextBox 8"/>
              <p:cNvSpPr txBox="1"/>
              <p:nvPr/>
            </p:nvSpPr>
            <p:spPr>
              <a:xfrm>
                <a:off x="3131000" y="1096525"/>
                <a:ext cx="888434" cy="400110"/>
              </a:xfrm>
              <a:prstGeom prst="rect">
                <a:avLst/>
              </a:prstGeom>
              <a:noFill/>
            </p:spPr>
            <p:txBody>
              <a:bodyPr wrap="square" rtlCol="0">
                <a:spAutoFit/>
              </a:bodyPr>
              <a:lstStyle/>
              <a:p>
                <a:pPr algn="ctr" defTabSz="913577" rtl="0"/>
                <a:r>
                  <a:rPr kumimoji="1" lang="en-US" sz="999" b="1" kern="1200" dirty="0">
                    <a:solidFill>
                      <a:srgbClr val="FFFFFF"/>
                    </a:solidFill>
                    <a:ea typeface="Meiryo UI"/>
                    <a:cs typeface="+mn-cs"/>
                  </a:rPr>
                  <a:t>MASTER </a:t>
                </a:r>
              </a:p>
              <a:p>
                <a:pPr algn="ctr" defTabSz="913577" rtl="0"/>
                <a:r>
                  <a:rPr kumimoji="1" lang="en-US" sz="999" b="1" kern="1200" dirty="0">
                    <a:solidFill>
                      <a:srgbClr val="FFFFFF"/>
                    </a:solidFill>
                    <a:ea typeface="Meiryo UI"/>
                    <a:cs typeface="+mn-cs"/>
                  </a:rPr>
                  <a:t>ON</a:t>
                </a:r>
              </a:p>
            </p:txBody>
          </p:sp>
          <p:sp>
            <p:nvSpPr>
              <p:cNvPr id="19" name="TextBox 18"/>
              <p:cNvSpPr txBox="1"/>
              <p:nvPr/>
            </p:nvSpPr>
            <p:spPr>
              <a:xfrm>
                <a:off x="4443116" y="1077368"/>
                <a:ext cx="888434" cy="400110"/>
              </a:xfrm>
              <a:prstGeom prst="rect">
                <a:avLst/>
              </a:prstGeom>
              <a:noFill/>
            </p:spPr>
            <p:txBody>
              <a:bodyPr wrap="square" rtlCol="0">
                <a:spAutoFit/>
              </a:bodyPr>
              <a:lstStyle/>
              <a:p>
                <a:pPr algn="ctr" defTabSz="913577" rtl="0"/>
                <a:r>
                  <a:rPr kumimoji="1" lang="en-US" sz="999" b="1" kern="1200" dirty="0">
                    <a:solidFill>
                      <a:srgbClr val="FFFFFF"/>
                    </a:solidFill>
                    <a:ea typeface="Meiryo UI"/>
                    <a:cs typeface="+mn-cs"/>
                  </a:rPr>
                  <a:t>AUTO</a:t>
                </a:r>
              </a:p>
              <a:p>
                <a:pPr algn="ctr" defTabSz="913577" rtl="0"/>
                <a:r>
                  <a:rPr kumimoji="1" lang="en-US" sz="999" b="1" kern="1200" dirty="0">
                    <a:solidFill>
                      <a:srgbClr val="FFFFFF"/>
                    </a:solidFill>
                    <a:ea typeface="Meiryo UI"/>
                    <a:cs typeface="+mn-cs"/>
                  </a:rPr>
                  <a:t>START</a:t>
                </a:r>
              </a:p>
            </p:txBody>
          </p:sp>
        </p:grpSp>
        <p:grpSp>
          <p:nvGrpSpPr>
            <p:cNvPr id="24" name="Group 23"/>
            <p:cNvGrpSpPr/>
            <p:nvPr/>
          </p:nvGrpSpPr>
          <p:grpSpPr>
            <a:xfrm>
              <a:off x="841464" y="2851103"/>
              <a:ext cx="4461511" cy="530425"/>
              <a:chOff x="870039" y="1026420"/>
              <a:chExt cx="4461511" cy="530425"/>
            </a:xfrm>
          </p:grpSpPr>
          <p:pic>
            <p:nvPicPr>
              <p:cNvPr id="25" name="Picture 2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22246" y="1026420"/>
                <a:ext cx="707233" cy="530425"/>
              </a:xfrm>
              <a:prstGeom prst="rect">
                <a:avLst/>
              </a:prstGeom>
              <a:effectLst>
                <a:outerShdw blurRad="63500" sx="102000" sy="102000" algn="ctr" rotWithShape="0">
                  <a:prstClr val="black">
                    <a:alpha val="40000"/>
                  </a:prstClr>
                </a:outerShdw>
              </a:effectLst>
            </p:spPr>
          </p:pic>
          <p:pic>
            <p:nvPicPr>
              <p:cNvPr id="26" name="Picture 2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0039" y="1026420"/>
                <a:ext cx="496661" cy="496661"/>
              </a:xfrm>
              <a:prstGeom prst="rect">
                <a:avLst/>
              </a:prstGeom>
            </p:spPr>
          </p:pic>
          <p:sp>
            <p:nvSpPr>
              <p:cNvPr id="27" name="Rectangle 26"/>
              <p:cNvSpPr/>
              <p:nvPr/>
            </p:nvSpPr>
            <p:spPr>
              <a:xfrm>
                <a:off x="3146650" y="1093629"/>
                <a:ext cx="847725" cy="373755"/>
              </a:xfrm>
              <a:prstGeom prst="rect">
                <a:avLst/>
              </a:prstGeom>
              <a:solidFill>
                <a:srgbClr val="92D050"/>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577" rtl="0"/>
                <a:endParaRPr kumimoji="1" lang="en-US" sz="1798" kern="1200">
                  <a:solidFill>
                    <a:srgbClr val="FFFFFF"/>
                  </a:solidFill>
                  <a:ea typeface="Meiryo UI"/>
                </a:endParaRPr>
              </a:p>
            </p:txBody>
          </p:sp>
          <p:sp>
            <p:nvSpPr>
              <p:cNvPr id="28" name="Rectangle 27"/>
              <p:cNvSpPr/>
              <p:nvPr/>
            </p:nvSpPr>
            <p:spPr>
              <a:xfrm>
                <a:off x="4455250" y="1087872"/>
                <a:ext cx="847725" cy="373755"/>
              </a:xfrm>
              <a:prstGeom prst="rect">
                <a:avLst/>
              </a:prstGeom>
              <a:solidFill>
                <a:schemeClr val="tx1"/>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577" rtl="0"/>
                <a:endParaRPr kumimoji="1" lang="en-US" sz="1798" kern="1200">
                  <a:solidFill>
                    <a:srgbClr val="FFFFFF"/>
                  </a:solidFill>
                  <a:ea typeface="Meiryo UI"/>
                </a:endParaRPr>
              </a:p>
            </p:txBody>
          </p:sp>
          <p:sp>
            <p:nvSpPr>
              <p:cNvPr id="29" name="TextBox 28"/>
              <p:cNvSpPr txBox="1"/>
              <p:nvPr/>
            </p:nvSpPr>
            <p:spPr>
              <a:xfrm>
                <a:off x="3128456" y="1089772"/>
                <a:ext cx="888434" cy="400110"/>
              </a:xfrm>
              <a:prstGeom prst="rect">
                <a:avLst/>
              </a:prstGeom>
              <a:noFill/>
            </p:spPr>
            <p:txBody>
              <a:bodyPr wrap="square" rtlCol="0">
                <a:spAutoFit/>
              </a:bodyPr>
              <a:lstStyle/>
              <a:p>
                <a:pPr algn="ctr" defTabSz="913577" rtl="0"/>
                <a:r>
                  <a:rPr kumimoji="1" lang="en-US" sz="999" b="1" kern="1200" dirty="0">
                    <a:ea typeface="Meiryo UI"/>
                    <a:cs typeface="+mn-cs"/>
                  </a:rPr>
                  <a:t>MASTER </a:t>
                </a:r>
              </a:p>
              <a:p>
                <a:pPr algn="ctr" defTabSz="913577" rtl="0"/>
                <a:r>
                  <a:rPr kumimoji="1" lang="en-US" sz="999" b="1" kern="1200" dirty="0">
                    <a:ea typeface="Meiryo UI"/>
                    <a:cs typeface="+mn-cs"/>
                  </a:rPr>
                  <a:t>ON</a:t>
                </a:r>
              </a:p>
            </p:txBody>
          </p:sp>
          <p:sp>
            <p:nvSpPr>
              <p:cNvPr id="30" name="TextBox 29"/>
              <p:cNvSpPr txBox="1"/>
              <p:nvPr/>
            </p:nvSpPr>
            <p:spPr>
              <a:xfrm>
                <a:off x="4443116" y="1077368"/>
                <a:ext cx="888434" cy="400110"/>
              </a:xfrm>
              <a:prstGeom prst="rect">
                <a:avLst/>
              </a:prstGeom>
              <a:noFill/>
            </p:spPr>
            <p:txBody>
              <a:bodyPr wrap="square" rtlCol="0">
                <a:spAutoFit/>
              </a:bodyPr>
              <a:lstStyle/>
              <a:p>
                <a:pPr algn="ctr" defTabSz="913577" rtl="0"/>
                <a:r>
                  <a:rPr kumimoji="1" lang="en-US" sz="999" b="1" kern="1200" dirty="0">
                    <a:solidFill>
                      <a:srgbClr val="FFFFFF"/>
                    </a:solidFill>
                    <a:ea typeface="Meiryo UI"/>
                    <a:cs typeface="+mn-cs"/>
                  </a:rPr>
                  <a:t>AUTO</a:t>
                </a:r>
              </a:p>
              <a:p>
                <a:pPr algn="ctr" defTabSz="913577" rtl="0"/>
                <a:r>
                  <a:rPr kumimoji="1" lang="en-US" sz="999" b="1" kern="1200" dirty="0">
                    <a:solidFill>
                      <a:srgbClr val="FFFFFF"/>
                    </a:solidFill>
                    <a:ea typeface="Meiryo UI"/>
                    <a:cs typeface="+mn-cs"/>
                  </a:rPr>
                  <a:t>START</a:t>
                </a:r>
              </a:p>
            </p:txBody>
          </p:sp>
        </p:grpSp>
        <p:grpSp>
          <p:nvGrpSpPr>
            <p:cNvPr id="31" name="Group 30"/>
            <p:cNvGrpSpPr/>
            <p:nvPr/>
          </p:nvGrpSpPr>
          <p:grpSpPr>
            <a:xfrm>
              <a:off x="812889" y="4873573"/>
              <a:ext cx="4461511" cy="530425"/>
              <a:chOff x="870039" y="1026420"/>
              <a:chExt cx="4461511" cy="530425"/>
            </a:xfrm>
          </p:grpSpPr>
          <p:pic>
            <p:nvPicPr>
              <p:cNvPr id="32" name="Picture 3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22246" y="1026420"/>
                <a:ext cx="707233" cy="530425"/>
              </a:xfrm>
              <a:prstGeom prst="rect">
                <a:avLst/>
              </a:prstGeom>
              <a:effectLst>
                <a:outerShdw blurRad="63500" sx="102000" sy="102000" algn="ctr" rotWithShape="0">
                  <a:prstClr val="black">
                    <a:alpha val="40000"/>
                  </a:prstClr>
                </a:outerShdw>
              </a:effectLst>
            </p:spPr>
          </p:pic>
          <p:pic>
            <p:nvPicPr>
              <p:cNvPr id="33" name="Picture 3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0039" y="1026420"/>
                <a:ext cx="496661" cy="496661"/>
              </a:xfrm>
              <a:prstGeom prst="rect">
                <a:avLst/>
              </a:prstGeom>
            </p:spPr>
          </p:pic>
          <p:sp>
            <p:nvSpPr>
              <p:cNvPr id="34" name="Rectangle 33"/>
              <p:cNvSpPr/>
              <p:nvPr/>
            </p:nvSpPr>
            <p:spPr>
              <a:xfrm>
                <a:off x="3146650" y="1093629"/>
                <a:ext cx="847725" cy="373755"/>
              </a:xfrm>
              <a:prstGeom prst="rect">
                <a:avLst/>
              </a:prstGeom>
              <a:solidFill>
                <a:srgbClr val="92D050"/>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577" rtl="0"/>
                <a:endParaRPr kumimoji="1" lang="en-US" sz="1798" kern="1200">
                  <a:solidFill>
                    <a:srgbClr val="FFFFFF"/>
                  </a:solidFill>
                  <a:ea typeface="Meiryo UI"/>
                </a:endParaRPr>
              </a:p>
            </p:txBody>
          </p:sp>
          <p:sp>
            <p:nvSpPr>
              <p:cNvPr id="35" name="Rectangle 34"/>
              <p:cNvSpPr/>
              <p:nvPr/>
            </p:nvSpPr>
            <p:spPr>
              <a:xfrm>
                <a:off x="4455250" y="1087872"/>
                <a:ext cx="847725" cy="373755"/>
              </a:xfrm>
              <a:prstGeom prst="rect">
                <a:avLst/>
              </a:prstGeom>
              <a:solidFill>
                <a:srgbClr val="FFC000"/>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577" rtl="0"/>
                <a:endParaRPr kumimoji="1" lang="en-US" sz="1798" kern="1200">
                  <a:solidFill>
                    <a:srgbClr val="FFFFFF"/>
                  </a:solidFill>
                  <a:ea typeface="Meiryo UI"/>
                </a:endParaRPr>
              </a:p>
            </p:txBody>
          </p:sp>
          <p:sp>
            <p:nvSpPr>
              <p:cNvPr id="36" name="TextBox 35"/>
              <p:cNvSpPr txBox="1"/>
              <p:nvPr/>
            </p:nvSpPr>
            <p:spPr>
              <a:xfrm>
                <a:off x="3117340" y="1094396"/>
                <a:ext cx="888434" cy="400110"/>
              </a:xfrm>
              <a:prstGeom prst="rect">
                <a:avLst/>
              </a:prstGeom>
              <a:noFill/>
            </p:spPr>
            <p:txBody>
              <a:bodyPr wrap="square" rtlCol="0">
                <a:spAutoFit/>
              </a:bodyPr>
              <a:lstStyle/>
              <a:p>
                <a:pPr algn="ctr" defTabSz="913577" rtl="0"/>
                <a:r>
                  <a:rPr kumimoji="1" lang="en-US" sz="999" b="1" kern="1200" dirty="0">
                    <a:ea typeface="Meiryo UI"/>
                    <a:cs typeface="+mn-cs"/>
                  </a:rPr>
                  <a:t>MASTER </a:t>
                </a:r>
              </a:p>
              <a:p>
                <a:pPr algn="ctr" defTabSz="913577" rtl="0"/>
                <a:r>
                  <a:rPr kumimoji="1" lang="en-US" sz="999" b="1" kern="1200" dirty="0">
                    <a:ea typeface="Meiryo UI"/>
                    <a:cs typeface="+mn-cs"/>
                  </a:rPr>
                  <a:t>ON</a:t>
                </a:r>
              </a:p>
            </p:txBody>
          </p:sp>
          <p:sp>
            <p:nvSpPr>
              <p:cNvPr id="37" name="TextBox 36"/>
              <p:cNvSpPr txBox="1"/>
              <p:nvPr/>
            </p:nvSpPr>
            <p:spPr>
              <a:xfrm>
                <a:off x="4443116" y="1077368"/>
                <a:ext cx="888434" cy="400110"/>
              </a:xfrm>
              <a:prstGeom prst="rect">
                <a:avLst/>
              </a:prstGeom>
              <a:noFill/>
            </p:spPr>
            <p:txBody>
              <a:bodyPr wrap="square" rtlCol="0">
                <a:spAutoFit/>
              </a:bodyPr>
              <a:lstStyle/>
              <a:p>
                <a:pPr algn="ctr" defTabSz="913577" rtl="0"/>
                <a:r>
                  <a:rPr kumimoji="1" lang="en-US" sz="999" b="1" kern="1200" dirty="0">
                    <a:ea typeface="Meiryo UI"/>
                    <a:cs typeface="+mn-cs"/>
                  </a:rPr>
                  <a:t>AUTO</a:t>
                </a:r>
              </a:p>
              <a:p>
                <a:pPr algn="ctr" defTabSz="913577" rtl="0"/>
                <a:r>
                  <a:rPr kumimoji="1" lang="en-US" sz="999" b="1" kern="1200" dirty="0">
                    <a:ea typeface="Meiryo UI"/>
                    <a:cs typeface="+mn-cs"/>
                  </a:rPr>
                  <a:t>START</a:t>
                </a:r>
              </a:p>
            </p:txBody>
          </p:sp>
        </p:grpSp>
      </p:grpSp>
      <p:sp>
        <p:nvSpPr>
          <p:cNvPr id="38" name="TextBox 37">
            <a:extLst>
              <a:ext uri="{FF2B5EF4-FFF2-40B4-BE49-F238E27FC236}">
                <a16:creationId xmlns:a16="http://schemas.microsoft.com/office/drawing/2014/main" id="{2BA4319A-1F82-D6F3-DEC6-32B0603962FA}"/>
              </a:ext>
            </a:extLst>
          </p:cNvPr>
          <p:cNvSpPr txBox="1"/>
          <p:nvPr/>
        </p:nvSpPr>
        <p:spPr>
          <a:xfrm flipH="1">
            <a:off x="-14249" y="50744"/>
            <a:ext cx="5299963" cy="307492"/>
          </a:xfrm>
          <a:prstGeom prst="rect">
            <a:avLst/>
          </a:prstGeom>
          <a:noFill/>
        </p:spPr>
        <p:txBody>
          <a:bodyPr wrap="square" rtlCol="0">
            <a:spAutoFit/>
          </a:bodyPr>
          <a:lstStyle/>
          <a:p>
            <a:pPr marL="285493" indent="-285493" algn="l" defTabSz="913577" rtl="0">
              <a:buFont typeface="Wingdings" panose="05000000000000000000" pitchFamily="2" charset="2"/>
              <a:buChar char="q"/>
              <a:defRPr/>
            </a:pPr>
            <a:r>
              <a:rPr lang="en-US" sz="1399" b="1" kern="1200" dirty="0">
                <a:solidFill>
                  <a:srgbClr val="000000"/>
                </a:solidFill>
                <a:effectLst>
                  <a:outerShdw blurRad="38100" dist="38100" dir="2700000" algn="tl">
                    <a:srgbClr val="000000">
                      <a:alpha val="43137"/>
                    </a:srgbClr>
                  </a:outerShdw>
                </a:effectLst>
                <a:ea typeface="Meiryo UI"/>
                <a:cs typeface="+mn-cs"/>
              </a:rPr>
              <a:t>Chokotei and Breakdown Pattern</a:t>
            </a:r>
          </a:p>
        </p:txBody>
      </p:sp>
      <p:sp>
        <p:nvSpPr>
          <p:cNvPr id="40" name="TextBox 39">
            <a:extLst>
              <a:ext uri="{FF2B5EF4-FFF2-40B4-BE49-F238E27FC236}">
                <a16:creationId xmlns:a16="http://schemas.microsoft.com/office/drawing/2014/main" id="{3E1BB531-E6CD-4D89-67F9-6DC7CC77CF15}"/>
              </a:ext>
            </a:extLst>
          </p:cNvPr>
          <p:cNvSpPr txBox="1"/>
          <p:nvPr/>
        </p:nvSpPr>
        <p:spPr>
          <a:xfrm>
            <a:off x="1926499" y="6268304"/>
            <a:ext cx="5993401" cy="614984"/>
          </a:xfrm>
          <a:prstGeom prst="rect">
            <a:avLst/>
          </a:prstGeom>
          <a:solidFill>
            <a:schemeClr val="bg1"/>
          </a:solidFill>
        </p:spPr>
        <p:txBody>
          <a:bodyPr wrap="square" rtlCol="0">
            <a:spAutoFit/>
          </a:bodyPr>
          <a:lstStyle/>
          <a:p>
            <a:pPr algn="ctr" defTabSz="913577" rtl="0">
              <a:defRPr/>
            </a:pPr>
            <a:r>
              <a:rPr lang="en-US" sz="1698" b="1" i="1" kern="1200" dirty="0">
                <a:solidFill>
                  <a:srgbClr val="000000"/>
                </a:solidFill>
                <a:effectLst>
                  <a:glow rad="101600">
                    <a:srgbClr val="FFFF00">
                      <a:alpha val="40000"/>
                    </a:srgbClr>
                  </a:glow>
                </a:effectLst>
                <a:ea typeface="Meiryo UI"/>
                <a:cs typeface="+mn-cs"/>
              </a:rPr>
              <a:t>With that pattern Andon Lamp is the best trigger for record system </a:t>
            </a:r>
          </a:p>
        </p:txBody>
      </p:sp>
      <p:pic>
        <p:nvPicPr>
          <p:cNvPr id="16" name="Picture 15"/>
          <p:cNvPicPr>
            <a:picLocks noChangeAspect="1"/>
          </p:cNvPicPr>
          <p:nvPr/>
        </p:nvPicPr>
        <p:blipFill>
          <a:blip r:embed="rId6"/>
          <a:stretch>
            <a:fillRect/>
          </a:stretch>
        </p:blipFill>
        <p:spPr>
          <a:xfrm>
            <a:off x="-5377530" y="4036355"/>
            <a:ext cx="3279204" cy="2113265"/>
          </a:xfrm>
          <a:prstGeom prst="rect">
            <a:avLst/>
          </a:prstGeom>
        </p:spPr>
      </p:pic>
    </p:spTree>
    <p:extLst>
      <p:ext uri="{BB962C8B-B14F-4D97-AF65-F5344CB8AC3E}">
        <p14:creationId xmlns:p14="http://schemas.microsoft.com/office/powerpoint/2010/main" val="9631484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2BA4319A-1F82-D6F3-DEC6-32B0603962FA}"/>
              </a:ext>
            </a:extLst>
          </p:cNvPr>
          <p:cNvSpPr txBox="1"/>
          <p:nvPr/>
        </p:nvSpPr>
        <p:spPr>
          <a:xfrm flipH="1">
            <a:off x="-14249" y="231551"/>
            <a:ext cx="5299963" cy="307492"/>
          </a:xfrm>
          <a:prstGeom prst="rect">
            <a:avLst/>
          </a:prstGeom>
          <a:noFill/>
        </p:spPr>
        <p:txBody>
          <a:bodyPr wrap="square" rtlCol="0">
            <a:spAutoFit/>
          </a:bodyPr>
          <a:lstStyle/>
          <a:p>
            <a:pPr marL="285493" indent="-285493" algn="l" defTabSz="913577" rtl="0">
              <a:buFont typeface="Wingdings" panose="05000000000000000000" pitchFamily="2" charset="2"/>
              <a:buChar char="q"/>
              <a:defRPr/>
            </a:pPr>
            <a:r>
              <a:rPr lang="en-US" sz="1399" b="1" kern="1200" dirty="0">
                <a:solidFill>
                  <a:srgbClr val="000000"/>
                </a:solidFill>
                <a:ea typeface="Meiryo UI"/>
                <a:cs typeface="+mn-cs"/>
              </a:rPr>
              <a:t>NEW TRIGGER </a:t>
            </a:r>
          </a:p>
        </p:txBody>
      </p:sp>
      <p:sp>
        <p:nvSpPr>
          <p:cNvPr id="82" name="TextBox 81">
            <a:extLst>
              <a:ext uri="{FF2B5EF4-FFF2-40B4-BE49-F238E27FC236}">
                <a16:creationId xmlns:a16="http://schemas.microsoft.com/office/drawing/2014/main" id="{3E1BB531-E6CD-4D89-67F9-6DC7CC77CF15}"/>
              </a:ext>
            </a:extLst>
          </p:cNvPr>
          <p:cNvSpPr txBox="1"/>
          <p:nvPr/>
        </p:nvSpPr>
        <p:spPr>
          <a:xfrm>
            <a:off x="1898411" y="6354545"/>
            <a:ext cx="5993401" cy="338113"/>
          </a:xfrm>
          <a:prstGeom prst="rect">
            <a:avLst/>
          </a:prstGeom>
          <a:solidFill>
            <a:schemeClr val="bg1"/>
          </a:solidFill>
        </p:spPr>
        <p:txBody>
          <a:bodyPr wrap="square" rtlCol="0">
            <a:spAutoFit/>
          </a:bodyPr>
          <a:lstStyle/>
          <a:p>
            <a:pPr algn="ctr" defTabSz="913577" rtl="0">
              <a:defRPr/>
            </a:pPr>
            <a:r>
              <a:rPr lang="en-US" sz="1599" b="1" i="1" kern="1200" dirty="0">
                <a:solidFill>
                  <a:srgbClr val="000000"/>
                </a:solidFill>
                <a:effectLst>
                  <a:glow rad="101600">
                    <a:srgbClr val="FFFF00">
                      <a:alpha val="40000"/>
                    </a:srgbClr>
                  </a:glow>
                </a:effectLst>
                <a:ea typeface="Meiryo UI"/>
                <a:cs typeface="+mn-cs"/>
              </a:rPr>
              <a:t>Change the trigger with Andon Lamp to get accuracy data</a:t>
            </a:r>
          </a:p>
        </p:txBody>
      </p:sp>
      <p:sp>
        <p:nvSpPr>
          <p:cNvPr id="62" name="Rectangle 61"/>
          <p:cNvSpPr/>
          <p:nvPr/>
        </p:nvSpPr>
        <p:spPr>
          <a:xfrm>
            <a:off x="8608047" y="16754"/>
            <a:ext cx="1504677" cy="2328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577" rtl="0"/>
            <a:endParaRPr kumimoji="1" lang="en-US" sz="1798" kern="1200">
              <a:solidFill>
                <a:srgbClr val="FFFFFF"/>
              </a:solidFill>
              <a:ea typeface="Meiryo UI"/>
            </a:endParaRPr>
          </a:p>
        </p:txBody>
      </p:sp>
      <p:sp>
        <p:nvSpPr>
          <p:cNvPr id="3" name="TextBox 2"/>
          <p:cNvSpPr txBox="1"/>
          <p:nvPr/>
        </p:nvSpPr>
        <p:spPr>
          <a:xfrm>
            <a:off x="186000" y="895077"/>
            <a:ext cx="5341754" cy="2898111"/>
          </a:xfrm>
          <a:prstGeom prst="rect">
            <a:avLst/>
          </a:prstGeom>
          <a:noFill/>
        </p:spPr>
        <p:txBody>
          <a:bodyPr wrap="square" rtlCol="0">
            <a:spAutoFit/>
          </a:bodyPr>
          <a:lstStyle/>
          <a:p>
            <a:pPr algn="l" defTabSz="913577" rtl="0"/>
            <a:r>
              <a:rPr kumimoji="1" lang="en-US" sz="1199" b="1" kern="1200" dirty="0">
                <a:solidFill>
                  <a:srgbClr val="000000"/>
                </a:solidFill>
                <a:ea typeface="Meiryo UI"/>
                <a:cs typeface="+mn-cs"/>
              </a:rPr>
              <a:t>BEFORE</a:t>
            </a:r>
            <a:endParaRPr kumimoji="1" lang="en-US" sz="1399" b="1" kern="1200" dirty="0">
              <a:solidFill>
                <a:srgbClr val="000000"/>
              </a:solidFill>
              <a:ea typeface="Meiryo UI"/>
              <a:cs typeface="+mn-cs"/>
            </a:endParaRPr>
          </a:p>
          <a:p>
            <a:pPr algn="l" defTabSz="913577" rtl="0"/>
            <a:r>
              <a:rPr kumimoji="1" lang="en-US" sz="1099" kern="1200" dirty="0">
                <a:solidFill>
                  <a:srgbClr val="000000"/>
                </a:solidFill>
                <a:ea typeface="Meiryo UI"/>
                <a:cs typeface="+mn-cs"/>
              </a:rPr>
              <a:t>2 Triggers to Start Record Chokotei/Breakdown : </a:t>
            </a:r>
          </a:p>
          <a:p>
            <a:pPr marL="228394" indent="-228394" algn="l" defTabSz="913577" rtl="0">
              <a:buFont typeface="+mj-lt"/>
              <a:buAutoNum type="arabicPeriod"/>
            </a:pPr>
            <a:r>
              <a:rPr kumimoji="1" lang="en-US" sz="1099" kern="1200" dirty="0">
                <a:solidFill>
                  <a:srgbClr val="000000"/>
                </a:solidFill>
                <a:ea typeface="Meiryo UI"/>
                <a:cs typeface="+mn-cs"/>
              </a:rPr>
              <a:t>Fault Notification</a:t>
            </a:r>
          </a:p>
          <a:p>
            <a:pPr marL="228394" indent="-228394" algn="l" defTabSz="913577" rtl="0">
              <a:buFont typeface="+mj-lt"/>
              <a:buAutoNum type="arabicPeriod"/>
            </a:pPr>
            <a:r>
              <a:rPr kumimoji="1" lang="en-US" sz="1099" kern="1200" dirty="0">
                <a:solidFill>
                  <a:srgbClr val="000000"/>
                </a:solidFill>
                <a:ea typeface="Meiryo UI"/>
                <a:cs typeface="+mn-cs"/>
              </a:rPr>
              <a:t>Master ON (W1.00) == False / (Master ON = OFF)</a:t>
            </a:r>
          </a:p>
          <a:p>
            <a:pPr algn="l" defTabSz="913577" rtl="0"/>
            <a:endParaRPr kumimoji="1" lang="en-US" sz="1099" kern="1200" dirty="0">
              <a:solidFill>
                <a:srgbClr val="000000"/>
              </a:solidFill>
              <a:ea typeface="Meiryo UI"/>
              <a:cs typeface="+mn-cs"/>
            </a:endParaRPr>
          </a:p>
          <a:p>
            <a:pPr algn="l" defTabSz="913577" rtl="0"/>
            <a:endParaRPr kumimoji="1" lang="en-US" sz="1099" kern="1200" dirty="0">
              <a:solidFill>
                <a:srgbClr val="000000"/>
              </a:solidFill>
              <a:ea typeface="Meiryo UI"/>
              <a:cs typeface="+mn-cs"/>
            </a:endParaRPr>
          </a:p>
          <a:p>
            <a:pPr algn="l" defTabSz="913577" rtl="0"/>
            <a:endParaRPr kumimoji="1" lang="en-US" sz="1049" kern="1200" dirty="0">
              <a:solidFill>
                <a:srgbClr val="000000"/>
              </a:solidFill>
              <a:ea typeface="Meiryo UI"/>
              <a:cs typeface="+mn-cs"/>
            </a:endParaRPr>
          </a:p>
          <a:p>
            <a:pPr algn="l" defTabSz="913577" rtl="0"/>
            <a:endParaRPr kumimoji="1" lang="en-US" sz="200" kern="1200" dirty="0">
              <a:solidFill>
                <a:srgbClr val="000000"/>
              </a:solidFill>
              <a:ea typeface="Meiryo UI"/>
              <a:cs typeface="+mn-cs"/>
            </a:endParaRPr>
          </a:p>
          <a:p>
            <a:pPr algn="l" defTabSz="913577" rtl="0"/>
            <a:r>
              <a:rPr kumimoji="1" lang="en-US" sz="1099" kern="1200" dirty="0">
                <a:solidFill>
                  <a:srgbClr val="000000"/>
                </a:solidFill>
                <a:ea typeface="Meiryo UI"/>
                <a:cs typeface="+mn-cs"/>
              </a:rPr>
              <a:t>2 Triggers to Finish Record Chokotei/Breakdown:</a:t>
            </a:r>
          </a:p>
          <a:p>
            <a:pPr marL="228394" indent="-228394" algn="l" defTabSz="913577" rtl="0">
              <a:buFont typeface="+mj-lt"/>
              <a:buAutoNum type="arabicPeriod"/>
            </a:pPr>
            <a:r>
              <a:rPr kumimoji="1" lang="en-US" sz="1099" kern="1200" dirty="0">
                <a:solidFill>
                  <a:srgbClr val="000000"/>
                </a:solidFill>
                <a:ea typeface="Meiryo UI"/>
                <a:cs typeface="+mn-cs"/>
              </a:rPr>
              <a:t>Fault Notification Reset</a:t>
            </a:r>
          </a:p>
          <a:p>
            <a:pPr marL="228394" indent="-228394" algn="l" defTabSz="913577" rtl="0">
              <a:buFont typeface="+mj-lt"/>
              <a:buAutoNum type="arabicPeriod"/>
            </a:pPr>
            <a:r>
              <a:rPr kumimoji="1" lang="en-US" sz="1099" kern="1200" dirty="0">
                <a:solidFill>
                  <a:srgbClr val="000000"/>
                </a:solidFill>
                <a:ea typeface="Meiryo UI"/>
                <a:cs typeface="+mn-cs"/>
              </a:rPr>
              <a:t>Master ON (W1.00)</a:t>
            </a:r>
          </a:p>
          <a:p>
            <a:pPr algn="l" defTabSz="913577" rtl="0"/>
            <a:endParaRPr kumimoji="1" lang="en-US" sz="1099" kern="1200" dirty="0">
              <a:solidFill>
                <a:srgbClr val="000000"/>
              </a:solidFill>
              <a:ea typeface="Meiryo UI"/>
              <a:cs typeface="+mn-cs"/>
            </a:endParaRPr>
          </a:p>
          <a:p>
            <a:pPr algn="l" defTabSz="913577" rtl="0"/>
            <a:endParaRPr kumimoji="1" lang="en-US" sz="1099" kern="1200" dirty="0">
              <a:solidFill>
                <a:srgbClr val="000000"/>
              </a:solidFill>
              <a:ea typeface="Meiryo UI"/>
              <a:cs typeface="+mn-cs"/>
            </a:endParaRPr>
          </a:p>
          <a:p>
            <a:pPr algn="l" defTabSz="913577" rtl="0"/>
            <a:endParaRPr kumimoji="1" lang="en-US" sz="500" kern="1200" dirty="0">
              <a:solidFill>
                <a:srgbClr val="000000"/>
              </a:solidFill>
              <a:ea typeface="Meiryo UI"/>
              <a:cs typeface="+mn-cs"/>
            </a:endParaRPr>
          </a:p>
          <a:p>
            <a:pPr algn="l" defTabSz="913577" rtl="0"/>
            <a:endParaRPr kumimoji="1" lang="en-US" sz="899" b="1" kern="1200" dirty="0">
              <a:solidFill>
                <a:srgbClr val="000000"/>
              </a:solidFill>
              <a:ea typeface="Meiryo UI"/>
              <a:cs typeface="+mn-cs"/>
            </a:endParaRPr>
          </a:p>
          <a:p>
            <a:pPr algn="l" defTabSz="913577" rtl="0"/>
            <a:r>
              <a:rPr kumimoji="1" lang="en-US" sz="1199" b="1" kern="1200" dirty="0">
                <a:solidFill>
                  <a:srgbClr val="000000"/>
                </a:solidFill>
                <a:ea typeface="Meiryo UI"/>
                <a:cs typeface="+mn-cs"/>
              </a:rPr>
              <a:t>PROBLEM</a:t>
            </a:r>
          </a:p>
          <a:p>
            <a:pPr marL="228394" indent="-228394" algn="l" defTabSz="913577" rtl="0">
              <a:buFont typeface="+mj-lt"/>
              <a:buAutoNum type="arabicPeriod"/>
            </a:pPr>
            <a:r>
              <a:rPr kumimoji="1" lang="en-US" sz="1099" kern="1200" dirty="0">
                <a:solidFill>
                  <a:srgbClr val="000000"/>
                </a:solidFill>
                <a:ea typeface="Meiryo UI"/>
                <a:cs typeface="+mn-cs"/>
              </a:rPr>
              <a:t>Not all Chokotei “Master ON” parameters are false</a:t>
            </a:r>
          </a:p>
          <a:p>
            <a:pPr marL="228394" indent="-228394" algn="l" defTabSz="913577" rtl="0">
              <a:buFont typeface="+mj-lt"/>
              <a:buAutoNum type="arabicPeriod"/>
            </a:pPr>
            <a:r>
              <a:rPr kumimoji="1" lang="en-US" sz="1099" kern="1200" dirty="0">
                <a:solidFill>
                  <a:srgbClr val="000000"/>
                </a:solidFill>
                <a:ea typeface="Meiryo UI"/>
                <a:cs typeface="+mn-cs"/>
              </a:rPr>
              <a:t>Some handling Chokotei “Master ON” must be True</a:t>
            </a:r>
          </a:p>
        </p:txBody>
      </p:sp>
      <p:grpSp>
        <p:nvGrpSpPr>
          <p:cNvPr id="17" name="Group 16"/>
          <p:cNvGrpSpPr/>
          <p:nvPr/>
        </p:nvGrpSpPr>
        <p:grpSpPr>
          <a:xfrm>
            <a:off x="1508756" y="2728553"/>
            <a:ext cx="887612" cy="373409"/>
            <a:chOff x="3180271" y="3861065"/>
            <a:chExt cx="888434" cy="373755"/>
          </a:xfrm>
        </p:grpSpPr>
        <p:sp>
          <p:nvSpPr>
            <p:cNvPr id="87" name="Rectangle 86"/>
            <p:cNvSpPr/>
            <p:nvPr/>
          </p:nvSpPr>
          <p:spPr>
            <a:xfrm>
              <a:off x="3198603" y="3861065"/>
              <a:ext cx="847725" cy="373755"/>
            </a:xfrm>
            <a:prstGeom prst="rect">
              <a:avLst/>
            </a:prstGeom>
            <a:solidFill>
              <a:srgbClr val="92D050"/>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577" rtl="0"/>
              <a:endParaRPr kumimoji="1" lang="en-US" sz="1599" kern="1200">
                <a:solidFill>
                  <a:srgbClr val="FFFFFF"/>
                </a:solidFill>
                <a:ea typeface="Meiryo UI"/>
              </a:endParaRPr>
            </a:p>
          </p:txBody>
        </p:sp>
        <p:sp>
          <p:nvSpPr>
            <p:cNvPr id="88" name="TextBox 87"/>
            <p:cNvSpPr txBox="1"/>
            <p:nvPr/>
          </p:nvSpPr>
          <p:spPr>
            <a:xfrm>
              <a:off x="3180271" y="3865355"/>
              <a:ext cx="888434" cy="369332"/>
            </a:xfrm>
            <a:prstGeom prst="rect">
              <a:avLst/>
            </a:prstGeom>
            <a:noFill/>
          </p:spPr>
          <p:txBody>
            <a:bodyPr wrap="square" rtlCol="0">
              <a:spAutoFit/>
            </a:bodyPr>
            <a:lstStyle/>
            <a:p>
              <a:pPr algn="ctr" defTabSz="913577" rtl="0"/>
              <a:r>
                <a:rPr kumimoji="1" lang="en-US" sz="899" b="1" kern="1200" dirty="0">
                  <a:ea typeface="Meiryo UI"/>
                  <a:cs typeface="+mn-cs"/>
                </a:rPr>
                <a:t>MASTER </a:t>
              </a:r>
            </a:p>
            <a:p>
              <a:pPr algn="ctr" defTabSz="913577" rtl="0"/>
              <a:r>
                <a:rPr kumimoji="1" lang="en-US" sz="899" b="1" kern="1200" dirty="0">
                  <a:ea typeface="Meiryo UI"/>
                  <a:cs typeface="+mn-cs"/>
                </a:rPr>
                <a:t>ON</a:t>
              </a:r>
            </a:p>
          </p:txBody>
        </p:sp>
      </p:grpSp>
      <p:grpSp>
        <p:nvGrpSpPr>
          <p:cNvPr id="13" name="Group 12"/>
          <p:cNvGrpSpPr/>
          <p:nvPr/>
        </p:nvGrpSpPr>
        <p:grpSpPr>
          <a:xfrm>
            <a:off x="1487474" y="1686962"/>
            <a:ext cx="887612" cy="380491"/>
            <a:chOff x="6936584" y="3409815"/>
            <a:chExt cx="888434" cy="380843"/>
          </a:xfrm>
        </p:grpSpPr>
        <p:sp>
          <p:nvSpPr>
            <p:cNvPr id="89" name="Rectangle 88"/>
            <p:cNvSpPr/>
            <p:nvPr/>
          </p:nvSpPr>
          <p:spPr>
            <a:xfrm>
              <a:off x="6955034" y="3409815"/>
              <a:ext cx="847725" cy="373755"/>
            </a:xfrm>
            <a:prstGeom prst="rect">
              <a:avLst/>
            </a:prstGeom>
            <a:solidFill>
              <a:schemeClr val="tx1"/>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577" rtl="0"/>
              <a:endParaRPr kumimoji="1" lang="en-US" sz="1599" kern="1200">
                <a:solidFill>
                  <a:srgbClr val="FFFFFF"/>
                </a:solidFill>
                <a:ea typeface="Meiryo UI"/>
              </a:endParaRPr>
            </a:p>
          </p:txBody>
        </p:sp>
        <p:sp>
          <p:nvSpPr>
            <p:cNvPr id="90" name="TextBox 89"/>
            <p:cNvSpPr txBox="1"/>
            <p:nvPr/>
          </p:nvSpPr>
          <p:spPr>
            <a:xfrm>
              <a:off x="6936584" y="3421326"/>
              <a:ext cx="888434" cy="369332"/>
            </a:xfrm>
            <a:prstGeom prst="rect">
              <a:avLst/>
            </a:prstGeom>
            <a:noFill/>
          </p:spPr>
          <p:txBody>
            <a:bodyPr wrap="square" rtlCol="0">
              <a:spAutoFit/>
            </a:bodyPr>
            <a:lstStyle/>
            <a:p>
              <a:pPr algn="ctr" defTabSz="913577" rtl="0"/>
              <a:r>
                <a:rPr kumimoji="1" lang="en-US" sz="899" b="1" kern="1200" dirty="0">
                  <a:solidFill>
                    <a:srgbClr val="FFFFFF"/>
                  </a:solidFill>
                  <a:ea typeface="Meiryo UI"/>
                  <a:cs typeface="+mn-cs"/>
                </a:rPr>
                <a:t>MASTER </a:t>
              </a:r>
            </a:p>
            <a:p>
              <a:pPr algn="ctr" defTabSz="913577" rtl="0"/>
              <a:r>
                <a:rPr kumimoji="1" lang="en-US" sz="899" b="1" kern="1200" dirty="0">
                  <a:solidFill>
                    <a:srgbClr val="FFFFFF"/>
                  </a:solidFill>
                  <a:ea typeface="Meiryo UI"/>
                  <a:cs typeface="+mn-cs"/>
                </a:rPr>
                <a:t>ON</a:t>
              </a:r>
            </a:p>
          </p:txBody>
        </p:sp>
      </p:grpSp>
      <p:pic>
        <p:nvPicPr>
          <p:cNvPr id="91" name="Picture 9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3834" y="1658421"/>
            <a:ext cx="432403" cy="432403"/>
          </a:xfrm>
          <a:prstGeom prst="rect">
            <a:avLst/>
          </a:prstGeom>
        </p:spPr>
      </p:pic>
      <p:sp>
        <p:nvSpPr>
          <p:cNvPr id="23" name="Cross 22"/>
          <p:cNvSpPr/>
          <p:nvPr/>
        </p:nvSpPr>
        <p:spPr>
          <a:xfrm>
            <a:off x="965326" y="1728914"/>
            <a:ext cx="300467" cy="295321"/>
          </a:xfrm>
          <a:prstGeom prst="plus">
            <a:avLst>
              <a:gd name="adj" fmla="val 38159"/>
            </a:avLst>
          </a:prstGeom>
          <a:solidFill>
            <a:schemeClr val="tx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577" rtl="0"/>
            <a:endParaRPr kumimoji="1" lang="en-US" sz="1599" kern="1200">
              <a:solidFill>
                <a:srgbClr val="FFFFFF"/>
              </a:solidFill>
              <a:ea typeface="Meiryo UI"/>
            </a:endParaRPr>
          </a:p>
        </p:txBody>
      </p:sp>
      <p:sp>
        <p:nvSpPr>
          <p:cNvPr id="101" name="Cross 100"/>
          <p:cNvSpPr/>
          <p:nvPr/>
        </p:nvSpPr>
        <p:spPr>
          <a:xfrm>
            <a:off x="996042" y="2793922"/>
            <a:ext cx="300467" cy="295321"/>
          </a:xfrm>
          <a:prstGeom prst="plus">
            <a:avLst>
              <a:gd name="adj" fmla="val 38159"/>
            </a:avLst>
          </a:prstGeom>
          <a:solidFill>
            <a:schemeClr val="tx1"/>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577" rtl="0"/>
            <a:endParaRPr kumimoji="1" lang="en-US" sz="1599" kern="1200">
              <a:solidFill>
                <a:srgbClr val="FFFFFF"/>
              </a:solidFill>
              <a:ea typeface="Meiryo UI"/>
            </a:endParaRPr>
          </a:p>
        </p:txBody>
      </p:sp>
      <p:grpSp>
        <p:nvGrpSpPr>
          <p:cNvPr id="2" name="Group 1"/>
          <p:cNvGrpSpPr/>
          <p:nvPr/>
        </p:nvGrpSpPr>
        <p:grpSpPr>
          <a:xfrm>
            <a:off x="317451" y="2612869"/>
            <a:ext cx="516820" cy="516820"/>
            <a:chOff x="317451" y="2612869"/>
            <a:chExt cx="516820" cy="516820"/>
          </a:xfrm>
        </p:grpSpPr>
        <p:pic>
          <p:nvPicPr>
            <p:cNvPr id="100" name="Picture 9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3835" y="2686471"/>
              <a:ext cx="435954" cy="435954"/>
            </a:xfrm>
            <a:prstGeom prst="rect">
              <a:avLst/>
            </a:prstGeom>
          </p:spPr>
        </p:pic>
        <p:sp>
          <p:nvSpPr>
            <p:cNvPr id="30" name="Cross 29"/>
            <p:cNvSpPr/>
            <p:nvPr/>
          </p:nvSpPr>
          <p:spPr>
            <a:xfrm rot="18570653">
              <a:off x="317451" y="2612869"/>
              <a:ext cx="516820" cy="516820"/>
            </a:xfrm>
            <a:prstGeom prst="plus">
              <a:avLst>
                <a:gd name="adj" fmla="val 48333"/>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577" rtl="0"/>
              <a:endParaRPr kumimoji="1" lang="en-US" sz="1599" kern="1200" dirty="0">
                <a:solidFill>
                  <a:srgbClr val="FFFFFF"/>
                </a:solidFill>
                <a:ea typeface="Meiryo UI"/>
              </a:endParaRPr>
            </a:p>
          </p:txBody>
        </p:sp>
      </p:grpSp>
      <p:sp>
        <p:nvSpPr>
          <p:cNvPr id="45" name="Rectangle 44"/>
          <p:cNvSpPr/>
          <p:nvPr/>
        </p:nvSpPr>
        <p:spPr>
          <a:xfrm>
            <a:off x="267299" y="693009"/>
            <a:ext cx="2107026" cy="194008"/>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577" rtl="0"/>
            <a:r>
              <a:rPr kumimoji="1" lang="en-US" sz="1199" kern="1200" dirty="0">
                <a:solidFill>
                  <a:srgbClr val="FFFFFF"/>
                </a:solidFill>
                <a:ea typeface="Meiryo UI"/>
              </a:rPr>
              <a:t>Chokotei</a:t>
            </a:r>
          </a:p>
        </p:txBody>
      </p:sp>
      <p:grpSp>
        <p:nvGrpSpPr>
          <p:cNvPr id="104" name="Group 103"/>
          <p:cNvGrpSpPr/>
          <p:nvPr/>
        </p:nvGrpSpPr>
        <p:grpSpPr>
          <a:xfrm>
            <a:off x="4622435" y="1124479"/>
            <a:ext cx="4149150" cy="2982671"/>
            <a:chOff x="368699" y="405832"/>
            <a:chExt cx="5346700" cy="2985433"/>
          </a:xfrm>
        </p:grpSpPr>
        <p:sp>
          <p:nvSpPr>
            <p:cNvPr id="105" name="TextBox 104"/>
            <p:cNvSpPr txBox="1"/>
            <p:nvPr/>
          </p:nvSpPr>
          <p:spPr>
            <a:xfrm>
              <a:off x="368699" y="405832"/>
              <a:ext cx="5346700" cy="2985433"/>
            </a:xfrm>
            <a:prstGeom prst="rect">
              <a:avLst/>
            </a:prstGeom>
            <a:noFill/>
          </p:spPr>
          <p:txBody>
            <a:bodyPr wrap="square" rtlCol="0">
              <a:spAutoFit/>
            </a:bodyPr>
            <a:lstStyle/>
            <a:p>
              <a:pPr algn="l" defTabSz="913577" rtl="0"/>
              <a:r>
                <a:rPr kumimoji="1" lang="en-US" sz="1199" b="1" kern="1200" dirty="0">
                  <a:solidFill>
                    <a:srgbClr val="000000"/>
                  </a:solidFill>
                  <a:ea typeface="Meiryo UI"/>
                  <a:cs typeface="+mn-cs"/>
                </a:rPr>
                <a:t>AFTER</a:t>
              </a:r>
              <a:endParaRPr kumimoji="1" lang="en-US" sz="1399" b="1" kern="1200" dirty="0">
                <a:solidFill>
                  <a:srgbClr val="000000"/>
                </a:solidFill>
                <a:ea typeface="Meiryo UI"/>
                <a:cs typeface="+mn-cs"/>
              </a:endParaRPr>
            </a:p>
            <a:p>
              <a:pPr algn="l" defTabSz="913577" rtl="0"/>
              <a:r>
                <a:rPr kumimoji="1" lang="en-US" sz="1099" kern="1200" dirty="0">
                  <a:solidFill>
                    <a:srgbClr val="000000"/>
                  </a:solidFill>
                  <a:ea typeface="Meiryo UI"/>
                  <a:cs typeface="+mn-cs"/>
                </a:rPr>
                <a:t>2 Triggers to Start Record Chokotei/Breakdown : </a:t>
              </a:r>
            </a:p>
            <a:p>
              <a:pPr marL="228394" indent="-228394" algn="l" defTabSz="913577" rtl="0">
                <a:buFont typeface="+mj-lt"/>
                <a:buAutoNum type="arabicPeriod"/>
              </a:pPr>
              <a:r>
                <a:rPr kumimoji="1" lang="en-US" sz="1099" kern="1200" dirty="0">
                  <a:solidFill>
                    <a:srgbClr val="000000"/>
                  </a:solidFill>
                  <a:ea typeface="Meiryo UI"/>
                  <a:cs typeface="+mn-cs"/>
                </a:rPr>
                <a:t>Fault Notification</a:t>
              </a:r>
            </a:p>
            <a:p>
              <a:pPr marL="228394" indent="-228394" algn="l" defTabSz="913577" rtl="0">
                <a:buFont typeface="+mj-lt"/>
                <a:buAutoNum type="arabicPeriod"/>
              </a:pPr>
              <a:r>
                <a:rPr kumimoji="1" lang="en-US" sz="1099" kern="1200" dirty="0">
                  <a:solidFill>
                    <a:srgbClr val="000000"/>
                  </a:solidFill>
                  <a:ea typeface="Meiryo UI"/>
                  <a:cs typeface="+mn-cs"/>
                </a:rPr>
                <a:t>Signal Tower R (CIO2015.11) == True / (Andon Lamp Red= ON)</a:t>
              </a:r>
            </a:p>
            <a:p>
              <a:pPr algn="l" defTabSz="913577" rtl="0"/>
              <a:endParaRPr kumimoji="1" lang="en-US" sz="1099" kern="1200" dirty="0">
                <a:solidFill>
                  <a:srgbClr val="000000"/>
                </a:solidFill>
                <a:ea typeface="Meiryo UI"/>
                <a:cs typeface="+mn-cs"/>
              </a:endParaRPr>
            </a:p>
            <a:p>
              <a:pPr algn="l" defTabSz="913577" rtl="0"/>
              <a:endParaRPr kumimoji="1" lang="en-US" sz="1099" kern="1200" dirty="0">
                <a:solidFill>
                  <a:srgbClr val="000000"/>
                </a:solidFill>
                <a:ea typeface="Meiryo UI"/>
                <a:cs typeface="+mn-cs"/>
              </a:endParaRPr>
            </a:p>
            <a:p>
              <a:pPr algn="l" defTabSz="913577" rtl="0"/>
              <a:endParaRPr kumimoji="1" lang="en-US" sz="1099" kern="1200" dirty="0">
                <a:solidFill>
                  <a:srgbClr val="000000"/>
                </a:solidFill>
                <a:ea typeface="Meiryo UI"/>
                <a:cs typeface="+mn-cs"/>
              </a:endParaRPr>
            </a:p>
            <a:p>
              <a:pPr algn="l" defTabSz="913577" rtl="0"/>
              <a:endParaRPr kumimoji="1" lang="en-US" sz="300" kern="1200" dirty="0">
                <a:solidFill>
                  <a:srgbClr val="000000"/>
                </a:solidFill>
                <a:ea typeface="Meiryo UI"/>
                <a:cs typeface="+mn-cs"/>
              </a:endParaRPr>
            </a:p>
            <a:p>
              <a:pPr algn="l" defTabSz="913577" rtl="0"/>
              <a:endParaRPr kumimoji="1" lang="en-US" sz="200" kern="1200" dirty="0">
                <a:solidFill>
                  <a:srgbClr val="000000"/>
                </a:solidFill>
                <a:ea typeface="Meiryo UI"/>
                <a:cs typeface="+mn-cs"/>
              </a:endParaRPr>
            </a:p>
            <a:p>
              <a:pPr algn="l" defTabSz="913577" rtl="0"/>
              <a:r>
                <a:rPr kumimoji="1" lang="en-US" sz="1099" kern="1200" dirty="0">
                  <a:solidFill>
                    <a:srgbClr val="000000"/>
                  </a:solidFill>
                  <a:ea typeface="Meiryo UI"/>
                  <a:cs typeface="+mn-cs"/>
                </a:rPr>
                <a:t>2 Triggers to Finish Record Chokotei/Breakdown:</a:t>
              </a:r>
            </a:p>
            <a:p>
              <a:pPr marL="228394" indent="-228394" algn="l" defTabSz="913577" rtl="0">
                <a:buFont typeface="+mj-lt"/>
                <a:buAutoNum type="arabicPeriod"/>
              </a:pPr>
              <a:r>
                <a:rPr kumimoji="1" lang="en-US" sz="1099" kern="1200" dirty="0">
                  <a:solidFill>
                    <a:srgbClr val="000000"/>
                  </a:solidFill>
                  <a:ea typeface="Meiryo UI"/>
                  <a:cs typeface="+mn-cs"/>
                </a:rPr>
                <a:t>Fault Notification Reset</a:t>
              </a:r>
            </a:p>
            <a:p>
              <a:pPr marL="228394" indent="-228394" algn="l" defTabSz="913577" rtl="0">
                <a:buFont typeface="+mj-lt"/>
                <a:buAutoNum type="arabicPeriod"/>
              </a:pPr>
              <a:r>
                <a:rPr kumimoji="1" lang="en-US" sz="1099" kern="1200" dirty="0">
                  <a:solidFill>
                    <a:srgbClr val="000000"/>
                  </a:solidFill>
                  <a:ea typeface="Meiryo UI"/>
                  <a:cs typeface="+mn-cs"/>
                </a:rPr>
                <a:t>Signal Tower G (CIO2015.13) == True / (Andon Lamp Green= ON)</a:t>
              </a:r>
            </a:p>
            <a:p>
              <a:pPr algn="l" defTabSz="913577" rtl="0"/>
              <a:endParaRPr kumimoji="1" lang="en-US" sz="1099" kern="1200" dirty="0">
                <a:solidFill>
                  <a:srgbClr val="000000"/>
                </a:solidFill>
                <a:ea typeface="Meiryo UI"/>
                <a:cs typeface="+mn-cs"/>
              </a:endParaRPr>
            </a:p>
            <a:p>
              <a:pPr algn="l" defTabSz="913577" rtl="0"/>
              <a:endParaRPr kumimoji="1" lang="en-US" sz="1099" kern="1200" dirty="0">
                <a:solidFill>
                  <a:srgbClr val="000000"/>
                </a:solidFill>
                <a:ea typeface="Meiryo UI"/>
                <a:cs typeface="+mn-cs"/>
              </a:endParaRPr>
            </a:p>
            <a:p>
              <a:pPr algn="l" defTabSz="913577" rtl="0"/>
              <a:endParaRPr kumimoji="1" lang="en-US" sz="1099" kern="1200" dirty="0">
                <a:solidFill>
                  <a:srgbClr val="000000"/>
                </a:solidFill>
                <a:ea typeface="Meiryo UI"/>
                <a:cs typeface="+mn-cs"/>
              </a:endParaRPr>
            </a:p>
            <a:p>
              <a:pPr algn="l" defTabSz="913577" rtl="0"/>
              <a:endParaRPr kumimoji="1" lang="en-US" sz="500" kern="1200" dirty="0">
                <a:solidFill>
                  <a:srgbClr val="000000"/>
                </a:solidFill>
                <a:ea typeface="Meiryo UI"/>
                <a:cs typeface="+mn-cs"/>
              </a:endParaRPr>
            </a:p>
            <a:p>
              <a:pPr algn="l" defTabSz="913577" rtl="0"/>
              <a:endParaRPr kumimoji="1" lang="en-US" sz="1199" b="1" kern="1200" dirty="0">
                <a:solidFill>
                  <a:srgbClr val="000000"/>
                </a:solidFill>
                <a:ea typeface="Meiryo UI"/>
                <a:cs typeface="+mn-cs"/>
              </a:endParaRPr>
            </a:p>
          </p:txBody>
        </p:sp>
        <p:pic>
          <p:nvPicPr>
            <p:cNvPr id="109" name="Picture 10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0077" y="1391691"/>
              <a:ext cx="513009" cy="398450"/>
            </a:xfrm>
            <a:prstGeom prst="rect">
              <a:avLst/>
            </a:prstGeom>
          </p:spPr>
        </p:pic>
        <p:pic>
          <p:nvPicPr>
            <p:cNvPr id="122" name="Picture 1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7152" y="1391691"/>
              <a:ext cx="513009" cy="398450"/>
            </a:xfrm>
            <a:prstGeom prst="rect">
              <a:avLst/>
            </a:prstGeom>
          </p:spPr>
        </p:pic>
        <p:pic>
          <p:nvPicPr>
            <p:cNvPr id="123" name="Picture 12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34228" y="1391691"/>
              <a:ext cx="513009" cy="398450"/>
            </a:xfrm>
            <a:prstGeom prst="rect">
              <a:avLst/>
            </a:prstGeom>
          </p:spPr>
        </p:pic>
      </p:grpSp>
      <p:grpSp>
        <p:nvGrpSpPr>
          <p:cNvPr id="52" name="Group 51"/>
          <p:cNvGrpSpPr/>
          <p:nvPr/>
        </p:nvGrpSpPr>
        <p:grpSpPr>
          <a:xfrm>
            <a:off x="4909971" y="3295474"/>
            <a:ext cx="336824" cy="336824"/>
            <a:chOff x="575381" y="5630980"/>
            <a:chExt cx="496661" cy="496661"/>
          </a:xfrm>
        </p:grpSpPr>
        <p:pic>
          <p:nvPicPr>
            <p:cNvPr id="124" name="Picture 123"/>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575381" y="5630980"/>
              <a:ext cx="496661" cy="496661"/>
            </a:xfrm>
            <a:prstGeom prst="rect">
              <a:avLst/>
            </a:prstGeom>
          </p:spPr>
        </p:pic>
        <p:sp>
          <p:nvSpPr>
            <p:cNvPr id="49" name="Rectangle 48"/>
            <p:cNvSpPr/>
            <p:nvPr/>
          </p:nvSpPr>
          <p:spPr>
            <a:xfrm>
              <a:off x="780664" y="5707380"/>
              <a:ext cx="132083" cy="260790"/>
            </a:xfrm>
            <a:prstGeom prst="rect">
              <a:avLst/>
            </a:prstGeom>
            <a:solidFill>
              <a:srgbClr val="5EB4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577" rtl="0"/>
              <a:endParaRPr kumimoji="1" lang="en-US" sz="1798" kern="1200">
                <a:solidFill>
                  <a:srgbClr val="FFFFFF"/>
                </a:solidFill>
                <a:ea typeface="Meiryo UI"/>
              </a:endParaRPr>
            </a:p>
          </p:txBody>
        </p:sp>
      </p:grpSp>
      <p:grpSp>
        <p:nvGrpSpPr>
          <p:cNvPr id="51" name="Group 50"/>
          <p:cNvGrpSpPr/>
          <p:nvPr/>
        </p:nvGrpSpPr>
        <p:grpSpPr>
          <a:xfrm>
            <a:off x="5466532" y="3295474"/>
            <a:ext cx="336824" cy="336824"/>
            <a:chOff x="1132457" y="5630980"/>
            <a:chExt cx="496661" cy="496661"/>
          </a:xfrm>
        </p:grpSpPr>
        <p:pic>
          <p:nvPicPr>
            <p:cNvPr id="125" name="Picture 124"/>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1132457" y="5630980"/>
              <a:ext cx="496661" cy="496661"/>
            </a:xfrm>
            <a:prstGeom prst="rect">
              <a:avLst/>
            </a:prstGeom>
          </p:spPr>
        </p:pic>
        <p:sp>
          <p:nvSpPr>
            <p:cNvPr id="127" name="Rectangle 126"/>
            <p:cNvSpPr/>
            <p:nvPr/>
          </p:nvSpPr>
          <p:spPr>
            <a:xfrm>
              <a:off x="1321392" y="5716309"/>
              <a:ext cx="132083" cy="260790"/>
            </a:xfrm>
            <a:prstGeom prst="rect">
              <a:avLst/>
            </a:prstGeom>
            <a:solidFill>
              <a:srgbClr val="5EB4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577" rtl="0"/>
              <a:endParaRPr kumimoji="1" lang="en-US" sz="1798" kern="1200">
                <a:solidFill>
                  <a:srgbClr val="FFFFFF"/>
                </a:solidFill>
                <a:ea typeface="Meiryo UI"/>
              </a:endParaRPr>
            </a:p>
          </p:txBody>
        </p:sp>
      </p:grpSp>
      <p:grpSp>
        <p:nvGrpSpPr>
          <p:cNvPr id="50" name="Group 49"/>
          <p:cNvGrpSpPr/>
          <p:nvPr/>
        </p:nvGrpSpPr>
        <p:grpSpPr>
          <a:xfrm>
            <a:off x="6023092" y="3295474"/>
            <a:ext cx="336824" cy="336824"/>
            <a:chOff x="1689533" y="5630980"/>
            <a:chExt cx="496661" cy="496661"/>
          </a:xfrm>
        </p:grpSpPr>
        <p:pic>
          <p:nvPicPr>
            <p:cNvPr id="126" name="Picture 125"/>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1689533" y="5630980"/>
              <a:ext cx="496661" cy="496661"/>
            </a:xfrm>
            <a:prstGeom prst="rect">
              <a:avLst/>
            </a:prstGeom>
          </p:spPr>
        </p:pic>
        <p:sp>
          <p:nvSpPr>
            <p:cNvPr id="128" name="Rectangle 127"/>
            <p:cNvSpPr/>
            <p:nvPr/>
          </p:nvSpPr>
          <p:spPr>
            <a:xfrm>
              <a:off x="1871821" y="5716309"/>
              <a:ext cx="132083" cy="260790"/>
            </a:xfrm>
            <a:prstGeom prst="rect">
              <a:avLst/>
            </a:prstGeom>
            <a:solidFill>
              <a:srgbClr val="5EB4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577" rtl="0"/>
              <a:endParaRPr kumimoji="1" lang="en-US" sz="1798" kern="1200">
                <a:solidFill>
                  <a:srgbClr val="FFFFFF"/>
                </a:solidFill>
                <a:ea typeface="Meiryo UI"/>
              </a:endParaRPr>
            </a:p>
          </p:txBody>
        </p:sp>
      </p:grpSp>
      <p:pic>
        <p:nvPicPr>
          <p:cNvPr id="56" name="Picture 5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8249" y="1656082"/>
            <a:ext cx="432403" cy="432403"/>
          </a:xfrm>
          <a:prstGeom prst="rect">
            <a:avLst/>
          </a:prstGeom>
        </p:spPr>
      </p:pic>
      <p:sp>
        <p:nvSpPr>
          <p:cNvPr id="58" name="Cross 57"/>
          <p:cNvSpPr/>
          <p:nvPr/>
        </p:nvSpPr>
        <p:spPr>
          <a:xfrm>
            <a:off x="989741" y="1726575"/>
            <a:ext cx="300467" cy="295321"/>
          </a:xfrm>
          <a:prstGeom prst="plus">
            <a:avLst>
              <a:gd name="adj" fmla="val 38159"/>
            </a:avLst>
          </a:prstGeom>
          <a:solidFill>
            <a:schemeClr val="tx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577" rtl="0"/>
            <a:endParaRPr kumimoji="1" lang="en-US" sz="1599" kern="1200">
              <a:solidFill>
                <a:srgbClr val="FFFFFF"/>
              </a:solidFill>
              <a:ea typeface="Meiryo UI"/>
            </a:endParaRPr>
          </a:p>
        </p:txBody>
      </p:sp>
      <p:grpSp>
        <p:nvGrpSpPr>
          <p:cNvPr id="60" name="Group 59">
            <a:extLst>
              <a:ext uri="{FF2B5EF4-FFF2-40B4-BE49-F238E27FC236}">
                <a16:creationId xmlns:a16="http://schemas.microsoft.com/office/drawing/2014/main" id="{9B8A8CF5-EC99-55ED-0BDB-063868D4D9A3}"/>
              </a:ext>
            </a:extLst>
          </p:cNvPr>
          <p:cNvGrpSpPr/>
          <p:nvPr/>
        </p:nvGrpSpPr>
        <p:grpSpPr>
          <a:xfrm>
            <a:off x="8123952" y="155219"/>
            <a:ext cx="711629" cy="261037"/>
            <a:chOff x="471332" y="1429934"/>
            <a:chExt cx="638292" cy="195303"/>
          </a:xfrm>
        </p:grpSpPr>
        <p:sp>
          <p:nvSpPr>
            <p:cNvPr id="61" name="Rectangle 60">
              <a:hlinkClick r:id="rId4" action="ppaction://hlinksldjump"/>
              <a:extLst>
                <a:ext uri="{FF2B5EF4-FFF2-40B4-BE49-F238E27FC236}">
                  <a16:creationId xmlns:a16="http://schemas.microsoft.com/office/drawing/2014/main" id="{84093B0B-507D-CA44-B5BA-288085F014D1}"/>
                </a:ext>
              </a:extLst>
            </p:cNvPr>
            <p:cNvSpPr/>
            <p:nvPr/>
          </p:nvSpPr>
          <p:spPr>
            <a:xfrm>
              <a:off x="471332" y="1429934"/>
              <a:ext cx="638292" cy="187205"/>
            </a:xfrm>
            <a:prstGeom prst="rect">
              <a:avLst/>
            </a:prstGeom>
            <a:solidFill>
              <a:srgbClr val="E46C0A"/>
            </a:solidFill>
            <a:ln w="12700" cap="flat" cmpd="sng" algn="ctr">
              <a:no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3" name="Rectangle 62">
              <a:extLst>
                <a:ext uri="{FF2B5EF4-FFF2-40B4-BE49-F238E27FC236}">
                  <a16:creationId xmlns:a16="http://schemas.microsoft.com/office/drawing/2014/main" id="{B40EE37A-7026-B6EB-65FF-FA3EBCD6C3CB}"/>
                </a:ext>
              </a:extLst>
            </p:cNvPr>
            <p:cNvSpPr/>
            <p:nvPr/>
          </p:nvSpPr>
          <p:spPr>
            <a:xfrm>
              <a:off x="562390" y="1435262"/>
              <a:ext cx="435942" cy="189975"/>
            </a:xfrm>
            <a:prstGeom prst="rect">
              <a:avLst/>
            </a:prstGeom>
          </p:spPr>
          <p:txBody>
            <a:bodyPr wrap="non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FFFFFF"/>
                  </a:solidFill>
                  <a:effectLst/>
                  <a:uLnTx/>
                  <a:uFillTx/>
                  <a:latin typeface="Calibri" panose="020F0502020204030204"/>
                  <a:ea typeface="+mn-ea"/>
                  <a:cs typeface="+mn-cs"/>
                </a:rPr>
                <a:t>BACK</a:t>
              </a:r>
            </a:p>
          </p:txBody>
        </p:sp>
      </p:grpSp>
      <p:pic>
        <p:nvPicPr>
          <p:cNvPr id="64" name="Picture 63"/>
          <p:cNvPicPr>
            <a:picLocks noChangeAspect="1"/>
          </p:cNvPicPr>
          <p:nvPr/>
        </p:nvPicPr>
        <p:blipFill rotWithShape="1">
          <a:blip r:embed="rId5"/>
          <a:srcRect b="30258"/>
          <a:stretch/>
        </p:blipFill>
        <p:spPr>
          <a:xfrm>
            <a:off x="292699" y="3864537"/>
            <a:ext cx="3352030" cy="2280574"/>
          </a:xfrm>
          <a:prstGeom prst="rect">
            <a:avLst/>
          </a:prstGeom>
          <a:noFill/>
          <a:ln w="9525">
            <a:solidFill>
              <a:schemeClr val="tx1"/>
            </a:solidFill>
          </a:ln>
          <a:effectLst>
            <a:outerShdw blurRad="63500" sx="102000" sy="102000" algn="ctr" rotWithShape="0">
              <a:prstClr val="black">
                <a:alpha val="40000"/>
              </a:prstClr>
            </a:outerShdw>
          </a:effectLst>
        </p:spPr>
      </p:pic>
      <p:sp>
        <p:nvSpPr>
          <p:cNvPr id="65" name="Rectangle 64"/>
          <p:cNvSpPr/>
          <p:nvPr/>
        </p:nvSpPr>
        <p:spPr>
          <a:xfrm>
            <a:off x="388620" y="4796886"/>
            <a:ext cx="1492250" cy="245933"/>
          </a:xfrm>
          <a:prstGeom prst="rect">
            <a:avLst/>
          </a:prstGeom>
          <a:noFill/>
          <a:ln w="19050">
            <a:solidFill>
              <a:schemeClr val="bg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p>
        </p:txBody>
      </p:sp>
      <p:sp>
        <p:nvSpPr>
          <p:cNvPr id="66" name="Rectangle 65"/>
          <p:cNvSpPr/>
          <p:nvPr/>
        </p:nvSpPr>
        <p:spPr>
          <a:xfrm>
            <a:off x="380403" y="5844872"/>
            <a:ext cx="1492250" cy="245933"/>
          </a:xfrm>
          <a:prstGeom prst="rect">
            <a:avLst/>
          </a:prstGeom>
          <a:noFill/>
          <a:ln w="19050">
            <a:solidFill>
              <a:schemeClr val="bg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p>
        </p:txBody>
      </p:sp>
      <p:sp>
        <p:nvSpPr>
          <p:cNvPr id="67" name="TextBox 66"/>
          <p:cNvSpPr txBox="1"/>
          <p:nvPr/>
        </p:nvSpPr>
        <p:spPr>
          <a:xfrm>
            <a:off x="1529709" y="3911387"/>
            <a:ext cx="1003177" cy="166890"/>
          </a:xfrm>
          <a:prstGeom prst="rect">
            <a:avLst/>
          </a:prstGeom>
          <a:solidFill>
            <a:srgbClr val="FFFFFF"/>
          </a:solidFill>
        </p:spPr>
        <p:txBody>
          <a:bodyPr wrap="square" rtlCol="0">
            <a:spAutoFit/>
          </a:bodyPr>
          <a:lstStyle/>
          <a:p>
            <a:endParaRPr lang="en-US" sz="500" dirty="0"/>
          </a:p>
        </p:txBody>
      </p:sp>
      <p:sp>
        <p:nvSpPr>
          <p:cNvPr id="69" name="TextBox 68"/>
          <p:cNvSpPr txBox="1"/>
          <p:nvPr/>
        </p:nvSpPr>
        <p:spPr>
          <a:xfrm>
            <a:off x="1248900" y="3881043"/>
            <a:ext cx="1473480" cy="227577"/>
          </a:xfrm>
          <a:prstGeom prst="rect">
            <a:avLst/>
          </a:prstGeom>
          <a:noFill/>
        </p:spPr>
        <p:txBody>
          <a:bodyPr wrap="none" rtlCol="0">
            <a:spAutoFit/>
          </a:bodyPr>
          <a:lstStyle/>
          <a:p>
            <a:r>
              <a:rPr lang="en-US" sz="900" b="1" dirty="0"/>
              <a:t>Chokotei - Breakdown</a:t>
            </a:r>
          </a:p>
        </p:txBody>
      </p:sp>
      <p:sp>
        <p:nvSpPr>
          <p:cNvPr id="71" name="Notched Right Arrow 70"/>
          <p:cNvSpPr/>
          <p:nvPr/>
        </p:nvSpPr>
        <p:spPr>
          <a:xfrm>
            <a:off x="3746275" y="4693524"/>
            <a:ext cx="1328425" cy="622600"/>
          </a:xfrm>
          <a:prstGeom prst="notchedRightArrow">
            <a:avLst/>
          </a:prstGeom>
          <a:solidFill>
            <a:srgbClr val="69B4FF"/>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p>
        </p:txBody>
      </p:sp>
      <p:grpSp>
        <p:nvGrpSpPr>
          <p:cNvPr id="72" name="Group 71"/>
          <p:cNvGrpSpPr/>
          <p:nvPr/>
        </p:nvGrpSpPr>
        <p:grpSpPr>
          <a:xfrm>
            <a:off x="5176246" y="3862021"/>
            <a:ext cx="3352030" cy="2318207"/>
            <a:chOff x="5286375" y="777240"/>
            <a:chExt cx="3352030" cy="2318207"/>
          </a:xfrm>
        </p:grpSpPr>
        <p:pic>
          <p:nvPicPr>
            <p:cNvPr id="73" name="Picture 72"/>
            <p:cNvPicPr>
              <a:picLocks noChangeAspect="1"/>
            </p:cNvPicPr>
            <p:nvPr/>
          </p:nvPicPr>
          <p:blipFill rotWithShape="1">
            <a:blip r:embed="rId5"/>
            <a:srcRect b="30258"/>
            <a:stretch/>
          </p:blipFill>
          <p:spPr>
            <a:xfrm>
              <a:off x="5286375" y="777240"/>
              <a:ext cx="3352030" cy="2290210"/>
            </a:xfrm>
            <a:prstGeom prst="rect">
              <a:avLst/>
            </a:prstGeom>
            <a:noFill/>
            <a:ln w="9525">
              <a:solidFill>
                <a:schemeClr val="tx1"/>
              </a:solidFill>
            </a:ln>
            <a:effectLst>
              <a:outerShdw blurRad="63500" sx="102000" sy="102000" algn="ctr" rotWithShape="0">
                <a:prstClr val="black">
                  <a:alpha val="40000"/>
                </a:prstClr>
              </a:outerShdw>
            </a:effectLst>
          </p:spPr>
        </p:pic>
        <p:sp>
          <p:nvSpPr>
            <p:cNvPr id="74" name="TextBox 73"/>
            <p:cNvSpPr txBox="1"/>
            <p:nvPr/>
          </p:nvSpPr>
          <p:spPr>
            <a:xfrm>
              <a:off x="6072180" y="2638369"/>
              <a:ext cx="367408" cy="457078"/>
            </a:xfrm>
            <a:prstGeom prst="rect">
              <a:avLst/>
            </a:prstGeom>
            <a:noFill/>
          </p:spPr>
          <p:txBody>
            <a:bodyPr wrap="none" rtlCol="0">
              <a:spAutoFit/>
            </a:bodyPr>
            <a:lstStyle/>
            <a:p>
              <a:r>
                <a:rPr lang="en-US" sz="2400" dirty="0">
                  <a:solidFill>
                    <a:srgbClr val="FF0000"/>
                  </a:solidFill>
                </a:rPr>
                <a:t>x</a:t>
              </a:r>
            </a:p>
          </p:txBody>
        </p:sp>
        <p:sp>
          <p:nvSpPr>
            <p:cNvPr id="75" name="TextBox 74"/>
            <p:cNvSpPr txBox="1"/>
            <p:nvPr/>
          </p:nvSpPr>
          <p:spPr>
            <a:xfrm>
              <a:off x="6076812" y="1546430"/>
              <a:ext cx="367408" cy="457078"/>
            </a:xfrm>
            <a:prstGeom prst="rect">
              <a:avLst/>
            </a:prstGeom>
            <a:noFill/>
          </p:spPr>
          <p:txBody>
            <a:bodyPr wrap="none" rtlCol="0">
              <a:spAutoFit/>
            </a:bodyPr>
            <a:lstStyle/>
            <a:p>
              <a:r>
                <a:rPr lang="en-US" sz="2400" dirty="0">
                  <a:solidFill>
                    <a:srgbClr val="FF0000"/>
                  </a:solidFill>
                </a:rPr>
                <a:t>x</a:t>
              </a:r>
            </a:p>
          </p:txBody>
        </p:sp>
        <p:sp>
          <p:nvSpPr>
            <p:cNvPr id="76" name="Rectangle 75"/>
            <p:cNvSpPr/>
            <p:nvPr/>
          </p:nvSpPr>
          <p:spPr>
            <a:xfrm>
              <a:off x="6547190" y="1762815"/>
              <a:ext cx="160730" cy="45264"/>
            </a:xfrm>
            <a:prstGeom prst="rect">
              <a:avLst/>
            </a:prstGeom>
            <a:solidFill>
              <a:srgbClr val="66FF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p>
          </p:txBody>
        </p:sp>
        <p:sp>
          <p:nvSpPr>
            <p:cNvPr id="77" name="TextBox 76"/>
            <p:cNvSpPr txBox="1"/>
            <p:nvPr/>
          </p:nvSpPr>
          <p:spPr>
            <a:xfrm>
              <a:off x="6467739" y="1709267"/>
              <a:ext cx="339323" cy="152359"/>
            </a:xfrm>
            <a:prstGeom prst="rect">
              <a:avLst/>
            </a:prstGeom>
            <a:noFill/>
          </p:spPr>
          <p:txBody>
            <a:bodyPr wrap="square" rtlCol="0">
              <a:spAutoFit/>
            </a:bodyPr>
            <a:lstStyle/>
            <a:p>
              <a:r>
                <a:rPr lang="en-US" sz="400" b="1" dirty="0"/>
                <a:t>TRUE</a:t>
              </a:r>
            </a:p>
          </p:txBody>
        </p:sp>
        <p:sp>
          <p:nvSpPr>
            <p:cNvPr id="78" name="TextBox 77"/>
            <p:cNvSpPr txBox="1"/>
            <p:nvPr/>
          </p:nvSpPr>
          <p:spPr>
            <a:xfrm>
              <a:off x="6470797" y="839743"/>
              <a:ext cx="1003177" cy="167595"/>
            </a:xfrm>
            <a:prstGeom prst="rect">
              <a:avLst/>
            </a:prstGeom>
            <a:solidFill>
              <a:srgbClr val="FFFFFF"/>
            </a:solidFill>
          </p:spPr>
          <p:txBody>
            <a:bodyPr wrap="square" rtlCol="0">
              <a:spAutoFit/>
            </a:bodyPr>
            <a:lstStyle/>
            <a:p>
              <a:endParaRPr lang="en-US" sz="500" dirty="0"/>
            </a:p>
          </p:txBody>
        </p:sp>
        <p:sp>
          <p:nvSpPr>
            <p:cNvPr id="79" name="TextBox 78"/>
            <p:cNvSpPr txBox="1"/>
            <p:nvPr/>
          </p:nvSpPr>
          <p:spPr>
            <a:xfrm>
              <a:off x="6312038" y="793814"/>
              <a:ext cx="1473480" cy="228538"/>
            </a:xfrm>
            <a:prstGeom prst="rect">
              <a:avLst/>
            </a:prstGeom>
            <a:noFill/>
          </p:spPr>
          <p:txBody>
            <a:bodyPr wrap="none" rtlCol="0">
              <a:spAutoFit/>
            </a:bodyPr>
            <a:lstStyle/>
            <a:p>
              <a:r>
                <a:rPr lang="en-US" sz="900" b="1" dirty="0"/>
                <a:t>Chokotei - Breakdown</a:t>
              </a:r>
            </a:p>
          </p:txBody>
        </p:sp>
        <p:sp>
          <p:nvSpPr>
            <p:cNvPr id="80" name="TextBox 79"/>
            <p:cNvSpPr txBox="1"/>
            <p:nvPr/>
          </p:nvSpPr>
          <p:spPr>
            <a:xfrm>
              <a:off x="5434324" y="1648751"/>
              <a:ext cx="548108" cy="365662"/>
            </a:xfrm>
            <a:prstGeom prst="rect">
              <a:avLst/>
            </a:prstGeom>
            <a:solidFill>
              <a:srgbClr val="CCCCCC"/>
            </a:solidFill>
          </p:spPr>
          <p:txBody>
            <a:bodyPr wrap="square" rtlCol="0">
              <a:spAutoFit/>
            </a:bodyPr>
            <a:lstStyle/>
            <a:p>
              <a:endParaRPr lang="en-US" dirty="0"/>
            </a:p>
          </p:txBody>
        </p:sp>
        <p:sp>
          <p:nvSpPr>
            <p:cNvPr id="81" name="TextBox 80"/>
            <p:cNvSpPr txBox="1"/>
            <p:nvPr/>
          </p:nvSpPr>
          <p:spPr>
            <a:xfrm>
              <a:off x="5431943" y="2663005"/>
              <a:ext cx="548108" cy="365662"/>
            </a:xfrm>
            <a:prstGeom prst="rect">
              <a:avLst/>
            </a:prstGeom>
            <a:solidFill>
              <a:srgbClr val="CCCCCC"/>
            </a:solidFill>
          </p:spPr>
          <p:txBody>
            <a:bodyPr wrap="square" rtlCol="0">
              <a:spAutoFit/>
            </a:bodyPr>
            <a:lstStyle/>
            <a:p>
              <a:endParaRPr lang="en-US" dirty="0"/>
            </a:p>
          </p:txBody>
        </p:sp>
        <p:grpSp>
          <p:nvGrpSpPr>
            <p:cNvPr id="83" name="Group 82"/>
            <p:cNvGrpSpPr/>
            <p:nvPr/>
          </p:nvGrpSpPr>
          <p:grpSpPr>
            <a:xfrm>
              <a:off x="5376129" y="2803433"/>
              <a:ext cx="649223" cy="153888"/>
              <a:chOff x="5650161" y="2735507"/>
              <a:chExt cx="649223" cy="155432"/>
            </a:xfrm>
          </p:grpSpPr>
          <p:sp>
            <p:nvSpPr>
              <p:cNvPr id="95" name="Rounded Rectangle 94"/>
              <p:cNvSpPr/>
              <p:nvPr/>
            </p:nvSpPr>
            <p:spPr>
              <a:xfrm>
                <a:off x="5713540" y="2764057"/>
                <a:ext cx="523875" cy="98425"/>
              </a:xfrm>
              <a:prstGeom prst="roundRect">
                <a:avLst/>
              </a:prstGeom>
              <a:solidFill>
                <a:srgbClr val="99FF99"/>
              </a:solidFill>
              <a:ln>
                <a:solidFill>
                  <a:srgbClr val="99FF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p>
            </p:txBody>
          </p:sp>
          <p:sp>
            <p:nvSpPr>
              <p:cNvPr id="96" name="TextBox 95"/>
              <p:cNvSpPr txBox="1"/>
              <p:nvPr/>
            </p:nvSpPr>
            <p:spPr>
              <a:xfrm>
                <a:off x="5650161" y="2735507"/>
                <a:ext cx="649223" cy="155432"/>
              </a:xfrm>
              <a:prstGeom prst="rect">
                <a:avLst/>
              </a:prstGeom>
              <a:noFill/>
            </p:spPr>
            <p:txBody>
              <a:bodyPr wrap="square" rtlCol="0">
                <a:spAutoFit/>
              </a:bodyPr>
              <a:lstStyle/>
              <a:p>
                <a:pPr algn="ctr"/>
                <a:r>
                  <a:rPr lang="en-US" sz="400" dirty="0"/>
                  <a:t>SIGNAL TOWER G</a:t>
                </a:r>
              </a:p>
            </p:txBody>
          </p:sp>
        </p:grpSp>
        <p:grpSp>
          <p:nvGrpSpPr>
            <p:cNvPr id="84" name="Group 83"/>
            <p:cNvGrpSpPr/>
            <p:nvPr/>
          </p:nvGrpSpPr>
          <p:grpSpPr>
            <a:xfrm>
              <a:off x="5392988" y="1735136"/>
              <a:ext cx="730250" cy="152359"/>
              <a:chOff x="5667020" y="1656497"/>
              <a:chExt cx="730250" cy="153888"/>
            </a:xfrm>
          </p:grpSpPr>
          <p:sp>
            <p:nvSpPr>
              <p:cNvPr id="93" name="Rounded Rectangle 92"/>
              <p:cNvSpPr/>
              <p:nvPr/>
            </p:nvSpPr>
            <p:spPr>
              <a:xfrm>
                <a:off x="5730208" y="1681278"/>
                <a:ext cx="523875" cy="98425"/>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p>
            </p:txBody>
          </p:sp>
          <p:sp>
            <p:nvSpPr>
              <p:cNvPr id="94" name="TextBox 93"/>
              <p:cNvSpPr txBox="1"/>
              <p:nvPr/>
            </p:nvSpPr>
            <p:spPr>
              <a:xfrm>
                <a:off x="5667020" y="1656497"/>
                <a:ext cx="730250" cy="153888"/>
              </a:xfrm>
              <a:prstGeom prst="rect">
                <a:avLst/>
              </a:prstGeom>
              <a:noFill/>
            </p:spPr>
            <p:txBody>
              <a:bodyPr wrap="square" rtlCol="0">
                <a:spAutoFit/>
              </a:bodyPr>
              <a:lstStyle/>
              <a:p>
                <a:r>
                  <a:rPr lang="en-US" sz="400" dirty="0">
                    <a:solidFill>
                      <a:schemeClr val="bg1"/>
                    </a:solidFill>
                  </a:rPr>
                  <a:t>SIGNAL TOWER R</a:t>
                </a:r>
              </a:p>
            </p:txBody>
          </p:sp>
        </p:grpSp>
        <p:sp>
          <p:nvSpPr>
            <p:cNvPr id="85" name="Rectangle 84"/>
            <p:cNvSpPr/>
            <p:nvPr/>
          </p:nvSpPr>
          <p:spPr>
            <a:xfrm>
              <a:off x="5385330" y="1703614"/>
              <a:ext cx="1492250" cy="246972"/>
            </a:xfrm>
            <a:prstGeom prst="rect">
              <a:avLst/>
            </a:prstGeom>
            <a:noFill/>
            <a:ln w="19050">
              <a:solidFill>
                <a:srgbClr val="69B4F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p>
          </p:txBody>
        </p:sp>
        <p:sp>
          <p:nvSpPr>
            <p:cNvPr id="86" name="Rectangle 85"/>
            <p:cNvSpPr/>
            <p:nvPr/>
          </p:nvSpPr>
          <p:spPr>
            <a:xfrm>
              <a:off x="5377113" y="2756029"/>
              <a:ext cx="1492250" cy="246972"/>
            </a:xfrm>
            <a:prstGeom prst="rect">
              <a:avLst/>
            </a:prstGeom>
            <a:noFill/>
            <a:ln w="19050">
              <a:solidFill>
                <a:srgbClr val="69B4F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p>
          </p:txBody>
        </p:sp>
      </p:grpSp>
    </p:spTree>
    <p:extLst>
      <p:ext uri="{BB962C8B-B14F-4D97-AF65-F5344CB8AC3E}">
        <p14:creationId xmlns:p14="http://schemas.microsoft.com/office/powerpoint/2010/main" val="37310995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BA4319A-1F82-D6F3-DEC6-32B0603962FA}"/>
              </a:ext>
            </a:extLst>
          </p:cNvPr>
          <p:cNvSpPr txBox="1"/>
          <p:nvPr/>
        </p:nvSpPr>
        <p:spPr>
          <a:xfrm flipH="1">
            <a:off x="-14248" y="50744"/>
            <a:ext cx="3146778" cy="400110"/>
          </a:xfrm>
          <a:prstGeom prst="rect">
            <a:avLst/>
          </a:prstGeom>
          <a:noFill/>
        </p:spPr>
        <p:txBody>
          <a:bodyPr wrap="square" rtlCol="0">
            <a:spAutoFit/>
          </a:bodyPr>
          <a:lstStyle/>
          <a:p>
            <a:pPr marL="285493" indent="-285493" algn="l" defTabSz="913577" rtl="0">
              <a:buFont typeface="Wingdings" panose="05000000000000000000" pitchFamily="2" charset="2"/>
              <a:buChar char="q"/>
              <a:defRPr/>
            </a:pPr>
            <a:r>
              <a:rPr lang="en-US" sz="2000" b="1" kern="1200" dirty="0">
                <a:solidFill>
                  <a:srgbClr val="000000"/>
                </a:solidFill>
                <a:ea typeface="Meiryo UI"/>
                <a:cs typeface="+mn-cs"/>
              </a:rPr>
              <a:t>Actual Condition</a:t>
            </a:r>
          </a:p>
        </p:txBody>
      </p:sp>
      <p:sp>
        <p:nvSpPr>
          <p:cNvPr id="41" name="TextBox 40"/>
          <p:cNvSpPr txBox="1"/>
          <p:nvPr/>
        </p:nvSpPr>
        <p:spPr>
          <a:xfrm>
            <a:off x="260261" y="436395"/>
            <a:ext cx="4067700" cy="553486"/>
          </a:xfrm>
          <a:prstGeom prst="rect">
            <a:avLst/>
          </a:prstGeom>
          <a:noFill/>
        </p:spPr>
        <p:txBody>
          <a:bodyPr wrap="square" rtlCol="0">
            <a:spAutoFit/>
          </a:bodyPr>
          <a:lstStyle/>
          <a:p>
            <a:pPr algn="l" defTabSz="913577" rtl="0"/>
            <a:r>
              <a:rPr kumimoji="1" lang="en-US" sz="1399" kern="1200" dirty="0">
                <a:solidFill>
                  <a:srgbClr val="000000"/>
                </a:solidFill>
                <a:ea typeface="Meiryo UI"/>
                <a:cs typeface="+mn-cs"/>
              </a:rPr>
              <a:t>Accuracy data between </a:t>
            </a:r>
            <a:r>
              <a:rPr kumimoji="1" lang="en-US" sz="1399" b="1" kern="1200" dirty="0">
                <a:solidFill>
                  <a:srgbClr val="000000"/>
                </a:solidFill>
                <a:ea typeface="Meiryo UI"/>
                <a:cs typeface="+mn-cs"/>
              </a:rPr>
              <a:t>machine and IoT Dashboard</a:t>
            </a:r>
            <a:r>
              <a:rPr kumimoji="1" lang="en-US" sz="1399" kern="1200" dirty="0">
                <a:solidFill>
                  <a:srgbClr val="000000"/>
                </a:solidFill>
                <a:ea typeface="Meiryo UI"/>
                <a:cs typeface="+mn-cs"/>
              </a:rPr>
              <a:t> currently has several </a:t>
            </a:r>
            <a:r>
              <a:rPr kumimoji="1" lang="en-US" sz="1599" b="1" kern="1200" dirty="0">
                <a:solidFill>
                  <a:srgbClr val="FF0000"/>
                </a:solidFill>
                <a:ea typeface="Meiryo UI"/>
                <a:cs typeface="+mn-cs"/>
              </a:rPr>
              <a:t>problems</a:t>
            </a:r>
            <a:r>
              <a:rPr kumimoji="1" lang="en-US" sz="1399" b="1" kern="1200" dirty="0">
                <a:solidFill>
                  <a:srgbClr val="FF0000"/>
                </a:solidFill>
                <a:ea typeface="Meiryo UI"/>
                <a:cs typeface="+mn-cs"/>
              </a:rPr>
              <a:t> </a:t>
            </a:r>
            <a:r>
              <a:rPr kumimoji="1" lang="en-US" sz="1399" kern="1200" dirty="0">
                <a:solidFill>
                  <a:srgbClr val="000000"/>
                </a:solidFill>
                <a:ea typeface="Meiryo UI"/>
                <a:cs typeface="+mn-cs"/>
              </a:rPr>
              <a:t>in</a:t>
            </a:r>
            <a:r>
              <a:rPr kumimoji="1" lang="en-US" sz="1399" b="1" kern="1200" dirty="0">
                <a:solidFill>
                  <a:srgbClr val="FF0000"/>
                </a:solidFill>
                <a:ea typeface="Meiryo UI"/>
                <a:cs typeface="+mn-cs"/>
              </a:rPr>
              <a:t> </a:t>
            </a:r>
            <a:r>
              <a:rPr kumimoji="1" lang="en-US" sz="1399" b="1" kern="1200" dirty="0">
                <a:solidFill>
                  <a:srgbClr val="000000"/>
                </a:solidFill>
                <a:ea typeface="Meiryo UI"/>
                <a:cs typeface="+mn-cs"/>
              </a:rPr>
              <a:t>:</a:t>
            </a:r>
          </a:p>
        </p:txBody>
      </p:sp>
      <p:grpSp>
        <p:nvGrpSpPr>
          <p:cNvPr id="42" name="Group 41"/>
          <p:cNvGrpSpPr/>
          <p:nvPr/>
        </p:nvGrpSpPr>
        <p:grpSpPr>
          <a:xfrm>
            <a:off x="-2879112" y="1277294"/>
            <a:ext cx="3292777" cy="1458529"/>
            <a:chOff x="-115370" y="1101021"/>
            <a:chExt cx="3295826" cy="1459879"/>
          </a:xfrm>
        </p:grpSpPr>
        <p:sp>
          <p:nvSpPr>
            <p:cNvPr id="48" name="TextBox 47"/>
            <p:cNvSpPr txBox="1"/>
            <p:nvPr/>
          </p:nvSpPr>
          <p:spPr>
            <a:xfrm>
              <a:off x="150385" y="1899502"/>
              <a:ext cx="3030071" cy="523220"/>
            </a:xfrm>
            <a:prstGeom prst="rect">
              <a:avLst/>
            </a:prstGeom>
            <a:noFill/>
          </p:spPr>
          <p:txBody>
            <a:bodyPr wrap="square" rtlCol="0">
              <a:spAutoFit/>
            </a:bodyPr>
            <a:lstStyle/>
            <a:p>
              <a:pPr marL="285493" indent="-285493" algn="l" defTabSz="913577" rtl="0">
                <a:buFont typeface="Arial" panose="020B0604020202020204" pitchFamily="34" charset="0"/>
                <a:buChar char="•"/>
              </a:pPr>
              <a:endParaRPr kumimoji="1" lang="en-US" sz="1399" kern="1200" dirty="0">
                <a:solidFill>
                  <a:srgbClr val="000000"/>
                </a:solidFill>
                <a:ea typeface="Meiryo UI"/>
                <a:cs typeface="+mn-cs"/>
              </a:endParaRPr>
            </a:p>
            <a:p>
              <a:pPr marL="285493" indent="-285493" algn="l" defTabSz="913577" rtl="0">
                <a:buFont typeface="Arial" panose="020B0604020202020204" pitchFamily="34" charset="0"/>
                <a:buChar char="•"/>
              </a:pPr>
              <a:endParaRPr kumimoji="1" lang="en-US" sz="1399" kern="1200" dirty="0">
                <a:solidFill>
                  <a:srgbClr val="000000"/>
                </a:solidFill>
                <a:ea typeface="Meiryo UI"/>
                <a:cs typeface="+mn-cs"/>
              </a:endParaRPr>
            </a:p>
          </p:txBody>
        </p:sp>
        <p:pic>
          <p:nvPicPr>
            <p:cNvPr id="47" name="Picture 46"/>
            <p:cNvPicPr>
              <a:picLocks noChangeAspect="1"/>
            </p:cNvPicPr>
            <p:nvPr/>
          </p:nvPicPr>
          <p:blipFill>
            <a:blip r:embed="rId3">
              <a:extLst>
                <a:ext uri="{BEBA8EAE-BF5A-486C-A8C5-ECC9F3942E4B}">
                  <a14:imgProps xmlns:a14="http://schemas.microsoft.com/office/drawing/2010/main">
                    <a14:imgLayer r:embed="rId4">
                      <a14:imgEffect>
                        <a14:backgroundRemoval t="10000" b="93594" l="10000" r="90000">
                          <a14:foregroundMark x1="47500" y1="55625" x2="47500" y2="55625"/>
                          <a14:foregroundMark x1="51719" y1="54844" x2="49688" y2="61406"/>
                          <a14:foregroundMark x1="46250" y1="62813" x2="52031" y2="62500"/>
                          <a14:foregroundMark x1="50469" y1="65625" x2="49688" y2="90156"/>
                          <a14:foregroundMark x1="48594" y1="69063" x2="48906" y2="89688"/>
                          <a14:foregroundMark x1="46094" y1="93594" x2="52969" y2="92813"/>
                        </a14:backgroundRemoval>
                      </a14:imgEffect>
                    </a14:imgLayer>
                  </a14:imgProps>
                </a:ext>
              </a:extLst>
            </a:blip>
            <a:stretch>
              <a:fillRect/>
            </a:stretch>
          </p:blipFill>
          <p:spPr>
            <a:xfrm>
              <a:off x="35228" y="1771442"/>
              <a:ext cx="789458" cy="789458"/>
            </a:xfrm>
            <a:prstGeom prst="rect">
              <a:avLst/>
            </a:prstGeom>
            <a:effectLst>
              <a:outerShdw blurRad="63500" sx="102000" sy="102000" algn="ctr" rotWithShape="0">
                <a:prstClr val="black">
                  <a:alpha val="40000"/>
                </a:prstClr>
              </a:outerShdw>
            </a:effectLst>
          </p:spPr>
        </p:pic>
        <p:sp>
          <p:nvSpPr>
            <p:cNvPr id="67" name="TextBox 66"/>
            <p:cNvSpPr txBox="1"/>
            <p:nvPr/>
          </p:nvSpPr>
          <p:spPr>
            <a:xfrm>
              <a:off x="135994" y="1561142"/>
              <a:ext cx="601006" cy="246221"/>
            </a:xfrm>
            <a:prstGeom prst="rect">
              <a:avLst/>
            </a:prstGeom>
            <a:noFill/>
          </p:spPr>
          <p:txBody>
            <a:bodyPr wrap="square" rtlCol="0">
              <a:spAutoFit/>
            </a:bodyPr>
            <a:lstStyle/>
            <a:p>
              <a:pPr algn="l" defTabSz="913577" rtl="0"/>
              <a:r>
                <a:rPr kumimoji="1" lang="en-US" sz="999" kern="1200" dirty="0">
                  <a:solidFill>
                    <a:srgbClr val="FF0000"/>
                  </a:solidFill>
                  <a:ea typeface="Meiryo UI"/>
                  <a:cs typeface="+mn-cs"/>
                </a:rPr>
                <a:t>Stop?</a:t>
              </a:r>
            </a:p>
          </p:txBody>
        </p:sp>
        <p:sp>
          <p:nvSpPr>
            <p:cNvPr id="68" name="TextBox 67"/>
            <p:cNvSpPr txBox="1"/>
            <p:nvPr/>
          </p:nvSpPr>
          <p:spPr>
            <a:xfrm>
              <a:off x="567611" y="1572942"/>
              <a:ext cx="864116" cy="246221"/>
            </a:xfrm>
            <a:prstGeom prst="rect">
              <a:avLst/>
            </a:prstGeom>
            <a:noFill/>
          </p:spPr>
          <p:txBody>
            <a:bodyPr wrap="square" rtlCol="0">
              <a:spAutoFit/>
            </a:bodyPr>
            <a:lstStyle/>
            <a:p>
              <a:pPr algn="l" defTabSz="913577" rtl="0"/>
              <a:r>
                <a:rPr kumimoji="1" lang="en-US" sz="999" kern="1200" dirty="0">
                  <a:solidFill>
                    <a:srgbClr val="FFC000"/>
                  </a:solidFill>
                  <a:ea typeface="Meiryo UI"/>
                  <a:cs typeface="+mn-cs"/>
                </a:rPr>
                <a:t>Warning?</a:t>
              </a:r>
            </a:p>
          </p:txBody>
        </p:sp>
        <p:sp>
          <p:nvSpPr>
            <p:cNvPr id="69" name="TextBox 68"/>
            <p:cNvSpPr txBox="1"/>
            <p:nvPr/>
          </p:nvSpPr>
          <p:spPr>
            <a:xfrm>
              <a:off x="1208937" y="1587843"/>
              <a:ext cx="864116" cy="246221"/>
            </a:xfrm>
            <a:prstGeom prst="rect">
              <a:avLst/>
            </a:prstGeom>
            <a:noFill/>
          </p:spPr>
          <p:txBody>
            <a:bodyPr wrap="square" rtlCol="0">
              <a:spAutoFit/>
            </a:bodyPr>
            <a:lstStyle/>
            <a:p>
              <a:pPr algn="l" defTabSz="913577" rtl="0"/>
              <a:r>
                <a:rPr kumimoji="1" lang="en-US" sz="999" kern="1200" dirty="0">
                  <a:solidFill>
                    <a:srgbClr val="00B050"/>
                  </a:solidFill>
                  <a:ea typeface="Meiryo UI"/>
                  <a:cs typeface="+mn-cs"/>
                </a:rPr>
                <a:t>Running?</a:t>
              </a:r>
            </a:p>
          </p:txBody>
        </p:sp>
        <p:sp>
          <p:nvSpPr>
            <p:cNvPr id="70" name="TextBox 69"/>
            <p:cNvSpPr txBox="1"/>
            <p:nvPr/>
          </p:nvSpPr>
          <p:spPr>
            <a:xfrm>
              <a:off x="-115370" y="1101021"/>
              <a:ext cx="2281651" cy="461665"/>
            </a:xfrm>
            <a:prstGeom prst="rect">
              <a:avLst/>
            </a:prstGeom>
            <a:noFill/>
          </p:spPr>
          <p:txBody>
            <a:bodyPr wrap="square" rtlCol="0">
              <a:spAutoFit/>
            </a:bodyPr>
            <a:lstStyle/>
            <a:p>
              <a:pPr algn="ctr" defTabSz="913577" rtl="0"/>
              <a:r>
                <a:rPr kumimoji="1" lang="en-US" sz="1199" kern="1200" dirty="0">
                  <a:solidFill>
                    <a:srgbClr val="000000"/>
                  </a:solidFill>
                  <a:ea typeface="Meiryo UI"/>
                  <a:cs typeface="+mn-cs"/>
                </a:rPr>
                <a:t>Chokotei/Breakdown</a:t>
              </a:r>
            </a:p>
            <a:p>
              <a:pPr algn="ctr" defTabSz="913577" rtl="0"/>
              <a:r>
                <a:rPr kumimoji="1" lang="en-US" sz="1199" kern="1200" dirty="0">
                  <a:solidFill>
                    <a:srgbClr val="000000"/>
                  </a:solidFill>
                  <a:ea typeface="Meiryo UI"/>
                  <a:cs typeface="+mn-cs"/>
                </a:rPr>
                <a:t>machine</a:t>
              </a:r>
              <a:endParaRPr kumimoji="1" lang="en-US" sz="1599" kern="1200" dirty="0">
                <a:solidFill>
                  <a:srgbClr val="000000"/>
                </a:solidFill>
                <a:ea typeface="Meiryo UI"/>
                <a:cs typeface="+mn-cs"/>
              </a:endParaRPr>
            </a:p>
          </p:txBody>
        </p:sp>
        <p:grpSp>
          <p:nvGrpSpPr>
            <p:cNvPr id="80" name="Group 79"/>
            <p:cNvGrpSpPr/>
            <p:nvPr/>
          </p:nvGrpSpPr>
          <p:grpSpPr>
            <a:xfrm>
              <a:off x="1182259" y="1771442"/>
              <a:ext cx="789458" cy="789458"/>
              <a:chOff x="5550162" y="1525129"/>
              <a:chExt cx="789458" cy="789458"/>
            </a:xfrm>
            <a:effectLst>
              <a:outerShdw blurRad="63500" sx="102000" sy="102000" algn="ctr" rotWithShape="0">
                <a:prstClr val="black">
                  <a:alpha val="40000"/>
                </a:prstClr>
              </a:outerShdw>
            </a:effectLst>
          </p:grpSpPr>
          <p:pic>
            <p:nvPicPr>
              <p:cNvPr id="50" name="Picture 49"/>
              <p:cNvPicPr>
                <a:picLocks noChangeAspect="1"/>
              </p:cNvPicPr>
              <p:nvPr/>
            </p:nvPicPr>
            <p:blipFill>
              <a:blip r:embed="rId3">
                <a:extLst>
                  <a:ext uri="{BEBA8EAE-BF5A-486C-A8C5-ECC9F3942E4B}">
                    <a14:imgProps xmlns:a14="http://schemas.microsoft.com/office/drawing/2010/main">
                      <a14:imgLayer r:embed="rId4">
                        <a14:imgEffect>
                          <a14:backgroundRemoval t="10000" b="93594" l="10000" r="90000">
                            <a14:foregroundMark x1="47500" y1="55625" x2="47500" y2="55625"/>
                            <a14:foregroundMark x1="51719" y1="54844" x2="49688" y2="61406"/>
                            <a14:foregroundMark x1="46250" y1="62813" x2="52031" y2="62500"/>
                            <a14:foregroundMark x1="50469" y1="65625" x2="49688" y2="90156"/>
                            <a14:foregroundMark x1="48594" y1="69063" x2="48906" y2="89688"/>
                            <a14:foregroundMark x1="46094" y1="93594" x2="52969" y2="92813"/>
                          </a14:backgroundRemoval>
                        </a14:imgEffect>
                      </a14:imgLayer>
                    </a14:imgProps>
                  </a:ext>
                </a:extLst>
              </a:blip>
              <a:stretch>
                <a:fillRect/>
              </a:stretch>
            </p:blipFill>
            <p:spPr>
              <a:xfrm>
                <a:off x="5550162" y="1525129"/>
                <a:ext cx="789458" cy="789458"/>
              </a:xfrm>
              <a:prstGeom prst="rect">
                <a:avLst/>
              </a:prstGeom>
            </p:spPr>
          </p:pic>
          <p:pic>
            <p:nvPicPr>
              <p:cNvPr id="78" name="Picture 77"/>
              <p:cNvPicPr>
                <a:picLocks noChangeAspect="1"/>
              </p:cNvPicPr>
              <p:nvPr/>
            </p:nvPicPr>
            <p:blipFill rotWithShape="1">
              <a:blip r:embed="rId5">
                <a:extLst>
                  <a:ext uri="{BEBA8EAE-BF5A-486C-A8C5-ECC9F3942E4B}">
                    <a14:imgProps xmlns:a14="http://schemas.microsoft.com/office/drawing/2010/main">
                      <a14:imgLayer r:embed="rId4">
                        <a14:imgEffect>
                          <a14:backgroundRemoval t="10000" b="93594" l="10000" r="90000">
                            <a14:foregroundMark x1="47500" y1="55625" x2="47500" y2="55625"/>
                            <a14:foregroundMark x1="51719" y1="54844" x2="49688" y2="61406"/>
                            <a14:foregroundMark x1="46250" y1="62813" x2="52031" y2="62500"/>
                            <a14:foregroundMark x1="50469" y1="65625" x2="49688" y2="90156"/>
                            <a14:foregroundMark x1="48594" y1="69063" x2="48906" y2="89688"/>
                            <a14:foregroundMark x1="46094" y1="93594" x2="52969" y2="92813"/>
                          </a14:backgroundRemoval>
                        </a14:imgEffect>
                        <a14:imgEffect>
                          <a14:saturation sat="400000"/>
                        </a14:imgEffect>
                        <a14:imgEffect>
                          <a14:brightnessContrast bright="40000" contrast="20000"/>
                        </a14:imgEffect>
                      </a14:imgLayer>
                    </a14:imgProps>
                  </a:ext>
                </a:extLst>
              </a:blip>
              <a:srcRect l="43108" t="37259" r="44554" b="48668"/>
              <a:stretch/>
            </p:blipFill>
            <p:spPr>
              <a:xfrm>
                <a:off x="5888218" y="1822480"/>
                <a:ext cx="97394" cy="111095"/>
              </a:xfrm>
              <a:prstGeom prst="rect">
                <a:avLst/>
              </a:prstGeom>
            </p:spPr>
          </p:pic>
        </p:grpSp>
        <p:grpSp>
          <p:nvGrpSpPr>
            <p:cNvPr id="81" name="Group 80"/>
            <p:cNvGrpSpPr/>
            <p:nvPr/>
          </p:nvGrpSpPr>
          <p:grpSpPr>
            <a:xfrm>
              <a:off x="564226" y="1771442"/>
              <a:ext cx="789458" cy="789458"/>
              <a:chOff x="4932129" y="1525129"/>
              <a:chExt cx="789458" cy="789458"/>
            </a:xfrm>
            <a:effectLst>
              <a:outerShdw blurRad="63500" sx="102000" sy="102000" algn="ctr" rotWithShape="0">
                <a:prstClr val="black">
                  <a:alpha val="40000"/>
                </a:prstClr>
              </a:outerShdw>
            </a:effectLst>
          </p:grpSpPr>
          <p:pic>
            <p:nvPicPr>
              <p:cNvPr id="49" name="Picture 48"/>
              <p:cNvPicPr>
                <a:picLocks noChangeAspect="1"/>
              </p:cNvPicPr>
              <p:nvPr/>
            </p:nvPicPr>
            <p:blipFill>
              <a:blip r:embed="rId3">
                <a:extLst>
                  <a:ext uri="{BEBA8EAE-BF5A-486C-A8C5-ECC9F3942E4B}">
                    <a14:imgProps xmlns:a14="http://schemas.microsoft.com/office/drawing/2010/main">
                      <a14:imgLayer r:embed="rId4">
                        <a14:imgEffect>
                          <a14:backgroundRemoval t="10000" b="93594" l="10000" r="90000">
                            <a14:foregroundMark x1="47500" y1="55625" x2="47500" y2="55625"/>
                            <a14:foregroundMark x1="51719" y1="54844" x2="49688" y2="61406"/>
                            <a14:foregroundMark x1="46250" y1="62813" x2="52031" y2="62500"/>
                            <a14:foregroundMark x1="50469" y1="65625" x2="49688" y2="90156"/>
                            <a14:foregroundMark x1="48594" y1="69063" x2="48906" y2="89688"/>
                            <a14:foregroundMark x1="46094" y1="93594" x2="52969" y2="92813"/>
                          </a14:backgroundRemoval>
                        </a14:imgEffect>
                      </a14:imgLayer>
                    </a14:imgProps>
                  </a:ext>
                </a:extLst>
              </a:blip>
              <a:stretch>
                <a:fillRect/>
              </a:stretch>
            </p:blipFill>
            <p:spPr>
              <a:xfrm>
                <a:off x="4932129" y="1525129"/>
                <a:ext cx="789458" cy="789458"/>
              </a:xfrm>
              <a:prstGeom prst="rect">
                <a:avLst/>
              </a:prstGeom>
            </p:spPr>
          </p:pic>
          <p:pic>
            <p:nvPicPr>
              <p:cNvPr id="79" name="Picture 78"/>
              <p:cNvPicPr>
                <a:picLocks noChangeAspect="1"/>
              </p:cNvPicPr>
              <p:nvPr/>
            </p:nvPicPr>
            <p:blipFill rotWithShape="1">
              <a:blip r:embed="rId6">
                <a:extLst>
                  <a:ext uri="{BEBA8EAE-BF5A-486C-A8C5-ECC9F3942E4B}">
                    <a14:imgProps xmlns:a14="http://schemas.microsoft.com/office/drawing/2010/main">
                      <a14:imgLayer r:embed="rId4">
                        <a14:imgEffect>
                          <a14:backgroundRemoval t="10000" b="93594" l="10000" r="90000">
                            <a14:foregroundMark x1="47500" y1="55625" x2="47500" y2="55625"/>
                            <a14:foregroundMark x1="51719" y1="54844" x2="49688" y2="61406"/>
                            <a14:foregroundMark x1="46250" y1="62813" x2="52031" y2="62500"/>
                            <a14:foregroundMark x1="50469" y1="65625" x2="49688" y2="90156"/>
                            <a14:foregroundMark x1="48594" y1="69063" x2="48906" y2="89688"/>
                            <a14:foregroundMark x1="46094" y1="93594" x2="52969" y2="92813"/>
                          </a14:backgroundRemoval>
                        </a14:imgEffect>
                        <a14:imgEffect>
                          <a14:brightnessContrast bright="40000" contrast="40000"/>
                        </a14:imgEffect>
                      </a14:imgLayer>
                    </a14:imgProps>
                  </a:ext>
                </a:extLst>
              </a:blip>
              <a:srcRect t="25597" b="62338"/>
              <a:stretch/>
            </p:blipFill>
            <p:spPr>
              <a:xfrm>
                <a:off x="4932129" y="1727201"/>
                <a:ext cx="789458" cy="95250"/>
              </a:xfrm>
              <a:prstGeom prst="rect">
                <a:avLst/>
              </a:prstGeom>
            </p:spPr>
          </p:pic>
        </p:grpSp>
        <p:pic>
          <p:nvPicPr>
            <p:cNvPr id="82" name="Picture 81"/>
            <p:cNvPicPr>
              <a:picLocks noChangeAspect="1"/>
            </p:cNvPicPr>
            <p:nvPr/>
          </p:nvPicPr>
          <p:blipFill rotWithShape="1">
            <a:blip r:embed="rId6">
              <a:extLst>
                <a:ext uri="{BEBA8EAE-BF5A-486C-A8C5-ECC9F3942E4B}">
                  <a14:imgProps xmlns:a14="http://schemas.microsoft.com/office/drawing/2010/main">
                    <a14:imgLayer r:embed="rId4">
                      <a14:imgEffect>
                        <a14:backgroundRemoval t="10000" b="93594" l="10000" r="90000">
                          <a14:foregroundMark x1="47500" y1="55625" x2="47500" y2="55625"/>
                          <a14:foregroundMark x1="51719" y1="54844" x2="49688" y2="61406"/>
                          <a14:foregroundMark x1="46250" y1="62813" x2="52031" y2="62500"/>
                          <a14:foregroundMark x1="50469" y1="65625" x2="49688" y2="90156"/>
                          <a14:foregroundMark x1="48594" y1="69063" x2="48906" y2="89688"/>
                          <a14:foregroundMark x1="46094" y1="93594" x2="52969" y2="92813"/>
                        </a14:backgroundRemoval>
                      </a14:imgEffect>
                      <a14:imgEffect>
                        <a14:brightnessContrast bright="40000" contrast="40000"/>
                      </a14:imgEffect>
                    </a14:imgLayer>
                  </a14:imgProps>
                </a:ext>
              </a:extLst>
            </a:blip>
            <a:srcRect l="40412" t="9619" r="41490" b="75903"/>
            <a:stretch/>
          </p:blipFill>
          <p:spPr>
            <a:xfrm>
              <a:off x="361947" y="1846513"/>
              <a:ext cx="142875" cy="114300"/>
            </a:xfrm>
            <a:prstGeom prst="rect">
              <a:avLst/>
            </a:prstGeom>
          </p:spPr>
        </p:pic>
      </p:grpSp>
      <p:sp>
        <p:nvSpPr>
          <p:cNvPr id="100" name="TextBox 99"/>
          <p:cNvSpPr txBox="1"/>
          <p:nvPr/>
        </p:nvSpPr>
        <p:spPr>
          <a:xfrm>
            <a:off x="-2834" y="4054199"/>
            <a:ext cx="4563108" cy="292118"/>
          </a:xfrm>
          <a:prstGeom prst="rect">
            <a:avLst/>
          </a:prstGeom>
          <a:noFill/>
        </p:spPr>
        <p:txBody>
          <a:bodyPr wrap="square" rtlCol="0">
            <a:spAutoFit/>
          </a:bodyPr>
          <a:lstStyle/>
          <a:p>
            <a:pPr algn="ctr" defTabSz="913577" rtl="0"/>
            <a:r>
              <a:rPr kumimoji="1" lang="en-US" sz="1299" b="1" kern="1200" dirty="0">
                <a:solidFill>
                  <a:srgbClr val="000000"/>
                </a:solidFill>
                <a:ea typeface="Meiryo UI"/>
                <a:cs typeface="+mn-cs"/>
              </a:rPr>
              <a:t>Current productivity analysis in IoT Dashboard</a:t>
            </a:r>
          </a:p>
        </p:txBody>
      </p:sp>
      <p:grpSp>
        <p:nvGrpSpPr>
          <p:cNvPr id="86" name="Group 85"/>
          <p:cNvGrpSpPr/>
          <p:nvPr/>
        </p:nvGrpSpPr>
        <p:grpSpPr>
          <a:xfrm>
            <a:off x="-819043" y="3436613"/>
            <a:ext cx="10364464" cy="677301"/>
            <a:chOff x="3538677" y="2650608"/>
            <a:chExt cx="5926347" cy="653831"/>
          </a:xfrm>
        </p:grpSpPr>
        <p:sp>
          <p:nvSpPr>
            <p:cNvPr id="83" name="Right Arrow 82"/>
            <p:cNvSpPr/>
            <p:nvPr/>
          </p:nvSpPr>
          <p:spPr>
            <a:xfrm>
              <a:off x="4226545" y="2738253"/>
              <a:ext cx="4801590" cy="566186"/>
            </a:xfrm>
            <a:prstGeom prst="rightArrow">
              <a:avLst>
                <a:gd name="adj1" fmla="val 50000"/>
                <a:gd name="adj2" fmla="val 55650"/>
              </a:avLst>
            </a:prstGeom>
            <a:gradFill flip="none" rotWithShape="1">
              <a:gsLst>
                <a:gs pos="0">
                  <a:schemeClr val="bg2">
                    <a:tint val="66000"/>
                    <a:satMod val="160000"/>
                  </a:schemeClr>
                </a:gs>
                <a:gs pos="50000">
                  <a:schemeClr val="bg2">
                    <a:tint val="44500"/>
                    <a:satMod val="160000"/>
                  </a:schemeClr>
                </a:gs>
                <a:gs pos="100000">
                  <a:schemeClr val="bg2">
                    <a:tint val="23500"/>
                    <a:satMod val="160000"/>
                  </a:schemeClr>
                </a:gs>
              </a:gsLst>
              <a:path path="circle">
                <a:fillToRect l="100000" t="100000"/>
              </a:path>
              <a:tileRect r="-100000" b="-100000"/>
            </a:gra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577" rtl="0"/>
              <a:endParaRPr kumimoji="1" lang="en-US" sz="1399" kern="1200" dirty="0">
                <a:solidFill>
                  <a:srgbClr val="FFFFFF"/>
                </a:solidFill>
                <a:ea typeface="Meiryo UI"/>
              </a:endParaRPr>
            </a:p>
          </p:txBody>
        </p:sp>
        <p:sp>
          <p:nvSpPr>
            <p:cNvPr id="84" name="Rectangle 83"/>
            <p:cNvSpPr/>
            <p:nvPr/>
          </p:nvSpPr>
          <p:spPr>
            <a:xfrm>
              <a:off x="3538677" y="2650608"/>
              <a:ext cx="5926347" cy="523220"/>
            </a:xfrm>
            <a:prstGeom prst="rect">
              <a:avLst/>
            </a:prstGeom>
          </p:spPr>
          <p:txBody>
            <a:bodyPr wrap="square">
              <a:spAutoFit/>
            </a:bodyPr>
            <a:lstStyle/>
            <a:p>
              <a:pPr algn="ctr" defTabSz="913577" rtl="0"/>
              <a:r>
                <a:rPr kumimoji="1" lang="en-US" sz="1399" i="1" kern="1200" dirty="0">
                  <a:solidFill>
                    <a:srgbClr val="000000"/>
                  </a:solidFill>
                  <a:ea typeface="Meiryo UI"/>
                  <a:cs typeface="+mn-cs"/>
                </a:rPr>
                <a:t/>
              </a:r>
              <a:br>
                <a:rPr kumimoji="1" lang="en-US" sz="1399" i="1" kern="1200" dirty="0">
                  <a:solidFill>
                    <a:srgbClr val="000000"/>
                  </a:solidFill>
                  <a:ea typeface="Meiryo UI"/>
                  <a:cs typeface="+mn-cs"/>
                </a:rPr>
              </a:br>
              <a:r>
                <a:rPr kumimoji="1" lang="en-US" sz="1399" i="1" kern="1200" dirty="0">
                  <a:solidFill>
                    <a:srgbClr val="000000"/>
                  </a:solidFill>
                  <a:ea typeface="Meiryo UI"/>
                  <a:cs typeface="+mn-cs"/>
                </a:rPr>
                <a:t>The IoT system still need improvement to increase the data accuracy</a:t>
              </a:r>
            </a:p>
          </p:txBody>
        </p:sp>
      </p:grpSp>
      <p:grpSp>
        <p:nvGrpSpPr>
          <p:cNvPr id="94" name="Group 93"/>
          <p:cNvGrpSpPr/>
          <p:nvPr/>
        </p:nvGrpSpPr>
        <p:grpSpPr>
          <a:xfrm>
            <a:off x="678911" y="4609985"/>
            <a:ext cx="424712" cy="1161259"/>
            <a:chOff x="3633454" y="4354940"/>
            <a:chExt cx="425105" cy="1162334"/>
          </a:xfrm>
        </p:grpSpPr>
        <p:sp>
          <p:nvSpPr>
            <p:cNvPr id="96" name="Rectangle 95"/>
            <p:cNvSpPr/>
            <p:nvPr/>
          </p:nvSpPr>
          <p:spPr>
            <a:xfrm>
              <a:off x="3633458" y="4705613"/>
              <a:ext cx="425101" cy="333716"/>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577" rtl="0"/>
              <a:endParaRPr kumimoji="1" lang="en-US" sz="1798" kern="1200">
                <a:solidFill>
                  <a:srgbClr val="FFFFFF"/>
                </a:solidFill>
                <a:ea typeface="Meiryo UI"/>
              </a:endParaRPr>
            </a:p>
          </p:txBody>
        </p:sp>
        <p:sp>
          <p:nvSpPr>
            <p:cNvPr id="97" name="Rectangle 96"/>
            <p:cNvSpPr/>
            <p:nvPr/>
          </p:nvSpPr>
          <p:spPr>
            <a:xfrm>
              <a:off x="3633458" y="4738592"/>
              <a:ext cx="425101" cy="778682"/>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577" rtl="0"/>
              <a:endParaRPr kumimoji="1" lang="en-US" sz="1798" kern="1200">
                <a:solidFill>
                  <a:srgbClr val="FFFFFF"/>
                </a:solidFill>
                <a:ea typeface="Meiryo UI"/>
              </a:endParaRPr>
            </a:p>
          </p:txBody>
        </p:sp>
        <p:sp>
          <p:nvSpPr>
            <p:cNvPr id="99" name="Rectangle 98"/>
            <p:cNvSpPr/>
            <p:nvPr/>
          </p:nvSpPr>
          <p:spPr>
            <a:xfrm>
              <a:off x="3633455" y="4672042"/>
              <a:ext cx="425101" cy="4571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577" rtl="0"/>
              <a:endParaRPr kumimoji="1" lang="en-US" sz="1798" kern="1200">
                <a:solidFill>
                  <a:srgbClr val="FFFFFF"/>
                </a:solidFill>
                <a:ea typeface="Meiryo UI"/>
              </a:endParaRPr>
            </a:p>
          </p:txBody>
        </p:sp>
        <p:sp>
          <p:nvSpPr>
            <p:cNvPr id="98" name="Rectangle 97"/>
            <p:cNvSpPr/>
            <p:nvPr/>
          </p:nvSpPr>
          <p:spPr>
            <a:xfrm flipV="1">
              <a:off x="3633454" y="4657342"/>
              <a:ext cx="425101" cy="4571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577" rtl="0"/>
              <a:endParaRPr kumimoji="1" lang="en-US" sz="1798" kern="1200">
                <a:solidFill>
                  <a:srgbClr val="FFFFFF"/>
                </a:solidFill>
                <a:ea typeface="Meiryo UI"/>
              </a:endParaRPr>
            </a:p>
          </p:txBody>
        </p:sp>
        <p:sp>
          <p:nvSpPr>
            <p:cNvPr id="95" name="Rectangle 94"/>
            <p:cNvSpPr/>
            <p:nvPr/>
          </p:nvSpPr>
          <p:spPr>
            <a:xfrm>
              <a:off x="3633455" y="4354940"/>
              <a:ext cx="425101" cy="329842"/>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577" rtl="0"/>
              <a:endParaRPr kumimoji="1" lang="en-US" sz="1798" kern="1200">
                <a:solidFill>
                  <a:srgbClr val="FFFFFF"/>
                </a:solidFill>
                <a:ea typeface="Meiryo UI"/>
              </a:endParaRPr>
            </a:p>
          </p:txBody>
        </p:sp>
      </p:grpSp>
      <p:cxnSp>
        <p:nvCxnSpPr>
          <p:cNvPr id="102" name="Straight Connector 101"/>
          <p:cNvCxnSpPr/>
          <p:nvPr/>
        </p:nvCxnSpPr>
        <p:spPr>
          <a:xfrm>
            <a:off x="524496" y="5769003"/>
            <a:ext cx="1412249"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103" name="Straight Connector 102"/>
          <p:cNvCxnSpPr/>
          <p:nvPr/>
        </p:nvCxnSpPr>
        <p:spPr>
          <a:xfrm flipV="1">
            <a:off x="524496" y="4590510"/>
            <a:ext cx="0" cy="1178494"/>
          </a:xfrm>
          <a:prstGeom prst="line">
            <a:avLst/>
          </a:prstGeom>
          <a:ln w="12700"/>
        </p:spPr>
        <p:style>
          <a:lnRef idx="1">
            <a:schemeClr val="dk1"/>
          </a:lnRef>
          <a:fillRef idx="0">
            <a:schemeClr val="dk1"/>
          </a:fillRef>
          <a:effectRef idx="0">
            <a:schemeClr val="dk1"/>
          </a:effectRef>
          <a:fontRef idx="minor">
            <a:schemeClr val="tx1"/>
          </a:fontRef>
        </p:style>
      </p:cxnSp>
      <p:sp>
        <p:nvSpPr>
          <p:cNvPr id="107" name="TextBox 106"/>
          <p:cNvSpPr txBox="1"/>
          <p:nvPr/>
        </p:nvSpPr>
        <p:spPr>
          <a:xfrm>
            <a:off x="319395" y="5661382"/>
            <a:ext cx="250158" cy="215245"/>
          </a:xfrm>
          <a:prstGeom prst="rect">
            <a:avLst/>
          </a:prstGeom>
          <a:noFill/>
        </p:spPr>
        <p:txBody>
          <a:bodyPr wrap="none" rtlCol="0">
            <a:spAutoFit/>
          </a:bodyPr>
          <a:lstStyle/>
          <a:p>
            <a:pPr algn="l" defTabSz="913577" rtl="0"/>
            <a:r>
              <a:rPr kumimoji="1" lang="en-US" sz="799" kern="1200" dirty="0">
                <a:solidFill>
                  <a:srgbClr val="000000"/>
                </a:solidFill>
                <a:ea typeface="Meiryo UI"/>
                <a:cs typeface="+mn-cs"/>
              </a:rPr>
              <a:t>0</a:t>
            </a:r>
          </a:p>
        </p:txBody>
      </p:sp>
      <p:sp>
        <p:nvSpPr>
          <p:cNvPr id="108" name="TextBox 107"/>
          <p:cNvSpPr txBox="1"/>
          <p:nvPr/>
        </p:nvSpPr>
        <p:spPr>
          <a:xfrm>
            <a:off x="260262" y="5096150"/>
            <a:ext cx="299804" cy="215116"/>
          </a:xfrm>
          <a:prstGeom prst="rect">
            <a:avLst/>
          </a:prstGeom>
          <a:noFill/>
        </p:spPr>
        <p:txBody>
          <a:bodyPr wrap="none" rtlCol="0">
            <a:spAutoFit/>
          </a:bodyPr>
          <a:lstStyle/>
          <a:p>
            <a:pPr algn="l" defTabSz="913577" rtl="0"/>
            <a:r>
              <a:rPr kumimoji="1" lang="en-US" sz="799" kern="1200" dirty="0">
                <a:solidFill>
                  <a:srgbClr val="000000"/>
                </a:solidFill>
                <a:ea typeface="Meiryo UI"/>
                <a:cs typeface="+mn-cs"/>
              </a:rPr>
              <a:t>50</a:t>
            </a:r>
          </a:p>
        </p:txBody>
      </p:sp>
      <p:sp>
        <p:nvSpPr>
          <p:cNvPr id="109" name="TextBox 108"/>
          <p:cNvSpPr txBox="1"/>
          <p:nvPr/>
        </p:nvSpPr>
        <p:spPr>
          <a:xfrm>
            <a:off x="188070" y="4542509"/>
            <a:ext cx="357459" cy="215116"/>
          </a:xfrm>
          <a:prstGeom prst="rect">
            <a:avLst/>
          </a:prstGeom>
          <a:noFill/>
        </p:spPr>
        <p:txBody>
          <a:bodyPr wrap="none" rtlCol="0">
            <a:spAutoFit/>
          </a:bodyPr>
          <a:lstStyle/>
          <a:p>
            <a:pPr algn="l" defTabSz="913577" rtl="0"/>
            <a:r>
              <a:rPr kumimoji="1" lang="en-US" sz="799" kern="1200" dirty="0">
                <a:solidFill>
                  <a:srgbClr val="000000"/>
                </a:solidFill>
                <a:ea typeface="Meiryo UI"/>
                <a:cs typeface="+mn-cs"/>
              </a:rPr>
              <a:t>100</a:t>
            </a:r>
          </a:p>
        </p:txBody>
      </p:sp>
      <p:sp>
        <p:nvSpPr>
          <p:cNvPr id="116" name="TextBox 115"/>
          <p:cNvSpPr txBox="1"/>
          <p:nvPr/>
        </p:nvSpPr>
        <p:spPr>
          <a:xfrm rot="16200000">
            <a:off x="-103766" y="5048409"/>
            <a:ext cx="612101" cy="215116"/>
          </a:xfrm>
          <a:prstGeom prst="rect">
            <a:avLst/>
          </a:prstGeom>
          <a:noFill/>
        </p:spPr>
        <p:txBody>
          <a:bodyPr wrap="none" rtlCol="0">
            <a:spAutoFit/>
          </a:bodyPr>
          <a:lstStyle/>
          <a:p>
            <a:pPr algn="l" defTabSz="913577" rtl="0"/>
            <a:r>
              <a:rPr kumimoji="1" lang="en-US" sz="799" kern="1200" dirty="0">
                <a:solidFill>
                  <a:srgbClr val="000000"/>
                </a:solidFill>
                <a:ea typeface="Meiryo UI"/>
                <a:cs typeface="+mn-cs"/>
              </a:rPr>
              <a:t>Ratio (%)</a:t>
            </a:r>
          </a:p>
        </p:txBody>
      </p:sp>
      <p:sp>
        <p:nvSpPr>
          <p:cNvPr id="119" name="TextBox 118"/>
          <p:cNvSpPr txBox="1"/>
          <p:nvPr/>
        </p:nvSpPr>
        <p:spPr>
          <a:xfrm>
            <a:off x="565717" y="5781824"/>
            <a:ext cx="642530" cy="199870"/>
          </a:xfrm>
          <a:prstGeom prst="rect">
            <a:avLst/>
          </a:prstGeom>
          <a:noFill/>
        </p:spPr>
        <p:txBody>
          <a:bodyPr wrap="none" rtlCol="0">
            <a:spAutoFit/>
          </a:bodyPr>
          <a:lstStyle/>
          <a:p>
            <a:pPr algn="l" defTabSz="913577" rtl="0"/>
            <a:r>
              <a:rPr kumimoji="1" lang="en-US" sz="699" kern="1200" dirty="0">
                <a:solidFill>
                  <a:srgbClr val="000000"/>
                </a:solidFill>
                <a:ea typeface="Meiryo UI"/>
                <a:cs typeface="+mn-cs"/>
              </a:rPr>
              <a:t>04-03-2024</a:t>
            </a:r>
          </a:p>
        </p:txBody>
      </p:sp>
      <p:sp>
        <p:nvSpPr>
          <p:cNvPr id="125" name="Right Arrow 124"/>
          <p:cNvSpPr/>
          <p:nvPr/>
        </p:nvSpPr>
        <p:spPr>
          <a:xfrm>
            <a:off x="1828879" y="4892653"/>
            <a:ext cx="389534" cy="484184"/>
          </a:xfrm>
          <a:prstGeom prst="rightArrow">
            <a:avLst/>
          </a:prstGeom>
          <a:solidFill>
            <a:schemeClr val="bg1">
              <a:lumMod val="50000"/>
            </a:schemeClr>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577" rtl="0"/>
            <a:endParaRPr kumimoji="1" lang="en-US" sz="1798" kern="1200">
              <a:solidFill>
                <a:srgbClr val="FFFFFF"/>
              </a:solidFill>
              <a:ea typeface="Meiryo UI"/>
            </a:endParaRPr>
          </a:p>
        </p:txBody>
      </p:sp>
      <p:sp>
        <p:nvSpPr>
          <p:cNvPr id="126" name="TextBox 125"/>
          <p:cNvSpPr txBox="1"/>
          <p:nvPr/>
        </p:nvSpPr>
        <p:spPr>
          <a:xfrm>
            <a:off x="2347665" y="4412242"/>
            <a:ext cx="2270871" cy="461238"/>
          </a:xfrm>
          <a:prstGeom prst="rect">
            <a:avLst/>
          </a:prstGeom>
          <a:noFill/>
        </p:spPr>
        <p:txBody>
          <a:bodyPr wrap="square" rtlCol="0">
            <a:spAutoFit/>
          </a:bodyPr>
          <a:lstStyle/>
          <a:p>
            <a:pPr algn="l" defTabSz="913577" rtl="0"/>
            <a:r>
              <a:rPr kumimoji="1" lang="en-US" sz="1199" b="1" kern="1200" dirty="0">
                <a:solidFill>
                  <a:srgbClr val="FF0000"/>
                </a:solidFill>
                <a:ea typeface="Meiryo UI"/>
                <a:cs typeface="+mn-cs"/>
              </a:rPr>
              <a:t>High percentage </a:t>
            </a:r>
            <a:r>
              <a:rPr kumimoji="1" lang="en-US" sz="1199" kern="1200" dirty="0">
                <a:solidFill>
                  <a:srgbClr val="000000"/>
                </a:solidFill>
                <a:ea typeface="Meiryo UI"/>
                <a:cs typeface="+mn-cs"/>
              </a:rPr>
              <a:t>of </a:t>
            </a:r>
            <a:r>
              <a:rPr kumimoji="1" lang="en-US" sz="1199" b="1" kern="1200" dirty="0">
                <a:solidFill>
                  <a:srgbClr val="FF0000"/>
                </a:solidFill>
                <a:ea typeface="Meiryo UI"/>
                <a:cs typeface="+mn-cs"/>
              </a:rPr>
              <a:t>unknown</a:t>
            </a:r>
            <a:r>
              <a:rPr kumimoji="1" lang="en-US" sz="1199" kern="1200" dirty="0">
                <a:solidFill>
                  <a:srgbClr val="000000"/>
                </a:solidFill>
                <a:ea typeface="Meiryo UI"/>
                <a:cs typeface="+mn-cs"/>
              </a:rPr>
              <a:t> data (1 shift)</a:t>
            </a:r>
            <a:endParaRPr kumimoji="1" lang="en-US" sz="1599" kern="1200" dirty="0">
              <a:solidFill>
                <a:srgbClr val="000000"/>
              </a:solidFill>
              <a:ea typeface="Meiryo UI"/>
              <a:cs typeface="+mn-cs"/>
            </a:endParaRPr>
          </a:p>
        </p:txBody>
      </p:sp>
      <p:sp>
        <p:nvSpPr>
          <p:cNvPr id="128" name="TextBox 127"/>
          <p:cNvSpPr txBox="1"/>
          <p:nvPr/>
        </p:nvSpPr>
        <p:spPr>
          <a:xfrm>
            <a:off x="2326166" y="4856392"/>
            <a:ext cx="2451615" cy="1675830"/>
          </a:xfrm>
          <a:prstGeom prst="rect">
            <a:avLst/>
          </a:prstGeom>
          <a:noFill/>
        </p:spPr>
        <p:txBody>
          <a:bodyPr wrap="square" rtlCol="0">
            <a:spAutoFit/>
          </a:bodyPr>
          <a:lstStyle/>
          <a:p>
            <a:pPr marL="285493" indent="-285493" algn="l" defTabSz="913577" rtl="0">
              <a:buFont typeface="Wingdings" panose="05000000000000000000" pitchFamily="2" charset="2"/>
              <a:buChar char="q"/>
            </a:pPr>
            <a:r>
              <a:rPr kumimoji="1" lang="en-US" sz="1199" kern="1200" dirty="0">
                <a:solidFill>
                  <a:srgbClr val="000000"/>
                </a:solidFill>
                <a:ea typeface="Meiryo UI"/>
                <a:cs typeface="+mn-cs"/>
              </a:rPr>
              <a:t>Unknown loss more than </a:t>
            </a:r>
            <a:r>
              <a:rPr kumimoji="1" lang="en-US" sz="1599" b="1" kern="1200" dirty="0">
                <a:solidFill>
                  <a:srgbClr val="FF0000"/>
                </a:solidFill>
                <a:ea typeface="Meiryo UI"/>
                <a:cs typeface="+mn-cs"/>
              </a:rPr>
              <a:t>15%</a:t>
            </a:r>
          </a:p>
          <a:p>
            <a:pPr algn="l" defTabSz="913577" rtl="0"/>
            <a:endParaRPr kumimoji="1" lang="en-US" sz="699" b="1" kern="1200" dirty="0">
              <a:solidFill>
                <a:srgbClr val="000000"/>
              </a:solidFill>
              <a:ea typeface="Meiryo UI"/>
              <a:cs typeface="+mn-cs"/>
            </a:endParaRPr>
          </a:p>
          <a:p>
            <a:pPr algn="l" defTabSz="913577" rtl="0"/>
            <a:r>
              <a:rPr kumimoji="1" lang="en-US" sz="1399" b="1" kern="1200" dirty="0">
                <a:solidFill>
                  <a:srgbClr val="000000"/>
                </a:solidFill>
                <a:ea typeface="Meiryo UI"/>
                <a:cs typeface="+mn-cs"/>
              </a:rPr>
              <a:t>Total Unknown loss = 4617’’ </a:t>
            </a:r>
          </a:p>
          <a:p>
            <a:pPr algn="l" defTabSz="913577" rtl="0"/>
            <a:endParaRPr kumimoji="1" lang="en-US" sz="999" b="1" kern="1200" dirty="0">
              <a:solidFill>
                <a:srgbClr val="000000"/>
              </a:solidFill>
              <a:ea typeface="Meiryo UI"/>
              <a:cs typeface="+mn-cs"/>
            </a:endParaRPr>
          </a:p>
          <a:p>
            <a:pPr algn="l" defTabSz="913577" rtl="0"/>
            <a:r>
              <a:rPr kumimoji="1" lang="en-US" sz="1399" b="1" kern="1200" dirty="0">
                <a:solidFill>
                  <a:srgbClr val="000000"/>
                </a:solidFill>
                <a:ea typeface="Meiryo UI"/>
                <a:cs typeface="+mn-cs"/>
              </a:rPr>
              <a:t>Unknown data = </a:t>
            </a:r>
            <a:r>
              <a:rPr kumimoji="1" lang="en-US" sz="1399" b="1" kern="1200" dirty="0">
                <a:solidFill>
                  <a:srgbClr val="FF0000"/>
                </a:solidFill>
                <a:ea typeface="Meiryo UI"/>
                <a:cs typeface="+mn-cs"/>
              </a:rPr>
              <a:t>???</a:t>
            </a:r>
          </a:p>
          <a:p>
            <a:pPr marL="285493" indent="-285493" algn="l" defTabSz="913577" rtl="0">
              <a:buFont typeface="Wingdings" panose="05000000000000000000" pitchFamily="2" charset="2"/>
              <a:buChar char="ü"/>
            </a:pPr>
            <a:endParaRPr kumimoji="1" lang="en-US" sz="1199" b="1" kern="1200" dirty="0">
              <a:solidFill>
                <a:srgbClr val="000000"/>
              </a:solidFill>
              <a:ea typeface="Meiryo UI"/>
              <a:cs typeface="+mn-cs"/>
            </a:endParaRPr>
          </a:p>
        </p:txBody>
      </p:sp>
      <p:sp>
        <p:nvSpPr>
          <p:cNvPr id="104" name="TextBox 103">
            <a:extLst>
              <a:ext uri="{FF2B5EF4-FFF2-40B4-BE49-F238E27FC236}">
                <a16:creationId xmlns:a16="http://schemas.microsoft.com/office/drawing/2014/main" id="{3E1BB531-E6CD-4D89-67F9-6DC7CC77CF15}"/>
              </a:ext>
            </a:extLst>
          </p:cNvPr>
          <p:cNvSpPr txBox="1"/>
          <p:nvPr/>
        </p:nvSpPr>
        <p:spPr>
          <a:xfrm>
            <a:off x="1926499" y="6277006"/>
            <a:ext cx="5993401" cy="645733"/>
          </a:xfrm>
          <a:prstGeom prst="rect">
            <a:avLst/>
          </a:prstGeom>
          <a:solidFill>
            <a:schemeClr val="bg1"/>
          </a:solidFill>
        </p:spPr>
        <p:txBody>
          <a:bodyPr wrap="square" rtlCol="0">
            <a:spAutoFit/>
          </a:bodyPr>
          <a:lstStyle/>
          <a:p>
            <a:pPr algn="ctr" defTabSz="913577" rtl="0">
              <a:defRPr/>
            </a:pPr>
            <a:r>
              <a:rPr lang="en-US" sz="1798" b="1" i="1" kern="1200" dirty="0">
                <a:solidFill>
                  <a:srgbClr val="000000"/>
                </a:solidFill>
                <a:effectLst>
                  <a:glow rad="101600">
                    <a:srgbClr val="FFFF00">
                      <a:alpha val="40000"/>
                    </a:srgbClr>
                  </a:glow>
                </a:effectLst>
                <a:ea typeface="Meiryo UI"/>
                <a:cs typeface="+mn-cs"/>
              </a:rPr>
              <a:t> The system is not yet optimal due to inaccurate data (</a:t>
            </a:r>
            <a:r>
              <a:rPr lang="en-US" sz="1798" b="1" i="1" kern="1200" dirty="0" err="1">
                <a:solidFill>
                  <a:srgbClr val="000000"/>
                </a:solidFill>
                <a:effectLst>
                  <a:glow rad="101600">
                    <a:srgbClr val="FFFF00">
                      <a:alpha val="40000"/>
                    </a:srgbClr>
                  </a:glow>
                </a:effectLst>
                <a:ea typeface="Meiryo UI"/>
                <a:cs typeface="+mn-cs"/>
              </a:rPr>
              <a:t>tambah</a:t>
            </a:r>
            <a:r>
              <a:rPr lang="en-US" sz="1798" b="1" i="1" kern="1200" dirty="0">
                <a:solidFill>
                  <a:srgbClr val="000000"/>
                </a:solidFill>
                <a:effectLst>
                  <a:glow rad="101600">
                    <a:srgbClr val="FFFF00">
                      <a:alpha val="40000"/>
                    </a:srgbClr>
                  </a:glow>
                </a:effectLst>
                <a:ea typeface="Meiryo UI"/>
                <a:cs typeface="+mn-cs"/>
              </a:rPr>
              <a:t> </a:t>
            </a:r>
            <a:r>
              <a:rPr lang="en-US" sz="1798" b="1" i="1" kern="1200" dirty="0" err="1">
                <a:solidFill>
                  <a:srgbClr val="000000"/>
                </a:solidFill>
                <a:effectLst>
                  <a:glow rad="101600">
                    <a:srgbClr val="FFFF00">
                      <a:alpha val="40000"/>
                    </a:srgbClr>
                  </a:glow>
                </a:effectLst>
                <a:ea typeface="Meiryo UI"/>
                <a:cs typeface="+mn-cs"/>
              </a:rPr>
              <a:t>masalah</a:t>
            </a:r>
            <a:r>
              <a:rPr lang="en-US" sz="1798" b="1" i="1" kern="1200" dirty="0">
                <a:solidFill>
                  <a:srgbClr val="000000"/>
                </a:solidFill>
                <a:effectLst>
                  <a:glow rad="101600">
                    <a:srgbClr val="FFFF00">
                      <a:alpha val="40000"/>
                    </a:srgbClr>
                  </a:glow>
                </a:effectLst>
                <a:ea typeface="Meiryo UI"/>
                <a:cs typeface="+mn-cs"/>
              </a:rPr>
              <a:t> </a:t>
            </a:r>
            <a:r>
              <a:rPr lang="en-US" sz="1798" b="1" i="1" kern="1200" dirty="0" err="1">
                <a:solidFill>
                  <a:srgbClr val="000000"/>
                </a:solidFill>
                <a:effectLst>
                  <a:glow rad="101600">
                    <a:srgbClr val="FFFF00">
                      <a:alpha val="40000"/>
                    </a:srgbClr>
                  </a:glow>
                </a:effectLst>
                <a:ea typeface="Meiryo UI"/>
                <a:cs typeface="+mn-cs"/>
              </a:rPr>
              <a:t>dimana</a:t>
            </a:r>
            <a:r>
              <a:rPr lang="en-US" sz="1798" b="1" i="1" kern="1200" dirty="0">
                <a:solidFill>
                  <a:srgbClr val="000000"/>
                </a:solidFill>
                <a:effectLst>
                  <a:glow rad="101600">
                    <a:srgbClr val="FFFF00">
                      <a:alpha val="40000"/>
                    </a:srgbClr>
                  </a:glow>
                </a:effectLst>
                <a:ea typeface="Meiryo UI"/>
                <a:cs typeface="+mn-cs"/>
              </a:rPr>
              <a:t>)</a:t>
            </a:r>
          </a:p>
        </p:txBody>
      </p:sp>
      <p:sp>
        <p:nvSpPr>
          <p:cNvPr id="110" name="TextBox 109"/>
          <p:cNvSpPr txBox="1"/>
          <p:nvPr/>
        </p:nvSpPr>
        <p:spPr>
          <a:xfrm>
            <a:off x="5103767" y="324048"/>
            <a:ext cx="3574791" cy="430488"/>
          </a:xfrm>
          <a:prstGeom prst="rect">
            <a:avLst/>
          </a:prstGeom>
          <a:noFill/>
        </p:spPr>
        <p:txBody>
          <a:bodyPr wrap="square" rtlCol="0">
            <a:spAutoFit/>
          </a:bodyPr>
          <a:lstStyle/>
          <a:p>
            <a:pPr algn="l" defTabSz="913577" rtl="0"/>
            <a:r>
              <a:rPr kumimoji="1" lang="en-US" sz="1099" kern="1200" dirty="0">
                <a:solidFill>
                  <a:srgbClr val="000000"/>
                </a:solidFill>
                <a:ea typeface="Meiryo UI"/>
                <a:cs typeface="+mn-cs"/>
              </a:rPr>
              <a:t>Some block not recorded (Blok 1, Blok 2, Blok 6, and Blok 11)</a:t>
            </a:r>
          </a:p>
        </p:txBody>
      </p:sp>
      <p:sp>
        <p:nvSpPr>
          <p:cNvPr id="115" name="TextBox 114"/>
          <p:cNvSpPr txBox="1"/>
          <p:nvPr/>
        </p:nvSpPr>
        <p:spPr>
          <a:xfrm>
            <a:off x="5103767" y="893024"/>
            <a:ext cx="3359965" cy="261368"/>
          </a:xfrm>
          <a:prstGeom prst="rect">
            <a:avLst/>
          </a:prstGeom>
          <a:noFill/>
        </p:spPr>
        <p:txBody>
          <a:bodyPr wrap="square" rtlCol="0">
            <a:spAutoFit/>
          </a:bodyPr>
          <a:lstStyle/>
          <a:p>
            <a:pPr algn="l" defTabSz="913577" rtl="0"/>
            <a:r>
              <a:rPr kumimoji="1" lang="en-US" sz="1099" kern="1200" dirty="0">
                <a:solidFill>
                  <a:srgbClr val="000000"/>
                </a:solidFill>
                <a:ea typeface="Meiryo UI"/>
                <a:cs typeface="+mn-cs"/>
              </a:rPr>
              <a:t>Some type of chokotei not recorded (Fault Stop)</a:t>
            </a:r>
          </a:p>
        </p:txBody>
      </p:sp>
      <p:sp>
        <p:nvSpPr>
          <p:cNvPr id="117" name="TextBox 116"/>
          <p:cNvSpPr txBox="1"/>
          <p:nvPr/>
        </p:nvSpPr>
        <p:spPr>
          <a:xfrm>
            <a:off x="5103767" y="1266866"/>
            <a:ext cx="3946112" cy="430488"/>
          </a:xfrm>
          <a:prstGeom prst="rect">
            <a:avLst/>
          </a:prstGeom>
          <a:noFill/>
        </p:spPr>
        <p:txBody>
          <a:bodyPr wrap="square" rtlCol="0">
            <a:spAutoFit/>
          </a:bodyPr>
          <a:lstStyle/>
          <a:p>
            <a:pPr algn="l" defTabSz="913577" rtl="0"/>
            <a:r>
              <a:rPr kumimoji="1" lang="en-US" sz="1099" kern="1200" dirty="0">
                <a:solidFill>
                  <a:srgbClr val="000000"/>
                </a:solidFill>
                <a:ea typeface="Meiryo UI"/>
                <a:cs typeface="+mn-cs"/>
              </a:rPr>
              <a:t>Duration of chokotei less than actual (Ex CS Blok 5, </a:t>
            </a:r>
            <a:r>
              <a:rPr kumimoji="1" lang="en-US" sz="1099" b="1" kern="1200" dirty="0">
                <a:solidFill>
                  <a:srgbClr val="000000"/>
                </a:solidFill>
                <a:ea typeface="Meiryo UI"/>
                <a:cs typeface="+mn-cs"/>
              </a:rPr>
              <a:t>actual : 358.09s, IoT : 55s</a:t>
            </a:r>
            <a:r>
              <a:rPr kumimoji="1" lang="en-US" sz="1099" kern="1200" dirty="0">
                <a:solidFill>
                  <a:srgbClr val="000000"/>
                </a:solidFill>
                <a:ea typeface="Meiryo UI"/>
                <a:cs typeface="+mn-cs"/>
              </a:rPr>
              <a:t>)</a:t>
            </a:r>
          </a:p>
        </p:txBody>
      </p:sp>
      <p:sp>
        <p:nvSpPr>
          <p:cNvPr id="120" name="Flowchart: Connector 119"/>
          <p:cNvSpPr/>
          <p:nvPr/>
        </p:nvSpPr>
        <p:spPr>
          <a:xfrm>
            <a:off x="4738373" y="409442"/>
            <a:ext cx="281880" cy="281880"/>
          </a:xfrm>
          <a:prstGeom prst="flowChartConnector">
            <a:avLst/>
          </a:prstGeom>
          <a:solidFill>
            <a:srgbClr val="1D8EFF"/>
          </a:solidFill>
          <a:ln>
            <a:solidFill>
              <a:schemeClr val="bg1">
                <a:lumMod val="8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577" rtl="0"/>
            <a:r>
              <a:rPr kumimoji="1" lang="en-US" sz="1399" kern="1200" dirty="0">
                <a:solidFill>
                  <a:srgbClr val="FFFFFF"/>
                </a:solidFill>
                <a:ea typeface="Meiryo UI"/>
              </a:rPr>
              <a:t>1</a:t>
            </a:r>
            <a:endParaRPr kumimoji="1" lang="en-US" sz="1798" kern="1200" dirty="0">
              <a:solidFill>
                <a:srgbClr val="FFFFFF"/>
              </a:solidFill>
              <a:ea typeface="Meiryo UI"/>
            </a:endParaRPr>
          </a:p>
        </p:txBody>
      </p:sp>
      <p:sp>
        <p:nvSpPr>
          <p:cNvPr id="122" name="Flowchart: Connector 121"/>
          <p:cNvSpPr/>
          <p:nvPr/>
        </p:nvSpPr>
        <p:spPr>
          <a:xfrm>
            <a:off x="4738373" y="869275"/>
            <a:ext cx="281880" cy="281880"/>
          </a:xfrm>
          <a:prstGeom prst="flowChartConnector">
            <a:avLst/>
          </a:prstGeom>
          <a:solidFill>
            <a:srgbClr val="FFC000"/>
          </a:solidFill>
          <a:ln>
            <a:solidFill>
              <a:schemeClr val="bg1">
                <a:lumMod val="8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577" rtl="0"/>
            <a:r>
              <a:rPr kumimoji="1" lang="en-US" sz="1399" kern="1200" dirty="0">
                <a:solidFill>
                  <a:srgbClr val="FFFFFF"/>
                </a:solidFill>
                <a:ea typeface="Meiryo UI"/>
              </a:rPr>
              <a:t>2</a:t>
            </a:r>
          </a:p>
        </p:txBody>
      </p:sp>
      <p:sp>
        <p:nvSpPr>
          <p:cNvPr id="127" name="Flowchart: Connector 126"/>
          <p:cNvSpPr/>
          <p:nvPr/>
        </p:nvSpPr>
        <p:spPr>
          <a:xfrm>
            <a:off x="4738373" y="1329107"/>
            <a:ext cx="281880" cy="281880"/>
          </a:xfrm>
          <a:prstGeom prst="flowChartConnector">
            <a:avLst/>
          </a:prstGeom>
          <a:solidFill>
            <a:schemeClr val="bg2"/>
          </a:solidFill>
          <a:ln>
            <a:solidFill>
              <a:schemeClr val="bg1">
                <a:lumMod val="8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577" rtl="0"/>
            <a:r>
              <a:rPr kumimoji="1" lang="en-US" sz="1399" kern="1200" dirty="0">
                <a:solidFill>
                  <a:srgbClr val="FFFFFF"/>
                </a:solidFill>
                <a:ea typeface="Meiryo UI"/>
              </a:rPr>
              <a:t>3</a:t>
            </a:r>
          </a:p>
        </p:txBody>
      </p:sp>
      <p:grpSp>
        <p:nvGrpSpPr>
          <p:cNvPr id="44" name="Group 43"/>
          <p:cNvGrpSpPr/>
          <p:nvPr/>
        </p:nvGrpSpPr>
        <p:grpSpPr>
          <a:xfrm>
            <a:off x="4460994" y="1772976"/>
            <a:ext cx="3804844" cy="1765409"/>
            <a:chOff x="8600911" y="1332371"/>
            <a:chExt cx="3195453" cy="2059753"/>
          </a:xfrm>
        </p:grpSpPr>
        <p:graphicFrame>
          <p:nvGraphicFramePr>
            <p:cNvPr id="129" name="Chart 128"/>
            <p:cNvGraphicFramePr/>
            <p:nvPr/>
          </p:nvGraphicFramePr>
          <p:xfrm>
            <a:off x="8730792" y="1332371"/>
            <a:ext cx="3065572" cy="2059753"/>
          </p:xfrm>
          <a:graphic>
            <a:graphicData uri="http://schemas.openxmlformats.org/drawingml/2006/chart">
              <c:chart xmlns:c="http://schemas.openxmlformats.org/drawingml/2006/chart" xmlns:r="http://schemas.openxmlformats.org/officeDocument/2006/relationships" r:id="rId7"/>
            </a:graphicData>
          </a:graphic>
        </p:graphicFrame>
        <p:sp>
          <p:nvSpPr>
            <p:cNvPr id="130" name="Rectangle 129"/>
            <p:cNvSpPr/>
            <p:nvPr/>
          </p:nvSpPr>
          <p:spPr>
            <a:xfrm>
              <a:off x="9755711" y="2311187"/>
              <a:ext cx="446218" cy="183313"/>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577" rtl="0"/>
              <a:endParaRPr kumimoji="1" lang="en-US" sz="1798" kern="1200">
                <a:solidFill>
                  <a:srgbClr val="FFFFFF"/>
                </a:solidFill>
                <a:ea typeface="Meiryo UI"/>
              </a:endParaRPr>
            </a:p>
          </p:txBody>
        </p:sp>
        <p:sp>
          <p:nvSpPr>
            <p:cNvPr id="131" name="Rectangle 130"/>
            <p:cNvSpPr/>
            <p:nvPr/>
          </p:nvSpPr>
          <p:spPr>
            <a:xfrm>
              <a:off x="10516496" y="2009390"/>
              <a:ext cx="446218" cy="624978"/>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577" rtl="0"/>
              <a:endParaRPr kumimoji="1" lang="en-US" sz="1798" kern="1200">
                <a:solidFill>
                  <a:srgbClr val="FFFFFF"/>
                </a:solidFill>
                <a:ea typeface="Meiryo UI"/>
              </a:endParaRPr>
            </a:p>
          </p:txBody>
        </p:sp>
        <p:sp>
          <p:nvSpPr>
            <p:cNvPr id="132" name="Rectangle 131"/>
            <p:cNvSpPr/>
            <p:nvPr/>
          </p:nvSpPr>
          <p:spPr>
            <a:xfrm>
              <a:off x="9475732" y="2452503"/>
              <a:ext cx="213982" cy="75794"/>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577" rtl="0"/>
              <a:endParaRPr kumimoji="1" lang="en-US" sz="1798" kern="1200">
                <a:solidFill>
                  <a:srgbClr val="FFFFFF"/>
                </a:solidFill>
                <a:ea typeface="Meiryo UI"/>
              </a:endParaRPr>
            </a:p>
          </p:txBody>
        </p:sp>
        <p:sp>
          <p:nvSpPr>
            <p:cNvPr id="133" name="TextBox 132"/>
            <p:cNvSpPr txBox="1"/>
            <p:nvPr/>
          </p:nvSpPr>
          <p:spPr>
            <a:xfrm>
              <a:off x="8600911" y="1526038"/>
              <a:ext cx="502920" cy="250982"/>
            </a:xfrm>
            <a:prstGeom prst="rect">
              <a:avLst/>
            </a:prstGeom>
            <a:noFill/>
          </p:spPr>
          <p:txBody>
            <a:bodyPr wrap="square" rtlCol="0">
              <a:spAutoFit/>
            </a:bodyPr>
            <a:lstStyle/>
            <a:p>
              <a:pPr algn="ctr" defTabSz="913577" rtl="0"/>
              <a:r>
                <a:rPr kumimoji="1" lang="en-US" sz="799" kern="1200" dirty="0">
                  <a:solidFill>
                    <a:srgbClr val="000000">
                      <a:lumMod val="65000"/>
                      <a:lumOff val="35000"/>
                    </a:srgbClr>
                  </a:solidFill>
                  <a:ea typeface="Meiryo UI"/>
                  <a:cs typeface="+mn-cs"/>
                </a:rPr>
                <a:t>Sec :</a:t>
              </a:r>
              <a:endParaRPr kumimoji="1" lang="en-US" sz="699" kern="1200" dirty="0">
                <a:solidFill>
                  <a:srgbClr val="000000">
                    <a:lumMod val="65000"/>
                    <a:lumOff val="35000"/>
                  </a:srgbClr>
                </a:solidFill>
                <a:ea typeface="Meiryo UI"/>
                <a:cs typeface="+mn-cs"/>
              </a:endParaRPr>
            </a:p>
          </p:txBody>
        </p:sp>
        <p:cxnSp>
          <p:nvCxnSpPr>
            <p:cNvPr id="134" name="Straight Arrow Connector 133"/>
            <p:cNvCxnSpPr>
              <a:cxnSpLocks/>
            </p:cNvCxnSpPr>
            <p:nvPr/>
          </p:nvCxnSpPr>
          <p:spPr>
            <a:xfrm flipH="1">
              <a:off x="10002096" y="1905529"/>
              <a:ext cx="257760" cy="518884"/>
            </a:xfrm>
            <a:prstGeom prst="straightConnector1">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135" name="TextBox 134"/>
            <p:cNvSpPr txBox="1"/>
            <p:nvPr/>
          </p:nvSpPr>
          <p:spPr>
            <a:xfrm>
              <a:off x="10216960" y="1719548"/>
              <a:ext cx="566844" cy="250982"/>
            </a:xfrm>
            <a:prstGeom prst="rect">
              <a:avLst/>
            </a:prstGeom>
            <a:noFill/>
            <a:ln>
              <a:solidFill>
                <a:srgbClr val="DC0032"/>
              </a:solidFill>
            </a:ln>
          </p:spPr>
          <p:txBody>
            <a:bodyPr wrap="square" rtlCol="0">
              <a:spAutoFit/>
            </a:bodyPr>
            <a:lstStyle/>
            <a:p>
              <a:pPr algn="ctr" defTabSz="913577" rtl="0"/>
              <a:r>
                <a:rPr kumimoji="1" lang="en-US" sz="799" kern="1200" dirty="0">
                  <a:solidFill>
                    <a:srgbClr val="000000"/>
                  </a:solidFill>
                  <a:ea typeface="Meiryo UI"/>
                  <a:cs typeface="+mn-cs"/>
                </a:rPr>
                <a:t>358.09</a:t>
              </a:r>
            </a:p>
          </p:txBody>
        </p:sp>
      </p:grpSp>
      <p:grpSp>
        <p:nvGrpSpPr>
          <p:cNvPr id="136" name="Group 135"/>
          <p:cNvGrpSpPr/>
          <p:nvPr/>
        </p:nvGrpSpPr>
        <p:grpSpPr>
          <a:xfrm>
            <a:off x="99999" y="1755364"/>
            <a:ext cx="4191925" cy="1779126"/>
            <a:chOff x="6662422" y="509710"/>
            <a:chExt cx="2360911" cy="2059753"/>
          </a:xfrm>
        </p:grpSpPr>
        <p:graphicFrame>
          <p:nvGraphicFramePr>
            <p:cNvPr id="137" name="Chart 136"/>
            <p:cNvGraphicFramePr/>
            <p:nvPr/>
          </p:nvGraphicFramePr>
          <p:xfrm>
            <a:off x="6821960" y="509710"/>
            <a:ext cx="2201373" cy="2059753"/>
          </p:xfrm>
          <a:graphic>
            <a:graphicData uri="http://schemas.openxmlformats.org/drawingml/2006/chart">
              <c:chart xmlns:c="http://schemas.openxmlformats.org/drawingml/2006/chart" xmlns:r="http://schemas.openxmlformats.org/officeDocument/2006/relationships" r:id="rId8"/>
            </a:graphicData>
          </a:graphic>
        </p:graphicFrame>
        <p:sp>
          <p:nvSpPr>
            <p:cNvPr id="138" name="TextBox 137"/>
            <p:cNvSpPr txBox="1"/>
            <p:nvPr/>
          </p:nvSpPr>
          <p:spPr>
            <a:xfrm>
              <a:off x="6662422" y="704596"/>
              <a:ext cx="502920" cy="249047"/>
            </a:xfrm>
            <a:prstGeom prst="rect">
              <a:avLst/>
            </a:prstGeom>
            <a:noFill/>
          </p:spPr>
          <p:txBody>
            <a:bodyPr wrap="square" rtlCol="0">
              <a:spAutoFit/>
            </a:bodyPr>
            <a:lstStyle/>
            <a:p>
              <a:pPr algn="ctr" defTabSz="913577" rtl="0"/>
              <a:r>
                <a:rPr kumimoji="1" lang="en-US" sz="799" kern="1200" dirty="0">
                  <a:solidFill>
                    <a:srgbClr val="000000">
                      <a:lumMod val="65000"/>
                      <a:lumOff val="35000"/>
                    </a:srgbClr>
                  </a:solidFill>
                  <a:ea typeface="Meiryo UI"/>
                  <a:cs typeface="+mn-cs"/>
                </a:rPr>
                <a:t>Sec :</a:t>
              </a:r>
              <a:endParaRPr kumimoji="1" lang="en-US" sz="699" kern="1200" dirty="0">
                <a:solidFill>
                  <a:srgbClr val="000000">
                    <a:lumMod val="65000"/>
                    <a:lumOff val="35000"/>
                  </a:srgbClr>
                </a:solidFill>
                <a:ea typeface="Meiryo UI"/>
                <a:cs typeface="+mn-cs"/>
              </a:endParaRPr>
            </a:p>
          </p:txBody>
        </p:sp>
      </p:grpSp>
      <p:sp>
        <p:nvSpPr>
          <p:cNvPr id="45" name="Rectangle 44"/>
          <p:cNvSpPr/>
          <p:nvPr/>
        </p:nvSpPr>
        <p:spPr>
          <a:xfrm>
            <a:off x="515894" y="1117863"/>
            <a:ext cx="122391" cy="94982"/>
          </a:xfrm>
          <a:prstGeom prst="rect">
            <a:avLst/>
          </a:prstGeom>
          <a:solidFill>
            <a:schemeClr val="tx1">
              <a:lumMod val="50000"/>
              <a:lumOff val="50000"/>
            </a:schemeClr>
          </a:solidFill>
          <a:ln/>
        </p:spPr>
        <p:style>
          <a:lnRef idx="1">
            <a:schemeClr val="accent4"/>
          </a:lnRef>
          <a:fillRef idx="2">
            <a:schemeClr val="accent4"/>
          </a:fillRef>
          <a:effectRef idx="1">
            <a:schemeClr val="accent4"/>
          </a:effectRef>
          <a:fontRef idx="minor">
            <a:schemeClr val="dk1"/>
          </a:fontRef>
        </p:style>
        <p:txBody>
          <a:bodyPr rtlCol="0" anchor="ctr"/>
          <a:lstStyle/>
          <a:p>
            <a:pPr algn="ctr" defTabSz="913577" rtl="0"/>
            <a:endParaRPr kumimoji="1" lang="en-US" sz="1798" kern="1200">
              <a:solidFill>
                <a:srgbClr val="000000"/>
              </a:solidFill>
              <a:ea typeface="Meiryo UI"/>
            </a:endParaRPr>
          </a:p>
        </p:txBody>
      </p:sp>
      <p:sp>
        <p:nvSpPr>
          <p:cNvPr id="139" name="Rectangle 138"/>
          <p:cNvSpPr/>
          <p:nvPr/>
        </p:nvSpPr>
        <p:spPr>
          <a:xfrm>
            <a:off x="515894" y="1391403"/>
            <a:ext cx="122391" cy="94982"/>
          </a:xfrm>
          <a:prstGeom prst="rect">
            <a:avLst/>
          </a:prstGeom>
          <a:solidFill>
            <a:srgbClr val="FF0000"/>
          </a:solidFill>
          <a:ln/>
        </p:spPr>
        <p:style>
          <a:lnRef idx="1">
            <a:schemeClr val="accent4"/>
          </a:lnRef>
          <a:fillRef idx="2">
            <a:schemeClr val="accent4"/>
          </a:fillRef>
          <a:effectRef idx="1">
            <a:schemeClr val="accent4"/>
          </a:effectRef>
          <a:fontRef idx="minor">
            <a:schemeClr val="dk1"/>
          </a:fontRef>
        </p:style>
        <p:txBody>
          <a:bodyPr rtlCol="0" anchor="ctr"/>
          <a:lstStyle/>
          <a:p>
            <a:pPr algn="ctr" defTabSz="913577" rtl="0"/>
            <a:endParaRPr kumimoji="1" lang="en-US" sz="1798" kern="1200">
              <a:solidFill>
                <a:srgbClr val="000000"/>
              </a:solidFill>
              <a:ea typeface="Meiryo UI"/>
            </a:endParaRPr>
          </a:p>
        </p:txBody>
      </p:sp>
      <p:sp>
        <p:nvSpPr>
          <p:cNvPr id="51" name="Rectangle 50"/>
          <p:cNvSpPr/>
          <p:nvPr/>
        </p:nvSpPr>
        <p:spPr>
          <a:xfrm>
            <a:off x="668375" y="1013743"/>
            <a:ext cx="890766" cy="307492"/>
          </a:xfrm>
          <a:prstGeom prst="rect">
            <a:avLst/>
          </a:prstGeom>
        </p:spPr>
        <p:txBody>
          <a:bodyPr wrap="none">
            <a:spAutoFit/>
          </a:bodyPr>
          <a:lstStyle/>
          <a:p>
            <a:pPr algn="l" defTabSz="913577" rtl="0"/>
            <a:r>
              <a:rPr kumimoji="1" lang="en-US" sz="1399" kern="1200" dirty="0">
                <a:solidFill>
                  <a:srgbClr val="000000"/>
                </a:solidFill>
                <a:ea typeface="Meiryo UI"/>
                <a:cs typeface="+mn-cs"/>
              </a:rPr>
              <a:t>Chokotei</a:t>
            </a:r>
          </a:p>
        </p:txBody>
      </p:sp>
      <p:sp>
        <p:nvSpPr>
          <p:cNvPr id="140" name="Rectangle 139"/>
          <p:cNvSpPr/>
          <p:nvPr/>
        </p:nvSpPr>
        <p:spPr>
          <a:xfrm>
            <a:off x="668375" y="1293744"/>
            <a:ext cx="1079745" cy="307492"/>
          </a:xfrm>
          <a:prstGeom prst="rect">
            <a:avLst/>
          </a:prstGeom>
        </p:spPr>
        <p:txBody>
          <a:bodyPr wrap="none">
            <a:spAutoFit/>
          </a:bodyPr>
          <a:lstStyle/>
          <a:p>
            <a:pPr algn="l" defTabSz="913577" rtl="0"/>
            <a:r>
              <a:rPr kumimoji="1" lang="en-US" sz="1399" kern="1200" dirty="0">
                <a:solidFill>
                  <a:srgbClr val="000000"/>
                </a:solidFill>
                <a:ea typeface="Meiryo UI"/>
                <a:cs typeface="+mn-cs"/>
              </a:rPr>
              <a:t>Breakdown</a:t>
            </a:r>
          </a:p>
        </p:txBody>
      </p:sp>
      <p:sp>
        <p:nvSpPr>
          <p:cNvPr id="141" name="Rectangle 140"/>
          <p:cNvSpPr/>
          <p:nvPr/>
        </p:nvSpPr>
        <p:spPr>
          <a:xfrm>
            <a:off x="1248667" y="3025325"/>
            <a:ext cx="6867464" cy="219687"/>
          </a:xfrm>
          <a:prstGeom prst="rect">
            <a:avLst/>
          </a:prstGeom>
          <a:noFill/>
          <a:ln>
            <a:solidFill>
              <a:srgbClr val="1D8E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577" rtl="0"/>
            <a:endParaRPr kumimoji="1" lang="en-US" sz="1798" kern="1200">
              <a:solidFill>
                <a:srgbClr val="FFFFFF"/>
              </a:solidFill>
              <a:ea typeface="Meiryo UI"/>
            </a:endParaRPr>
          </a:p>
        </p:txBody>
      </p:sp>
      <p:sp>
        <p:nvSpPr>
          <p:cNvPr id="142" name="TextBox 141">
            <a:extLst>
              <a:ext uri="{FF2B5EF4-FFF2-40B4-BE49-F238E27FC236}">
                <a16:creationId xmlns:a16="http://schemas.microsoft.com/office/drawing/2014/main" id="{51C07406-DF34-5345-CF39-A95ADD1DC9C7}"/>
              </a:ext>
            </a:extLst>
          </p:cNvPr>
          <p:cNvSpPr txBox="1"/>
          <p:nvPr/>
        </p:nvSpPr>
        <p:spPr>
          <a:xfrm>
            <a:off x="6629874" y="4304648"/>
            <a:ext cx="2336797" cy="461238"/>
          </a:xfrm>
          <a:prstGeom prst="rect">
            <a:avLst/>
          </a:prstGeom>
          <a:noFill/>
        </p:spPr>
        <p:txBody>
          <a:bodyPr wrap="square" rtlCol="0">
            <a:spAutoFit/>
          </a:bodyPr>
          <a:lstStyle/>
          <a:p>
            <a:pPr algn="l" defTabSz="913577" rtl="0"/>
            <a:r>
              <a:rPr kumimoji="1" lang="en-US" sz="1199" kern="1200" dirty="0">
                <a:solidFill>
                  <a:srgbClr val="000000"/>
                </a:solidFill>
                <a:ea typeface="Meiryo UI"/>
                <a:cs typeface="+mn-cs"/>
              </a:rPr>
              <a:t>In actual GENBA, </a:t>
            </a:r>
            <a:r>
              <a:rPr kumimoji="1" lang="en-US" sz="1199" b="1" kern="1200" dirty="0">
                <a:solidFill>
                  <a:srgbClr val="FF0000"/>
                </a:solidFill>
                <a:ea typeface="Meiryo UI"/>
                <a:cs typeface="+mn-cs"/>
              </a:rPr>
              <a:t>Unknown</a:t>
            </a:r>
            <a:r>
              <a:rPr kumimoji="1" lang="en-US" sz="1199" kern="1200" dirty="0">
                <a:solidFill>
                  <a:srgbClr val="000000"/>
                </a:solidFill>
                <a:ea typeface="Meiryo UI"/>
                <a:cs typeface="+mn-cs"/>
              </a:rPr>
              <a:t> loss data (1 shift) </a:t>
            </a:r>
            <a:endParaRPr kumimoji="1" lang="en-US" sz="1199" b="1" kern="1200" dirty="0">
              <a:solidFill>
                <a:srgbClr val="000000"/>
              </a:solidFill>
              <a:ea typeface="Meiryo UI"/>
              <a:cs typeface="+mn-cs"/>
            </a:endParaRPr>
          </a:p>
        </p:txBody>
      </p:sp>
      <p:grpSp>
        <p:nvGrpSpPr>
          <p:cNvPr id="143" name="Group 142"/>
          <p:cNvGrpSpPr/>
          <p:nvPr/>
        </p:nvGrpSpPr>
        <p:grpSpPr>
          <a:xfrm>
            <a:off x="4771372" y="4596854"/>
            <a:ext cx="1842019" cy="1439184"/>
            <a:chOff x="90580" y="4762615"/>
            <a:chExt cx="1843725" cy="1440517"/>
          </a:xfrm>
        </p:grpSpPr>
        <p:grpSp>
          <p:nvGrpSpPr>
            <p:cNvPr id="144" name="Group 143"/>
            <p:cNvGrpSpPr/>
            <p:nvPr/>
          </p:nvGrpSpPr>
          <p:grpSpPr>
            <a:xfrm>
              <a:off x="651589" y="4820629"/>
              <a:ext cx="425105" cy="1162333"/>
              <a:chOff x="2923838" y="4354940"/>
              <a:chExt cx="425105" cy="1162333"/>
            </a:xfrm>
          </p:grpSpPr>
          <p:sp>
            <p:nvSpPr>
              <p:cNvPr id="168" name="Rectangle 167"/>
              <p:cNvSpPr/>
              <p:nvPr/>
            </p:nvSpPr>
            <p:spPr>
              <a:xfrm>
                <a:off x="2923842" y="4483205"/>
                <a:ext cx="425101" cy="118967"/>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577" rtl="0"/>
                <a:endParaRPr kumimoji="1" lang="en-US" sz="1798" kern="1200">
                  <a:solidFill>
                    <a:srgbClr val="FFFFFF"/>
                  </a:solidFill>
                  <a:ea typeface="Meiryo UI"/>
                </a:endParaRPr>
              </a:p>
            </p:txBody>
          </p:sp>
          <p:sp>
            <p:nvSpPr>
              <p:cNvPr id="169" name="Rectangle 168"/>
              <p:cNvSpPr/>
              <p:nvPr/>
            </p:nvSpPr>
            <p:spPr>
              <a:xfrm>
                <a:off x="2923842" y="4603507"/>
                <a:ext cx="425101" cy="913766"/>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577" rtl="0"/>
                <a:endParaRPr kumimoji="1" lang="en-US" sz="1798" kern="1200">
                  <a:solidFill>
                    <a:srgbClr val="FFFFFF"/>
                  </a:solidFill>
                  <a:ea typeface="Meiryo UI"/>
                </a:endParaRPr>
              </a:p>
            </p:txBody>
          </p:sp>
          <p:sp>
            <p:nvSpPr>
              <p:cNvPr id="171" name="Rectangle 170"/>
              <p:cNvSpPr/>
              <p:nvPr/>
            </p:nvSpPr>
            <p:spPr>
              <a:xfrm flipV="1">
                <a:off x="2923838" y="4456364"/>
                <a:ext cx="425101" cy="4571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577" rtl="0"/>
                <a:endParaRPr kumimoji="1" lang="en-US" sz="1798" kern="1200">
                  <a:solidFill>
                    <a:srgbClr val="FFFFFF"/>
                  </a:solidFill>
                  <a:ea typeface="Meiryo UI"/>
                </a:endParaRPr>
              </a:p>
            </p:txBody>
          </p:sp>
          <p:sp>
            <p:nvSpPr>
              <p:cNvPr id="172" name="Rectangle 171"/>
              <p:cNvSpPr/>
              <p:nvPr/>
            </p:nvSpPr>
            <p:spPr>
              <a:xfrm>
                <a:off x="2923839" y="4354940"/>
                <a:ext cx="425101" cy="10161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577" rtl="0"/>
                <a:endParaRPr kumimoji="1" lang="en-US" sz="1798" kern="1200">
                  <a:solidFill>
                    <a:srgbClr val="FFFFFF"/>
                  </a:solidFill>
                  <a:ea typeface="Meiryo UI"/>
                </a:endParaRPr>
              </a:p>
            </p:txBody>
          </p:sp>
        </p:grpSp>
        <p:cxnSp>
          <p:nvCxnSpPr>
            <p:cNvPr id="145" name="Straight Connector 144"/>
            <p:cNvCxnSpPr/>
            <p:nvPr/>
          </p:nvCxnSpPr>
          <p:spPr>
            <a:xfrm>
              <a:off x="520748" y="5990245"/>
              <a:ext cx="1413557"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146" name="Straight Connector 145"/>
            <p:cNvCxnSpPr/>
            <p:nvPr/>
          </p:nvCxnSpPr>
          <p:spPr>
            <a:xfrm flipV="1">
              <a:off x="520748" y="4810660"/>
              <a:ext cx="0" cy="1179585"/>
            </a:xfrm>
            <a:prstGeom prst="line">
              <a:avLst/>
            </a:prstGeom>
            <a:ln w="12700"/>
          </p:spPr>
          <p:style>
            <a:lnRef idx="1">
              <a:schemeClr val="dk1"/>
            </a:lnRef>
            <a:fillRef idx="0">
              <a:schemeClr val="dk1"/>
            </a:fillRef>
            <a:effectRef idx="0">
              <a:schemeClr val="dk1"/>
            </a:effectRef>
            <a:fontRef idx="minor">
              <a:schemeClr val="tx1"/>
            </a:fontRef>
          </p:style>
        </p:cxnSp>
        <p:sp>
          <p:nvSpPr>
            <p:cNvPr id="147" name="TextBox 146"/>
            <p:cNvSpPr txBox="1"/>
            <p:nvPr/>
          </p:nvSpPr>
          <p:spPr>
            <a:xfrm>
              <a:off x="315457" y="5882524"/>
              <a:ext cx="250390" cy="215444"/>
            </a:xfrm>
            <a:prstGeom prst="rect">
              <a:avLst/>
            </a:prstGeom>
            <a:noFill/>
          </p:spPr>
          <p:txBody>
            <a:bodyPr wrap="none" rtlCol="0">
              <a:spAutoFit/>
            </a:bodyPr>
            <a:lstStyle/>
            <a:p>
              <a:pPr algn="l" defTabSz="913577" rtl="0"/>
              <a:r>
                <a:rPr kumimoji="1" lang="en-US" sz="799" kern="1200" dirty="0">
                  <a:solidFill>
                    <a:srgbClr val="000000"/>
                  </a:solidFill>
                  <a:ea typeface="Meiryo UI"/>
                  <a:cs typeface="+mn-cs"/>
                </a:rPr>
                <a:t>0</a:t>
              </a:r>
            </a:p>
          </p:txBody>
        </p:sp>
        <p:sp>
          <p:nvSpPr>
            <p:cNvPr id="148" name="TextBox 147"/>
            <p:cNvSpPr txBox="1"/>
            <p:nvPr/>
          </p:nvSpPr>
          <p:spPr>
            <a:xfrm>
              <a:off x="256269" y="5316768"/>
              <a:ext cx="300082" cy="215315"/>
            </a:xfrm>
            <a:prstGeom prst="rect">
              <a:avLst/>
            </a:prstGeom>
            <a:noFill/>
          </p:spPr>
          <p:txBody>
            <a:bodyPr wrap="none" rtlCol="0">
              <a:spAutoFit/>
            </a:bodyPr>
            <a:lstStyle/>
            <a:p>
              <a:pPr algn="l" defTabSz="913577" rtl="0"/>
              <a:r>
                <a:rPr kumimoji="1" lang="en-US" sz="799" kern="1200" dirty="0">
                  <a:solidFill>
                    <a:srgbClr val="000000"/>
                  </a:solidFill>
                  <a:ea typeface="Meiryo UI"/>
                  <a:cs typeface="+mn-cs"/>
                </a:rPr>
                <a:t>50</a:t>
              </a:r>
            </a:p>
          </p:txBody>
        </p:sp>
        <p:sp>
          <p:nvSpPr>
            <p:cNvPr id="149" name="TextBox 148"/>
            <p:cNvSpPr txBox="1"/>
            <p:nvPr/>
          </p:nvSpPr>
          <p:spPr>
            <a:xfrm>
              <a:off x="184011" y="4762615"/>
              <a:ext cx="357790" cy="215315"/>
            </a:xfrm>
            <a:prstGeom prst="rect">
              <a:avLst/>
            </a:prstGeom>
            <a:noFill/>
          </p:spPr>
          <p:txBody>
            <a:bodyPr wrap="none" rtlCol="0">
              <a:spAutoFit/>
            </a:bodyPr>
            <a:lstStyle/>
            <a:p>
              <a:pPr algn="l" defTabSz="913577" rtl="0"/>
              <a:r>
                <a:rPr kumimoji="1" lang="en-US" sz="799" kern="1200" dirty="0">
                  <a:solidFill>
                    <a:srgbClr val="000000"/>
                  </a:solidFill>
                  <a:ea typeface="Meiryo UI"/>
                  <a:cs typeface="+mn-cs"/>
                </a:rPr>
                <a:t>100</a:t>
              </a:r>
            </a:p>
          </p:txBody>
        </p:sp>
        <p:sp>
          <p:nvSpPr>
            <p:cNvPr id="150" name="TextBox 149"/>
            <p:cNvSpPr txBox="1"/>
            <p:nvPr/>
          </p:nvSpPr>
          <p:spPr>
            <a:xfrm rot="16200000">
              <a:off x="-108096" y="5268983"/>
              <a:ext cx="612668" cy="215315"/>
            </a:xfrm>
            <a:prstGeom prst="rect">
              <a:avLst/>
            </a:prstGeom>
            <a:noFill/>
          </p:spPr>
          <p:txBody>
            <a:bodyPr wrap="none" rtlCol="0">
              <a:spAutoFit/>
            </a:bodyPr>
            <a:lstStyle/>
            <a:p>
              <a:pPr algn="l" defTabSz="913577" rtl="0"/>
              <a:r>
                <a:rPr kumimoji="1" lang="en-US" sz="799" kern="1200" dirty="0">
                  <a:solidFill>
                    <a:srgbClr val="000000"/>
                  </a:solidFill>
                  <a:ea typeface="Meiryo UI"/>
                  <a:cs typeface="+mn-cs"/>
                </a:rPr>
                <a:t>Ratio (%)</a:t>
              </a:r>
            </a:p>
          </p:txBody>
        </p:sp>
        <p:sp>
          <p:nvSpPr>
            <p:cNvPr id="151" name="TextBox 150"/>
            <p:cNvSpPr txBox="1"/>
            <p:nvPr/>
          </p:nvSpPr>
          <p:spPr>
            <a:xfrm>
              <a:off x="564244" y="6001743"/>
              <a:ext cx="643125" cy="199927"/>
            </a:xfrm>
            <a:prstGeom prst="rect">
              <a:avLst/>
            </a:prstGeom>
            <a:noFill/>
          </p:spPr>
          <p:txBody>
            <a:bodyPr wrap="none" rtlCol="0">
              <a:spAutoFit/>
            </a:bodyPr>
            <a:lstStyle/>
            <a:p>
              <a:pPr algn="l" defTabSz="913577" rtl="0"/>
              <a:r>
                <a:rPr kumimoji="1" lang="en-US" sz="699" kern="1200" dirty="0">
                  <a:solidFill>
                    <a:srgbClr val="000000"/>
                  </a:solidFill>
                  <a:ea typeface="Meiryo UI"/>
                  <a:cs typeface="+mn-cs"/>
                </a:rPr>
                <a:t>04-03-2024</a:t>
              </a:r>
            </a:p>
          </p:txBody>
        </p:sp>
        <p:sp>
          <p:nvSpPr>
            <p:cNvPr id="152" name="TextBox 151"/>
            <p:cNvSpPr txBox="1"/>
            <p:nvPr/>
          </p:nvSpPr>
          <p:spPr>
            <a:xfrm>
              <a:off x="1207824" y="6003077"/>
              <a:ext cx="184731" cy="200055"/>
            </a:xfrm>
            <a:prstGeom prst="rect">
              <a:avLst/>
            </a:prstGeom>
            <a:noFill/>
          </p:spPr>
          <p:txBody>
            <a:bodyPr wrap="none" rtlCol="0">
              <a:spAutoFit/>
            </a:bodyPr>
            <a:lstStyle/>
            <a:p>
              <a:pPr algn="l" defTabSz="913577" rtl="0"/>
              <a:endParaRPr kumimoji="1" lang="en-US" sz="699" kern="1200" dirty="0">
                <a:solidFill>
                  <a:srgbClr val="000000"/>
                </a:solidFill>
                <a:ea typeface="Meiryo UI"/>
                <a:cs typeface="+mn-cs"/>
              </a:endParaRPr>
            </a:p>
          </p:txBody>
        </p:sp>
      </p:grpSp>
      <p:sp>
        <p:nvSpPr>
          <p:cNvPr id="173" name="TextBox 172"/>
          <p:cNvSpPr txBox="1"/>
          <p:nvPr/>
        </p:nvSpPr>
        <p:spPr>
          <a:xfrm>
            <a:off x="4331837" y="4060321"/>
            <a:ext cx="4563108" cy="292118"/>
          </a:xfrm>
          <a:prstGeom prst="rect">
            <a:avLst/>
          </a:prstGeom>
          <a:noFill/>
        </p:spPr>
        <p:txBody>
          <a:bodyPr wrap="square" rtlCol="0">
            <a:spAutoFit/>
          </a:bodyPr>
          <a:lstStyle/>
          <a:p>
            <a:pPr algn="ctr" defTabSz="913577" rtl="0"/>
            <a:r>
              <a:rPr kumimoji="1" lang="en-US" sz="1299" b="1" kern="1200" dirty="0">
                <a:solidFill>
                  <a:srgbClr val="000000"/>
                </a:solidFill>
                <a:ea typeface="Meiryo UI"/>
                <a:cs typeface="+mn-cs"/>
              </a:rPr>
              <a:t>Current productivity analysis in Actual</a:t>
            </a:r>
          </a:p>
        </p:txBody>
      </p:sp>
      <p:sp>
        <p:nvSpPr>
          <p:cNvPr id="174" name="Right Arrow 173"/>
          <p:cNvSpPr/>
          <p:nvPr/>
        </p:nvSpPr>
        <p:spPr>
          <a:xfrm>
            <a:off x="2384894" y="980511"/>
            <a:ext cx="1798018" cy="268615"/>
          </a:xfrm>
          <a:prstGeom prst="rightArrow">
            <a:avLst>
              <a:gd name="adj1" fmla="val 50000"/>
              <a:gd name="adj2" fmla="val 84005"/>
            </a:avLst>
          </a:prstGeom>
          <a:solidFill>
            <a:schemeClr val="bg1">
              <a:lumMod val="50000"/>
            </a:schemeClr>
          </a:solidFill>
          <a:ln w="190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577" rtl="0"/>
            <a:endParaRPr kumimoji="1" lang="en-US" sz="1798" kern="1200">
              <a:solidFill>
                <a:srgbClr val="FFFFFF"/>
              </a:solidFill>
              <a:ea typeface="Meiryo UI"/>
            </a:endParaRPr>
          </a:p>
        </p:txBody>
      </p:sp>
      <p:cxnSp>
        <p:nvCxnSpPr>
          <p:cNvPr id="54" name="Elbow Connector 53"/>
          <p:cNvCxnSpPr>
            <a:stCxn id="127" idx="4"/>
            <a:endCxn id="135" idx="1"/>
          </p:cNvCxnSpPr>
          <p:nvPr/>
        </p:nvCxnSpPr>
        <p:spPr>
          <a:xfrm rot="16200000" flipH="1">
            <a:off x="5339191" y="1151109"/>
            <a:ext cx="586166" cy="1505920"/>
          </a:xfrm>
          <a:prstGeom prst="bentConnector2">
            <a:avLst/>
          </a:prstGeom>
          <a:ln w="1905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56" name="Elbow Connector 55"/>
          <p:cNvCxnSpPr/>
          <p:nvPr/>
        </p:nvCxnSpPr>
        <p:spPr>
          <a:xfrm rot="10800000" flipH="1" flipV="1">
            <a:off x="4738373" y="1001258"/>
            <a:ext cx="1097648" cy="1680261"/>
          </a:xfrm>
          <a:prstGeom prst="bentConnector3">
            <a:avLst>
              <a:gd name="adj1" fmla="val -20807"/>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60" name="Elbow Connector 59"/>
          <p:cNvCxnSpPr/>
          <p:nvPr/>
        </p:nvCxnSpPr>
        <p:spPr>
          <a:xfrm rot="10800000" flipV="1">
            <a:off x="4409836" y="550382"/>
            <a:ext cx="400192" cy="2479999"/>
          </a:xfrm>
          <a:prstGeom prst="bentConnector2">
            <a:avLst/>
          </a:prstGeom>
          <a:ln w="19050">
            <a:solidFill>
              <a:srgbClr val="1D8EFF"/>
            </a:solidFill>
            <a:tailEnd type="triangle"/>
          </a:ln>
        </p:spPr>
        <p:style>
          <a:lnRef idx="1">
            <a:schemeClr val="accent1"/>
          </a:lnRef>
          <a:fillRef idx="0">
            <a:schemeClr val="accent1"/>
          </a:fillRef>
          <a:effectRef idx="0">
            <a:schemeClr val="accent1"/>
          </a:effectRef>
          <a:fontRef idx="minor">
            <a:schemeClr val="tx1"/>
          </a:fontRef>
        </p:style>
      </p:cxnSp>
      <p:sp>
        <p:nvSpPr>
          <p:cNvPr id="62" name="Rectangle 61"/>
          <p:cNvSpPr/>
          <p:nvPr/>
        </p:nvSpPr>
        <p:spPr>
          <a:xfrm>
            <a:off x="5293797" y="4623225"/>
            <a:ext cx="497815" cy="151951"/>
          </a:xfrm>
          <a:prstGeom prst="rect">
            <a:avLst/>
          </a:prstGeom>
          <a:noFill/>
          <a:ln w="19050">
            <a:solidFill>
              <a:schemeClr val="bg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577" rtl="0"/>
            <a:endParaRPr kumimoji="1" lang="en-US" sz="1798" kern="1200">
              <a:solidFill>
                <a:srgbClr val="FFFFFF"/>
              </a:solidFill>
              <a:ea typeface="Meiryo UI"/>
            </a:endParaRPr>
          </a:p>
        </p:txBody>
      </p:sp>
      <p:cxnSp>
        <p:nvCxnSpPr>
          <p:cNvPr id="64" name="Straight Arrow Connector 63"/>
          <p:cNvCxnSpPr>
            <a:stCxn id="62" idx="3"/>
          </p:cNvCxnSpPr>
          <p:nvPr/>
        </p:nvCxnSpPr>
        <p:spPr>
          <a:xfrm>
            <a:off x="5791612" y="4699201"/>
            <a:ext cx="593620" cy="8716"/>
          </a:xfrm>
          <a:prstGeom prst="straightConnector1">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grpSp>
        <p:nvGrpSpPr>
          <p:cNvPr id="75" name="Group 74"/>
          <p:cNvGrpSpPr/>
          <p:nvPr/>
        </p:nvGrpSpPr>
        <p:grpSpPr>
          <a:xfrm>
            <a:off x="1186218" y="5039805"/>
            <a:ext cx="574264" cy="639612"/>
            <a:chOff x="1183083" y="4605053"/>
            <a:chExt cx="574796" cy="640204"/>
          </a:xfrm>
        </p:grpSpPr>
        <p:sp>
          <p:nvSpPr>
            <p:cNvPr id="66" name="Rectangle 65"/>
            <p:cNvSpPr/>
            <p:nvPr/>
          </p:nvSpPr>
          <p:spPr>
            <a:xfrm>
              <a:off x="1183083" y="4663196"/>
              <a:ext cx="60110" cy="61972"/>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577" rtl="0"/>
              <a:endParaRPr kumimoji="1" lang="en-US" sz="1798" kern="1200">
                <a:solidFill>
                  <a:srgbClr val="FFFFFF"/>
                </a:solidFill>
                <a:ea typeface="Meiryo UI"/>
              </a:endParaRPr>
            </a:p>
          </p:txBody>
        </p:sp>
        <p:sp>
          <p:nvSpPr>
            <p:cNvPr id="176" name="Rectangle 175"/>
            <p:cNvSpPr/>
            <p:nvPr/>
          </p:nvSpPr>
          <p:spPr>
            <a:xfrm>
              <a:off x="1183083" y="4776722"/>
              <a:ext cx="60110" cy="61972"/>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577" rtl="0"/>
              <a:endParaRPr kumimoji="1" lang="en-US" sz="1798" kern="1200">
                <a:solidFill>
                  <a:srgbClr val="FFFFFF"/>
                </a:solidFill>
                <a:ea typeface="Meiryo UI"/>
              </a:endParaRPr>
            </a:p>
          </p:txBody>
        </p:sp>
        <p:sp>
          <p:nvSpPr>
            <p:cNvPr id="177" name="Rectangle 176"/>
            <p:cNvSpPr/>
            <p:nvPr/>
          </p:nvSpPr>
          <p:spPr>
            <a:xfrm>
              <a:off x="1183083" y="4890248"/>
              <a:ext cx="60110" cy="61972"/>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577" rtl="0"/>
              <a:endParaRPr kumimoji="1" lang="en-US" sz="1798" kern="1200">
                <a:solidFill>
                  <a:srgbClr val="FFFFFF"/>
                </a:solidFill>
                <a:ea typeface="Meiryo UI"/>
              </a:endParaRPr>
            </a:p>
          </p:txBody>
        </p:sp>
        <p:sp>
          <p:nvSpPr>
            <p:cNvPr id="178" name="Rectangle 177"/>
            <p:cNvSpPr/>
            <p:nvPr/>
          </p:nvSpPr>
          <p:spPr>
            <a:xfrm>
              <a:off x="1183083" y="5003774"/>
              <a:ext cx="60110" cy="61972"/>
            </a:xfrm>
            <a:prstGeom prst="rect">
              <a:avLst/>
            </a:prstGeom>
            <a:solidFill>
              <a:srgbClr val="FF51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577" rtl="0"/>
              <a:endParaRPr kumimoji="1" lang="en-US" sz="1798" kern="1200">
                <a:solidFill>
                  <a:srgbClr val="FFFFFF"/>
                </a:solidFill>
                <a:ea typeface="Meiryo UI"/>
              </a:endParaRPr>
            </a:p>
          </p:txBody>
        </p:sp>
        <p:sp>
          <p:nvSpPr>
            <p:cNvPr id="179" name="Rectangle 178"/>
            <p:cNvSpPr/>
            <p:nvPr/>
          </p:nvSpPr>
          <p:spPr>
            <a:xfrm>
              <a:off x="1183083" y="5117299"/>
              <a:ext cx="60110" cy="61972"/>
            </a:xfrm>
            <a:prstGeom prst="rect">
              <a:avLst/>
            </a:prstGeom>
            <a:solidFill>
              <a:srgbClr val="1D8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577" rtl="0"/>
              <a:endParaRPr kumimoji="1" lang="en-US" sz="1798" kern="1200">
                <a:solidFill>
                  <a:srgbClr val="FFFFFF"/>
                </a:solidFill>
                <a:ea typeface="Meiryo UI"/>
              </a:endParaRPr>
            </a:p>
          </p:txBody>
        </p:sp>
        <p:sp>
          <p:nvSpPr>
            <p:cNvPr id="72" name="TextBox 71"/>
            <p:cNvSpPr txBox="1"/>
            <p:nvPr/>
          </p:nvSpPr>
          <p:spPr>
            <a:xfrm>
              <a:off x="1188282" y="4605053"/>
              <a:ext cx="508473" cy="184666"/>
            </a:xfrm>
            <a:prstGeom prst="rect">
              <a:avLst/>
            </a:prstGeom>
            <a:noFill/>
          </p:spPr>
          <p:txBody>
            <a:bodyPr wrap="none" rtlCol="0">
              <a:spAutoFit/>
            </a:bodyPr>
            <a:lstStyle/>
            <a:p>
              <a:pPr algn="l" defTabSz="913577" rtl="0"/>
              <a:r>
                <a:rPr kumimoji="1" lang="en-US" sz="599" kern="1200" dirty="0">
                  <a:solidFill>
                    <a:srgbClr val="000000"/>
                  </a:solidFill>
                  <a:ea typeface="Meiryo UI"/>
                  <a:cs typeface="+mn-cs"/>
                </a:rPr>
                <a:t>Unknown</a:t>
              </a:r>
            </a:p>
          </p:txBody>
        </p:sp>
        <p:sp>
          <p:nvSpPr>
            <p:cNvPr id="180" name="TextBox 179"/>
            <p:cNvSpPr txBox="1"/>
            <p:nvPr/>
          </p:nvSpPr>
          <p:spPr>
            <a:xfrm>
              <a:off x="1186150" y="4716168"/>
              <a:ext cx="457176" cy="184666"/>
            </a:xfrm>
            <a:prstGeom prst="rect">
              <a:avLst/>
            </a:prstGeom>
            <a:noFill/>
          </p:spPr>
          <p:txBody>
            <a:bodyPr wrap="none" rtlCol="0">
              <a:spAutoFit/>
            </a:bodyPr>
            <a:lstStyle/>
            <a:p>
              <a:pPr algn="l" defTabSz="913577" rtl="0"/>
              <a:r>
                <a:rPr kumimoji="1" lang="en-US" sz="599" kern="1200" dirty="0">
                  <a:solidFill>
                    <a:srgbClr val="000000"/>
                  </a:solidFill>
                  <a:ea typeface="Meiryo UI"/>
                  <a:cs typeface="+mn-cs"/>
                </a:rPr>
                <a:t>Dandori</a:t>
              </a:r>
            </a:p>
          </p:txBody>
        </p:sp>
        <p:sp>
          <p:nvSpPr>
            <p:cNvPr id="181" name="TextBox 180"/>
            <p:cNvSpPr txBox="1"/>
            <p:nvPr/>
          </p:nvSpPr>
          <p:spPr>
            <a:xfrm>
              <a:off x="1185286" y="4828901"/>
              <a:ext cx="572593" cy="184666"/>
            </a:xfrm>
            <a:prstGeom prst="rect">
              <a:avLst/>
            </a:prstGeom>
            <a:noFill/>
          </p:spPr>
          <p:txBody>
            <a:bodyPr wrap="none" rtlCol="0">
              <a:spAutoFit/>
            </a:bodyPr>
            <a:lstStyle/>
            <a:p>
              <a:pPr algn="l" defTabSz="913577" rtl="0"/>
              <a:r>
                <a:rPr kumimoji="1" lang="en-US" sz="599" kern="1200" dirty="0">
                  <a:solidFill>
                    <a:srgbClr val="000000"/>
                  </a:solidFill>
                  <a:ea typeface="Meiryo UI"/>
                  <a:cs typeface="+mn-cs"/>
                </a:rPr>
                <a:t>Breakdown</a:t>
              </a:r>
            </a:p>
          </p:txBody>
        </p:sp>
        <p:sp>
          <p:nvSpPr>
            <p:cNvPr id="182" name="TextBox 181"/>
            <p:cNvSpPr txBox="1"/>
            <p:nvPr/>
          </p:nvSpPr>
          <p:spPr>
            <a:xfrm>
              <a:off x="1183083" y="4946415"/>
              <a:ext cx="490840" cy="184666"/>
            </a:xfrm>
            <a:prstGeom prst="rect">
              <a:avLst/>
            </a:prstGeom>
            <a:noFill/>
          </p:spPr>
          <p:txBody>
            <a:bodyPr wrap="none" rtlCol="0">
              <a:spAutoFit/>
            </a:bodyPr>
            <a:lstStyle/>
            <a:p>
              <a:pPr algn="l" defTabSz="913577" rtl="0"/>
              <a:r>
                <a:rPr kumimoji="1" lang="en-US" sz="599" kern="1200" dirty="0">
                  <a:solidFill>
                    <a:srgbClr val="000000"/>
                  </a:solidFill>
                  <a:ea typeface="Meiryo UI"/>
                  <a:cs typeface="+mn-cs"/>
                </a:rPr>
                <a:t>Chokotei</a:t>
              </a:r>
            </a:p>
          </p:txBody>
        </p:sp>
        <p:sp>
          <p:nvSpPr>
            <p:cNvPr id="183" name="TextBox 182"/>
            <p:cNvSpPr txBox="1"/>
            <p:nvPr/>
          </p:nvSpPr>
          <p:spPr>
            <a:xfrm>
              <a:off x="1186310" y="5060591"/>
              <a:ext cx="300082" cy="184666"/>
            </a:xfrm>
            <a:prstGeom prst="rect">
              <a:avLst/>
            </a:prstGeom>
            <a:noFill/>
          </p:spPr>
          <p:txBody>
            <a:bodyPr wrap="none" rtlCol="0">
              <a:spAutoFit/>
            </a:bodyPr>
            <a:lstStyle/>
            <a:p>
              <a:pPr algn="l" defTabSz="913577" rtl="0"/>
              <a:r>
                <a:rPr kumimoji="1" lang="en-US" sz="599" kern="1200" dirty="0">
                  <a:solidFill>
                    <a:srgbClr val="000000"/>
                  </a:solidFill>
                  <a:ea typeface="Meiryo UI"/>
                  <a:cs typeface="+mn-cs"/>
                </a:rPr>
                <a:t>OR</a:t>
              </a:r>
            </a:p>
          </p:txBody>
        </p:sp>
      </p:grpSp>
      <p:grpSp>
        <p:nvGrpSpPr>
          <p:cNvPr id="184" name="Group 183"/>
          <p:cNvGrpSpPr/>
          <p:nvPr/>
        </p:nvGrpSpPr>
        <p:grpSpPr>
          <a:xfrm>
            <a:off x="5829913" y="5146016"/>
            <a:ext cx="574264" cy="639612"/>
            <a:chOff x="1183083" y="4605053"/>
            <a:chExt cx="574796" cy="640204"/>
          </a:xfrm>
        </p:grpSpPr>
        <p:sp>
          <p:nvSpPr>
            <p:cNvPr id="185" name="Rectangle 184"/>
            <p:cNvSpPr/>
            <p:nvPr/>
          </p:nvSpPr>
          <p:spPr>
            <a:xfrm>
              <a:off x="1183083" y="4663196"/>
              <a:ext cx="60110" cy="61972"/>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577" rtl="0"/>
              <a:endParaRPr kumimoji="1" lang="en-US" sz="1798" kern="1200">
                <a:solidFill>
                  <a:srgbClr val="FFFFFF"/>
                </a:solidFill>
                <a:ea typeface="Meiryo UI"/>
              </a:endParaRPr>
            </a:p>
          </p:txBody>
        </p:sp>
        <p:sp>
          <p:nvSpPr>
            <p:cNvPr id="186" name="Rectangle 185"/>
            <p:cNvSpPr/>
            <p:nvPr/>
          </p:nvSpPr>
          <p:spPr>
            <a:xfrm>
              <a:off x="1183083" y="4776722"/>
              <a:ext cx="60110" cy="61972"/>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577" rtl="0"/>
              <a:endParaRPr kumimoji="1" lang="en-US" sz="1798" kern="1200">
                <a:solidFill>
                  <a:srgbClr val="FFFFFF"/>
                </a:solidFill>
                <a:ea typeface="Meiryo UI"/>
              </a:endParaRPr>
            </a:p>
          </p:txBody>
        </p:sp>
        <p:sp>
          <p:nvSpPr>
            <p:cNvPr id="187" name="Rectangle 186"/>
            <p:cNvSpPr/>
            <p:nvPr/>
          </p:nvSpPr>
          <p:spPr>
            <a:xfrm>
              <a:off x="1183083" y="4890248"/>
              <a:ext cx="60110" cy="61972"/>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577" rtl="0"/>
              <a:endParaRPr kumimoji="1" lang="en-US" sz="1798" kern="1200">
                <a:solidFill>
                  <a:srgbClr val="FFFFFF"/>
                </a:solidFill>
                <a:ea typeface="Meiryo UI"/>
              </a:endParaRPr>
            </a:p>
          </p:txBody>
        </p:sp>
        <p:sp>
          <p:nvSpPr>
            <p:cNvPr id="188" name="Rectangle 187"/>
            <p:cNvSpPr/>
            <p:nvPr/>
          </p:nvSpPr>
          <p:spPr>
            <a:xfrm>
              <a:off x="1183083" y="5003774"/>
              <a:ext cx="60110" cy="61972"/>
            </a:xfrm>
            <a:prstGeom prst="rect">
              <a:avLst/>
            </a:prstGeom>
            <a:solidFill>
              <a:srgbClr val="FF51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577" rtl="0"/>
              <a:endParaRPr kumimoji="1" lang="en-US" sz="1798" kern="1200">
                <a:solidFill>
                  <a:srgbClr val="FFFFFF"/>
                </a:solidFill>
                <a:ea typeface="Meiryo UI"/>
              </a:endParaRPr>
            </a:p>
          </p:txBody>
        </p:sp>
        <p:sp>
          <p:nvSpPr>
            <p:cNvPr id="189" name="Rectangle 188"/>
            <p:cNvSpPr/>
            <p:nvPr/>
          </p:nvSpPr>
          <p:spPr>
            <a:xfrm>
              <a:off x="1183083" y="5117299"/>
              <a:ext cx="60110" cy="61972"/>
            </a:xfrm>
            <a:prstGeom prst="rect">
              <a:avLst/>
            </a:prstGeom>
            <a:solidFill>
              <a:srgbClr val="1D8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577" rtl="0"/>
              <a:endParaRPr kumimoji="1" lang="en-US" sz="1798" kern="1200">
                <a:solidFill>
                  <a:srgbClr val="FFFFFF"/>
                </a:solidFill>
                <a:ea typeface="Meiryo UI"/>
              </a:endParaRPr>
            </a:p>
          </p:txBody>
        </p:sp>
        <p:sp>
          <p:nvSpPr>
            <p:cNvPr id="190" name="TextBox 189"/>
            <p:cNvSpPr txBox="1"/>
            <p:nvPr/>
          </p:nvSpPr>
          <p:spPr>
            <a:xfrm>
              <a:off x="1188282" y="4605053"/>
              <a:ext cx="508473" cy="184666"/>
            </a:xfrm>
            <a:prstGeom prst="rect">
              <a:avLst/>
            </a:prstGeom>
            <a:noFill/>
          </p:spPr>
          <p:txBody>
            <a:bodyPr wrap="none" rtlCol="0">
              <a:spAutoFit/>
            </a:bodyPr>
            <a:lstStyle/>
            <a:p>
              <a:pPr algn="l" defTabSz="913577" rtl="0"/>
              <a:r>
                <a:rPr kumimoji="1" lang="en-US" sz="599" kern="1200" dirty="0">
                  <a:solidFill>
                    <a:srgbClr val="000000"/>
                  </a:solidFill>
                  <a:ea typeface="Meiryo UI"/>
                  <a:cs typeface="+mn-cs"/>
                </a:rPr>
                <a:t>Unknown</a:t>
              </a:r>
            </a:p>
          </p:txBody>
        </p:sp>
        <p:sp>
          <p:nvSpPr>
            <p:cNvPr id="191" name="TextBox 190"/>
            <p:cNvSpPr txBox="1"/>
            <p:nvPr/>
          </p:nvSpPr>
          <p:spPr>
            <a:xfrm>
              <a:off x="1186150" y="4716168"/>
              <a:ext cx="457176" cy="184666"/>
            </a:xfrm>
            <a:prstGeom prst="rect">
              <a:avLst/>
            </a:prstGeom>
            <a:noFill/>
          </p:spPr>
          <p:txBody>
            <a:bodyPr wrap="none" rtlCol="0">
              <a:spAutoFit/>
            </a:bodyPr>
            <a:lstStyle/>
            <a:p>
              <a:pPr algn="l" defTabSz="913577" rtl="0"/>
              <a:r>
                <a:rPr kumimoji="1" lang="en-US" sz="599" kern="1200" dirty="0">
                  <a:solidFill>
                    <a:srgbClr val="000000"/>
                  </a:solidFill>
                  <a:ea typeface="Meiryo UI"/>
                  <a:cs typeface="+mn-cs"/>
                </a:rPr>
                <a:t>Dandori</a:t>
              </a:r>
            </a:p>
          </p:txBody>
        </p:sp>
        <p:sp>
          <p:nvSpPr>
            <p:cNvPr id="192" name="TextBox 191"/>
            <p:cNvSpPr txBox="1"/>
            <p:nvPr/>
          </p:nvSpPr>
          <p:spPr>
            <a:xfrm>
              <a:off x="1185286" y="4828901"/>
              <a:ext cx="572593" cy="184666"/>
            </a:xfrm>
            <a:prstGeom prst="rect">
              <a:avLst/>
            </a:prstGeom>
            <a:noFill/>
          </p:spPr>
          <p:txBody>
            <a:bodyPr wrap="none" rtlCol="0">
              <a:spAutoFit/>
            </a:bodyPr>
            <a:lstStyle/>
            <a:p>
              <a:pPr algn="l" defTabSz="913577" rtl="0"/>
              <a:r>
                <a:rPr kumimoji="1" lang="en-US" sz="599" kern="1200" dirty="0">
                  <a:solidFill>
                    <a:srgbClr val="000000"/>
                  </a:solidFill>
                  <a:ea typeface="Meiryo UI"/>
                  <a:cs typeface="+mn-cs"/>
                </a:rPr>
                <a:t>Breakdown</a:t>
              </a:r>
            </a:p>
          </p:txBody>
        </p:sp>
        <p:sp>
          <p:nvSpPr>
            <p:cNvPr id="193" name="TextBox 192"/>
            <p:cNvSpPr txBox="1"/>
            <p:nvPr/>
          </p:nvSpPr>
          <p:spPr>
            <a:xfrm>
              <a:off x="1183083" y="4946415"/>
              <a:ext cx="490840" cy="184666"/>
            </a:xfrm>
            <a:prstGeom prst="rect">
              <a:avLst/>
            </a:prstGeom>
            <a:noFill/>
          </p:spPr>
          <p:txBody>
            <a:bodyPr wrap="none" rtlCol="0">
              <a:spAutoFit/>
            </a:bodyPr>
            <a:lstStyle/>
            <a:p>
              <a:pPr algn="l" defTabSz="913577" rtl="0"/>
              <a:r>
                <a:rPr kumimoji="1" lang="en-US" sz="599" kern="1200" dirty="0">
                  <a:solidFill>
                    <a:srgbClr val="000000"/>
                  </a:solidFill>
                  <a:ea typeface="Meiryo UI"/>
                  <a:cs typeface="+mn-cs"/>
                </a:rPr>
                <a:t>Chokotei</a:t>
              </a:r>
            </a:p>
          </p:txBody>
        </p:sp>
        <p:sp>
          <p:nvSpPr>
            <p:cNvPr id="194" name="TextBox 193"/>
            <p:cNvSpPr txBox="1"/>
            <p:nvPr/>
          </p:nvSpPr>
          <p:spPr>
            <a:xfrm>
              <a:off x="1186310" y="5060591"/>
              <a:ext cx="300082" cy="184666"/>
            </a:xfrm>
            <a:prstGeom prst="rect">
              <a:avLst/>
            </a:prstGeom>
            <a:noFill/>
          </p:spPr>
          <p:txBody>
            <a:bodyPr wrap="none" rtlCol="0">
              <a:spAutoFit/>
            </a:bodyPr>
            <a:lstStyle/>
            <a:p>
              <a:pPr algn="l" defTabSz="913577" rtl="0"/>
              <a:r>
                <a:rPr kumimoji="1" lang="en-US" sz="599" kern="1200" dirty="0">
                  <a:solidFill>
                    <a:srgbClr val="000000"/>
                  </a:solidFill>
                  <a:ea typeface="Meiryo UI"/>
                  <a:cs typeface="+mn-cs"/>
                </a:rPr>
                <a:t>OR</a:t>
              </a:r>
            </a:p>
          </p:txBody>
        </p:sp>
      </p:grpSp>
      <p:sp>
        <p:nvSpPr>
          <p:cNvPr id="111" name="Rectangle 110"/>
          <p:cNvSpPr/>
          <p:nvPr/>
        </p:nvSpPr>
        <p:spPr>
          <a:xfrm>
            <a:off x="8608047" y="16754"/>
            <a:ext cx="1504677" cy="2328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577" rtl="0"/>
            <a:endParaRPr kumimoji="1" lang="en-US" sz="1798" kern="1200">
              <a:solidFill>
                <a:srgbClr val="FFFFFF"/>
              </a:solidFill>
              <a:ea typeface="Meiryo UI"/>
            </a:endParaRPr>
          </a:p>
        </p:txBody>
      </p:sp>
      <p:sp>
        <p:nvSpPr>
          <p:cNvPr id="112" name="TextBox 111"/>
          <p:cNvSpPr txBox="1"/>
          <p:nvPr/>
        </p:nvSpPr>
        <p:spPr>
          <a:xfrm>
            <a:off x="3046484" y="-59090"/>
            <a:ext cx="5397742" cy="368799"/>
          </a:xfrm>
          <a:prstGeom prst="rect">
            <a:avLst/>
          </a:prstGeom>
          <a:noFill/>
        </p:spPr>
        <p:txBody>
          <a:bodyPr wrap="square" rtlCol="0">
            <a:spAutoFit/>
          </a:bodyPr>
          <a:lstStyle/>
          <a:p>
            <a:pPr algn="l" defTabSz="913577" rtl="0">
              <a:lnSpc>
                <a:spcPct val="150000"/>
              </a:lnSpc>
            </a:pPr>
            <a:r>
              <a:rPr kumimoji="1" lang="en-US" sz="1199" b="1" kern="1200" dirty="0">
                <a:solidFill>
                  <a:srgbClr val="000000"/>
                </a:solidFill>
                <a:ea typeface="Meiryo UI"/>
                <a:cs typeface="+mn-cs"/>
              </a:rPr>
              <a:t>Data Actual on 4 March 2024, </a:t>
            </a:r>
            <a:r>
              <a:rPr kumimoji="1" lang="en-US" sz="1099" b="1" kern="1200" dirty="0">
                <a:solidFill>
                  <a:srgbClr val="000000"/>
                </a:solidFill>
                <a:ea typeface="Meiryo UI"/>
                <a:cs typeface="+mn-cs"/>
              </a:rPr>
              <a:t>MOTOR S/A #1</a:t>
            </a:r>
          </a:p>
        </p:txBody>
      </p:sp>
      <p:cxnSp>
        <p:nvCxnSpPr>
          <p:cNvPr id="113" name="Straight Arrow Connector 112"/>
          <p:cNvCxnSpPr>
            <a:cxnSpLocks/>
          </p:cNvCxnSpPr>
          <p:nvPr/>
        </p:nvCxnSpPr>
        <p:spPr>
          <a:xfrm flipH="1">
            <a:off x="1287629" y="2380807"/>
            <a:ext cx="306916" cy="444734"/>
          </a:xfrm>
          <a:prstGeom prst="straightConnector1">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114" name="TextBox 113"/>
          <p:cNvSpPr txBox="1"/>
          <p:nvPr/>
        </p:nvSpPr>
        <p:spPr>
          <a:xfrm>
            <a:off x="1543469" y="2221403"/>
            <a:ext cx="393277" cy="215245"/>
          </a:xfrm>
          <a:prstGeom prst="rect">
            <a:avLst/>
          </a:prstGeom>
          <a:noFill/>
          <a:ln>
            <a:solidFill>
              <a:srgbClr val="DC0032"/>
            </a:solidFill>
          </a:ln>
        </p:spPr>
        <p:txBody>
          <a:bodyPr wrap="square" rtlCol="0">
            <a:spAutoFit/>
          </a:bodyPr>
          <a:lstStyle/>
          <a:p>
            <a:pPr algn="ctr" defTabSz="913577" rtl="0"/>
            <a:r>
              <a:rPr kumimoji="1" lang="en-US" sz="799" kern="1200" dirty="0">
                <a:solidFill>
                  <a:srgbClr val="000000"/>
                </a:solidFill>
                <a:ea typeface="Meiryo UI"/>
                <a:cs typeface="+mn-cs"/>
              </a:rPr>
              <a:t>55</a:t>
            </a:r>
          </a:p>
        </p:txBody>
      </p:sp>
      <p:sp>
        <p:nvSpPr>
          <p:cNvPr id="121" name="TextBox 120"/>
          <p:cNvSpPr txBox="1"/>
          <p:nvPr/>
        </p:nvSpPr>
        <p:spPr>
          <a:xfrm>
            <a:off x="6634599" y="4702894"/>
            <a:ext cx="2529347" cy="1582558"/>
          </a:xfrm>
          <a:prstGeom prst="rect">
            <a:avLst/>
          </a:prstGeom>
          <a:noFill/>
        </p:spPr>
        <p:txBody>
          <a:bodyPr wrap="square" rtlCol="0">
            <a:spAutoFit/>
          </a:bodyPr>
          <a:lstStyle/>
          <a:p>
            <a:pPr marL="285493" indent="-285493" algn="l" defTabSz="913577" rtl="0">
              <a:buFont typeface="Wingdings" panose="05000000000000000000" pitchFamily="2" charset="2"/>
              <a:buChar char="q"/>
            </a:pPr>
            <a:r>
              <a:rPr kumimoji="1" lang="en-US" sz="1199" kern="1200" dirty="0">
                <a:solidFill>
                  <a:srgbClr val="000000"/>
                </a:solidFill>
                <a:ea typeface="Meiryo UI"/>
                <a:cs typeface="+mn-cs"/>
              </a:rPr>
              <a:t>Unknown loss less than </a:t>
            </a:r>
            <a:r>
              <a:rPr kumimoji="1" lang="en-US" sz="1599" b="1" kern="1200" dirty="0">
                <a:solidFill>
                  <a:srgbClr val="FF0000"/>
                </a:solidFill>
                <a:ea typeface="Meiryo UI"/>
                <a:cs typeface="+mn-cs"/>
              </a:rPr>
              <a:t>8%</a:t>
            </a:r>
          </a:p>
          <a:p>
            <a:pPr algn="l" defTabSz="913577" rtl="0"/>
            <a:endParaRPr kumimoji="1" lang="en-US" sz="699" b="1" kern="1200" dirty="0">
              <a:solidFill>
                <a:srgbClr val="000000"/>
              </a:solidFill>
              <a:ea typeface="Meiryo UI"/>
              <a:cs typeface="+mn-cs"/>
            </a:endParaRPr>
          </a:p>
          <a:p>
            <a:pPr algn="l" defTabSz="913577" rtl="0"/>
            <a:r>
              <a:rPr kumimoji="1" lang="en-US" sz="1399" b="1" kern="1200" dirty="0">
                <a:solidFill>
                  <a:srgbClr val="000000"/>
                </a:solidFill>
                <a:ea typeface="Meiryo UI"/>
                <a:cs typeface="+mn-cs"/>
              </a:rPr>
              <a:t>Total Unknown loss = 2826’’ </a:t>
            </a:r>
          </a:p>
          <a:p>
            <a:pPr algn="l" defTabSz="913577" rtl="0"/>
            <a:endParaRPr kumimoji="1" lang="en-US" sz="599" b="1" kern="1200" dirty="0">
              <a:solidFill>
                <a:srgbClr val="000000"/>
              </a:solidFill>
              <a:ea typeface="Meiryo UI"/>
              <a:cs typeface="+mn-cs"/>
            </a:endParaRPr>
          </a:p>
          <a:p>
            <a:pPr algn="l" defTabSz="913577" rtl="0"/>
            <a:r>
              <a:rPr kumimoji="1" lang="en-US" sz="1399" b="1" kern="1200" dirty="0">
                <a:solidFill>
                  <a:srgbClr val="000000"/>
                </a:solidFill>
                <a:ea typeface="Meiryo UI"/>
                <a:cs typeface="+mn-cs"/>
              </a:rPr>
              <a:t>Unknown data = </a:t>
            </a:r>
            <a:r>
              <a:rPr kumimoji="1" lang="en-US" sz="1399" b="1" kern="1200" dirty="0">
                <a:solidFill>
                  <a:srgbClr val="FF0000"/>
                </a:solidFill>
                <a:ea typeface="Meiryo UI"/>
                <a:cs typeface="+mn-cs"/>
              </a:rPr>
              <a:t>Tray Empty</a:t>
            </a:r>
            <a:endParaRPr kumimoji="1" lang="en-US" sz="1199" b="1" kern="1200" dirty="0">
              <a:solidFill>
                <a:srgbClr val="FF0000"/>
              </a:solidFill>
              <a:ea typeface="Meiryo UI"/>
              <a:cs typeface="+mn-cs"/>
            </a:endParaRPr>
          </a:p>
          <a:p>
            <a:pPr algn="l" defTabSz="913577" rtl="0"/>
            <a:endParaRPr kumimoji="1" lang="en-US" sz="1399" b="1" kern="1200" dirty="0">
              <a:solidFill>
                <a:srgbClr val="000000"/>
              </a:solidFill>
              <a:ea typeface="Meiryo UI"/>
              <a:cs typeface="+mn-cs"/>
            </a:endParaRPr>
          </a:p>
          <a:p>
            <a:pPr algn="l" defTabSz="913577" rtl="0"/>
            <a:endParaRPr kumimoji="1" lang="en-US" sz="1199" b="1" kern="1200" dirty="0">
              <a:solidFill>
                <a:srgbClr val="000000"/>
              </a:solidFill>
              <a:ea typeface="Meiryo UI"/>
              <a:cs typeface="+mn-cs"/>
            </a:endParaRPr>
          </a:p>
        </p:txBody>
      </p:sp>
      <p:sp>
        <p:nvSpPr>
          <p:cNvPr id="118" name="Rectangle 117"/>
          <p:cNvSpPr/>
          <p:nvPr/>
        </p:nvSpPr>
        <p:spPr>
          <a:xfrm>
            <a:off x="634194" y="4589680"/>
            <a:ext cx="512631" cy="382791"/>
          </a:xfrm>
          <a:prstGeom prst="rect">
            <a:avLst/>
          </a:prstGeom>
          <a:noFill/>
          <a:ln w="19050">
            <a:solidFill>
              <a:schemeClr val="bg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577" rtl="0"/>
            <a:endParaRPr kumimoji="1" lang="en-US" sz="1798" kern="1200">
              <a:solidFill>
                <a:srgbClr val="FFFFFF"/>
              </a:solidFill>
              <a:ea typeface="Meiryo UI"/>
            </a:endParaRPr>
          </a:p>
        </p:txBody>
      </p:sp>
    </p:spTree>
    <p:extLst>
      <p:ext uri="{BB962C8B-B14F-4D97-AF65-F5344CB8AC3E}">
        <p14:creationId xmlns:p14="http://schemas.microsoft.com/office/powerpoint/2010/main" val="7275495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3145728" name="Straight Connector 6"/>
          <p:cNvCxnSpPr>
            <a:cxnSpLocks/>
          </p:cNvCxnSpPr>
          <p:nvPr/>
        </p:nvCxnSpPr>
        <p:spPr>
          <a:xfrm>
            <a:off x="8022314" y="535105"/>
            <a:ext cx="516680" cy="247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45730" name="Straight Connector 41"/>
          <p:cNvCxnSpPr>
            <a:cxnSpLocks/>
            <a:endCxn id="1048626" idx="1"/>
          </p:cNvCxnSpPr>
          <p:nvPr/>
        </p:nvCxnSpPr>
        <p:spPr>
          <a:xfrm flipV="1">
            <a:off x="1196259" y="518097"/>
            <a:ext cx="5730717" cy="1948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48618" name="Rectangle 2"/>
          <p:cNvSpPr/>
          <p:nvPr/>
        </p:nvSpPr>
        <p:spPr>
          <a:xfrm>
            <a:off x="224269" y="251469"/>
            <a:ext cx="8604984" cy="510011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48619" name="Rectangle 3"/>
          <p:cNvSpPr/>
          <p:nvPr/>
        </p:nvSpPr>
        <p:spPr>
          <a:xfrm>
            <a:off x="118010" y="-85764"/>
            <a:ext cx="2379177" cy="369332"/>
          </a:xfrm>
          <a:prstGeom prst="rect">
            <a:avLst/>
          </a:prstGeom>
          <a:noFill/>
        </p:spPr>
        <p:txBody>
          <a:bodyPr wrap="none" lIns="91440" tIns="45720" rIns="91440" bIns="45720">
            <a:spAutoFit/>
          </a:bodyPr>
          <a:lstStyle/>
          <a:p>
            <a:pPr algn="ctr"/>
            <a:r>
              <a:rPr lang="en-US" sz="1800" b="1" cap="none" spc="0" dirty="0">
                <a:ln w="0"/>
                <a:solidFill>
                  <a:schemeClr val="tx1"/>
                </a:solidFill>
                <a:effectLst>
                  <a:outerShdw blurRad="38100" dist="19050" dir="2700000" algn="tl" rotWithShape="0">
                    <a:schemeClr val="dk1">
                      <a:alpha val="40000"/>
                    </a:schemeClr>
                  </a:outerShdw>
                </a:effectLst>
                <a:latin typeface="Tahoma" panose="020B0604030504040204" pitchFamily="34" charset="0"/>
                <a:ea typeface="Tahoma" panose="020B0604030504040204" pitchFamily="34" charset="0"/>
                <a:cs typeface="Tahoma" panose="020B0604030504040204" pitchFamily="34" charset="0"/>
              </a:rPr>
              <a:t>Organization Chart</a:t>
            </a:r>
            <a:endParaRPr lang="en-US" sz="2000" b="1" cap="none" spc="0" dirty="0">
              <a:ln w="0"/>
              <a:solidFill>
                <a:schemeClr val="tx1"/>
              </a:solidFill>
              <a:effectLst>
                <a:outerShdw blurRad="38100" dist="19050" dir="2700000" algn="tl" rotWithShape="0">
                  <a:schemeClr val="dk1">
                    <a:alpha val="40000"/>
                  </a:schemeClr>
                </a:outerShdw>
              </a:effectLst>
              <a:latin typeface="Tahoma" panose="020B0604030504040204" pitchFamily="34" charset="0"/>
              <a:ea typeface="Tahoma" panose="020B0604030504040204" pitchFamily="34" charset="0"/>
              <a:cs typeface="Tahoma" panose="020B0604030504040204" pitchFamily="34" charset="0"/>
            </a:endParaRPr>
          </a:p>
        </p:txBody>
      </p:sp>
      <p:sp>
        <p:nvSpPr>
          <p:cNvPr id="1048622" name="Rectangle 11"/>
          <p:cNvSpPr/>
          <p:nvPr/>
        </p:nvSpPr>
        <p:spPr>
          <a:xfrm>
            <a:off x="278348" y="363447"/>
            <a:ext cx="917911" cy="303358"/>
          </a:xfrm>
          <a:prstGeom prst="rect">
            <a:avLst/>
          </a:prstGeom>
          <a:ln>
            <a:solidFill>
              <a:schemeClr val="tx1">
                <a:lumMod val="85000"/>
                <a:lumOff val="1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400" b="1" dirty="0"/>
              <a:t>C. Jaqin</a:t>
            </a:r>
            <a:endParaRPr lang="en-ID" sz="1400" b="1" dirty="0"/>
          </a:p>
        </p:txBody>
      </p:sp>
      <p:sp>
        <p:nvSpPr>
          <p:cNvPr id="1048623" name="Rectangle 12"/>
          <p:cNvSpPr/>
          <p:nvPr/>
        </p:nvSpPr>
        <p:spPr>
          <a:xfrm>
            <a:off x="1836254" y="370222"/>
            <a:ext cx="1216236" cy="303358"/>
          </a:xfrm>
          <a:prstGeom prst="rect">
            <a:avLst/>
          </a:prstGeom>
          <a:ln>
            <a:solidFill>
              <a:schemeClr val="tx1">
                <a:lumMod val="85000"/>
                <a:lumOff val="1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400" b="1" dirty="0"/>
              <a:t>Joko Isworo</a:t>
            </a:r>
            <a:endParaRPr lang="en-ID" sz="1400" b="1" dirty="0"/>
          </a:p>
        </p:txBody>
      </p:sp>
      <p:sp>
        <p:nvSpPr>
          <p:cNvPr id="1048624" name="Rectangle 13"/>
          <p:cNvSpPr/>
          <p:nvPr/>
        </p:nvSpPr>
        <p:spPr>
          <a:xfrm>
            <a:off x="5356477" y="362887"/>
            <a:ext cx="1084453" cy="321343"/>
          </a:xfrm>
          <a:prstGeom prst="rect">
            <a:avLst/>
          </a:prstGeom>
          <a:ln>
            <a:solidFill>
              <a:schemeClr val="tx1">
                <a:lumMod val="85000"/>
                <a:lumOff val="1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400" b="1" dirty="0"/>
              <a:t>Z. Mahdy</a:t>
            </a:r>
            <a:endParaRPr lang="en-ID" sz="1400" b="1" dirty="0"/>
          </a:p>
        </p:txBody>
      </p:sp>
      <p:sp>
        <p:nvSpPr>
          <p:cNvPr id="1048626" name="Rectangle 15"/>
          <p:cNvSpPr/>
          <p:nvPr/>
        </p:nvSpPr>
        <p:spPr>
          <a:xfrm>
            <a:off x="6926976" y="371729"/>
            <a:ext cx="1104900" cy="292735"/>
          </a:xfrm>
          <a:prstGeom prst="rect">
            <a:avLst/>
          </a:prstGeom>
          <a:ln>
            <a:solidFill>
              <a:schemeClr val="tx1">
                <a:lumMod val="85000"/>
                <a:lumOff val="1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400" b="1" dirty="0"/>
              <a:t>Eko Edi S</a:t>
            </a:r>
          </a:p>
        </p:txBody>
      </p:sp>
      <p:sp>
        <p:nvSpPr>
          <p:cNvPr id="1048627" name="Rectangle 16"/>
          <p:cNvSpPr/>
          <p:nvPr/>
        </p:nvSpPr>
        <p:spPr>
          <a:xfrm>
            <a:off x="1760327" y="1617042"/>
            <a:ext cx="1004570" cy="525540"/>
          </a:xfrm>
          <a:prstGeom prst="rect">
            <a:avLst/>
          </a:prstGeom>
          <a:ln>
            <a:solidFill>
              <a:schemeClr val="tx1">
                <a:lumMod val="85000"/>
                <a:lumOff val="1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en-ID" sz="1400" b="1" dirty="0" err="1"/>
              <a:t>Yoyo.H</a:t>
            </a:r>
            <a:r>
              <a:rPr lang="en-US" altLang="en-ID" sz="1400" b="1" dirty="0"/>
              <a:t> (A) </a:t>
            </a:r>
          </a:p>
        </p:txBody>
      </p:sp>
      <p:sp>
        <p:nvSpPr>
          <p:cNvPr id="1048628" name="TextBox 27"/>
          <p:cNvSpPr txBox="1"/>
          <p:nvPr/>
        </p:nvSpPr>
        <p:spPr>
          <a:xfrm>
            <a:off x="278347" y="703735"/>
            <a:ext cx="917912" cy="261610"/>
          </a:xfrm>
          <a:prstGeom prst="rect">
            <a:avLst/>
          </a:prstGeom>
          <a:noFill/>
        </p:spPr>
        <p:txBody>
          <a:bodyPr wrap="square">
            <a:spAutoFit/>
          </a:bodyPr>
          <a:lstStyle/>
          <a:p>
            <a:pPr algn="ctr"/>
            <a:r>
              <a:rPr lang="en-US" sz="1100" b="1" dirty="0">
                <a:latin typeface="Tahoma" panose="020B0604030504040204" pitchFamily="34" charset="0"/>
                <a:ea typeface="Tahoma" panose="020B0604030504040204" pitchFamily="34" charset="0"/>
                <a:cs typeface="Tahoma" panose="020B0604030504040204" pitchFamily="34" charset="0"/>
              </a:rPr>
              <a:t>Director</a:t>
            </a:r>
          </a:p>
        </p:txBody>
      </p:sp>
      <p:sp>
        <p:nvSpPr>
          <p:cNvPr id="1048629" name="TextBox 28"/>
          <p:cNvSpPr txBox="1"/>
          <p:nvPr/>
        </p:nvSpPr>
        <p:spPr>
          <a:xfrm>
            <a:off x="1955518" y="724486"/>
            <a:ext cx="917912" cy="261610"/>
          </a:xfrm>
          <a:prstGeom prst="rect">
            <a:avLst/>
          </a:prstGeom>
          <a:noFill/>
        </p:spPr>
        <p:txBody>
          <a:bodyPr wrap="square">
            <a:spAutoFit/>
          </a:bodyPr>
          <a:lstStyle/>
          <a:p>
            <a:pPr algn="ctr"/>
            <a:r>
              <a:rPr lang="en-US" sz="1100" b="1" dirty="0">
                <a:latin typeface="Tahoma" panose="020B0604030504040204" pitchFamily="34" charset="0"/>
                <a:ea typeface="Tahoma" panose="020B0604030504040204" pitchFamily="34" charset="0"/>
                <a:cs typeface="Tahoma" panose="020B0604030504040204" pitchFamily="34" charset="0"/>
              </a:rPr>
              <a:t>GM</a:t>
            </a:r>
          </a:p>
        </p:txBody>
      </p:sp>
      <p:sp>
        <p:nvSpPr>
          <p:cNvPr id="1048630" name="TextBox 29"/>
          <p:cNvSpPr txBox="1"/>
          <p:nvPr/>
        </p:nvSpPr>
        <p:spPr>
          <a:xfrm>
            <a:off x="3755683" y="712904"/>
            <a:ext cx="917912" cy="261610"/>
          </a:xfrm>
          <a:prstGeom prst="rect">
            <a:avLst/>
          </a:prstGeom>
          <a:noFill/>
        </p:spPr>
        <p:txBody>
          <a:bodyPr wrap="square">
            <a:spAutoFit/>
          </a:bodyPr>
          <a:lstStyle/>
          <a:p>
            <a:pPr algn="ctr"/>
            <a:r>
              <a:rPr lang="en-US" sz="1100" b="1" dirty="0">
                <a:latin typeface="Tahoma" panose="020B0604030504040204" pitchFamily="34" charset="0"/>
                <a:ea typeface="Tahoma" panose="020B0604030504040204" pitchFamily="34" charset="0"/>
                <a:cs typeface="Tahoma" panose="020B0604030504040204" pitchFamily="34" charset="0"/>
              </a:rPr>
              <a:t>SM</a:t>
            </a:r>
          </a:p>
        </p:txBody>
      </p:sp>
      <p:sp>
        <p:nvSpPr>
          <p:cNvPr id="1048631" name="TextBox 30"/>
          <p:cNvSpPr txBox="1"/>
          <p:nvPr/>
        </p:nvSpPr>
        <p:spPr>
          <a:xfrm>
            <a:off x="5439747" y="724481"/>
            <a:ext cx="917912" cy="261610"/>
          </a:xfrm>
          <a:prstGeom prst="rect">
            <a:avLst/>
          </a:prstGeom>
          <a:noFill/>
        </p:spPr>
        <p:txBody>
          <a:bodyPr wrap="square">
            <a:spAutoFit/>
          </a:bodyPr>
          <a:lstStyle/>
          <a:p>
            <a:pPr algn="ctr"/>
            <a:r>
              <a:rPr lang="en-US" sz="1100" b="1" dirty="0" err="1">
                <a:latin typeface="Tahoma" panose="020B0604030504040204" pitchFamily="34" charset="0"/>
                <a:ea typeface="Tahoma" panose="020B0604030504040204" pitchFamily="34" charset="0"/>
                <a:cs typeface="Tahoma" panose="020B0604030504040204" pitchFamily="34" charset="0"/>
              </a:rPr>
              <a:t>Mgr</a:t>
            </a:r>
          </a:p>
        </p:txBody>
      </p:sp>
      <p:sp>
        <p:nvSpPr>
          <p:cNvPr id="1048633" name="TextBox 32"/>
          <p:cNvSpPr txBox="1"/>
          <p:nvPr/>
        </p:nvSpPr>
        <p:spPr>
          <a:xfrm>
            <a:off x="7020470" y="677883"/>
            <a:ext cx="917912" cy="261610"/>
          </a:xfrm>
          <a:prstGeom prst="rect">
            <a:avLst/>
          </a:prstGeom>
          <a:noFill/>
        </p:spPr>
        <p:txBody>
          <a:bodyPr wrap="square">
            <a:spAutoFit/>
          </a:bodyPr>
          <a:lstStyle/>
          <a:p>
            <a:pPr algn="ctr"/>
            <a:r>
              <a:rPr lang="en-US" sz="1100" b="1" dirty="0" err="1">
                <a:latin typeface="Tahoma" panose="020B0604030504040204" pitchFamily="34" charset="0"/>
                <a:ea typeface="Tahoma" panose="020B0604030504040204" pitchFamily="34" charset="0"/>
                <a:cs typeface="Tahoma" panose="020B0604030504040204" pitchFamily="34" charset="0"/>
              </a:rPr>
              <a:t>Spv</a:t>
            </a:r>
            <a:endParaRPr lang="en-ID" sz="1100" b="1" dirty="0">
              <a:latin typeface="Tahoma" panose="020B0604030504040204" pitchFamily="34" charset="0"/>
              <a:ea typeface="Tahoma" panose="020B0604030504040204" pitchFamily="34" charset="0"/>
              <a:cs typeface="Tahoma" panose="020B0604030504040204" pitchFamily="34" charset="0"/>
            </a:endParaRPr>
          </a:p>
        </p:txBody>
      </p:sp>
      <p:sp>
        <p:nvSpPr>
          <p:cNvPr id="1048634" name="TextBox 33"/>
          <p:cNvSpPr txBox="1"/>
          <p:nvPr/>
        </p:nvSpPr>
        <p:spPr>
          <a:xfrm>
            <a:off x="4237169" y="1165014"/>
            <a:ext cx="917912" cy="261610"/>
          </a:xfrm>
          <a:prstGeom prst="rect">
            <a:avLst/>
          </a:prstGeom>
          <a:noFill/>
        </p:spPr>
        <p:txBody>
          <a:bodyPr wrap="square">
            <a:spAutoFit/>
          </a:bodyPr>
          <a:lstStyle/>
          <a:p>
            <a:pPr algn="ctr"/>
            <a:r>
              <a:rPr lang="en-US" sz="1100" b="1" dirty="0" err="1">
                <a:latin typeface="Tahoma" panose="020B0604030504040204" pitchFamily="34" charset="0"/>
                <a:ea typeface="Tahoma" panose="020B0604030504040204" pitchFamily="34" charset="0"/>
                <a:cs typeface="Tahoma" panose="020B0604030504040204" pitchFamily="34" charset="0"/>
              </a:rPr>
              <a:t>Hanchou</a:t>
            </a:r>
          </a:p>
        </p:txBody>
      </p:sp>
      <p:sp>
        <p:nvSpPr>
          <p:cNvPr id="1048635" name="Rectangle 36"/>
          <p:cNvSpPr/>
          <p:nvPr/>
        </p:nvSpPr>
        <p:spPr>
          <a:xfrm>
            <a:off x="3714866" y="366642"/>
            <a:ext cx="1039403" cy="321342"/>
          </a:xfrm>
          <a:prstGeom prst="rect">
            <a:avLst/>
          </a:prstGeom>
          <a:ln>
            <a:solidFill>
              <a:schemeClr val="tx1">
                <a:lumMod val="85000"/>
                <a:lumOff val="1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400" b="1" dirty="0"/>
              <a:t>Cecep B. S.</a:t>
            </a:r>
            <a:endParaRPr lang="en-ID" sz="1400" b="1" dirty="0"/>
          </a:p>
        </p:txBody>
      </p:sp>
      <p:sp>
        <p:nvSpPr>
          <p:cNvPr id="1048636" name="Rectangle 35"/>
          <p:cNvSpPr/>
          <p:nvPr/>
        </p:nvSpPr>
        <p:spPr>
          <a:xfrm>
            <a:off x="3857067" y="4117605"/>
            <a:ext cx="1534359" cy="537369"/>
          </a:xfrm>
          <a:prstGeom prst="rect">
            <a:avLst/>
          </a:prstGeom>
          <a:solidFill>
            <a:schemeClr val="accent5">
              <a:lumMod val="20000"/>
              <a:lumOff val="80000"/>
            </a:schemeClr>
          </a:solidFill>
          <a:ln>
            <a:solidFill>
              <a:schemeClr val="tx1">
                <a:lumMod val="85000"/>
                <a:lumOff val="1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400" b="1" dirty="0"/>
              <a:t>ALVANY MAULANA</a:t>
            </a:r>
          </a:p>
        </p:txBody>
      </p:sp>
      <p:sp>
        <p:nvSpPr>
          <p:cNvPr id="1048637" name="TextBox 37"/>
          <p:cNvSpPr txBox="1"/>
          <p:nvPr/>
        </p:nvSpPr>
        <p:spPr>
          <a:xfrm>
            <a:off x="4013204" y="4959035"/>
            <a:ext cx="1278880" cy="307777"/>
          </a:xfrm>
          <a:prstGeom prst="rect">
            <a:avLst/>
          </a:prstGeom>
          <a:noFill/>
        </p:spPr>
        <p:txBody>
          <a:bodyPr wrap="square">
            <a:spAutoFit/>
          </a:bodyPr>
          <a:lstStyle/>
          <a:p>
            <a:pPr algn="ctr"/>
            <a:r>
              <a:rPr lang="en-US" sz="1400" b="1" dirty="0">
                <a:latin typeface="Tahoma" panose="020B0604030504040204" pitchFamily="34" charset="0"/>
                <a:ea typeface="Tahoma" panose="020B0604030504040204" pitchFamily="34" charset="0"/>
                <a:cs typeface="Tahoma" panose="020B0604030504040204" pitchFamily="34" charset="0"/>
              </a:rPr>
              <a:t>KOSEN 10</a:t>
            </a:r>
            <a:endParaRPr lang="en-ID" sz="1400" b="1" dirty="0">
              <a:latin typeface="Tahoma" panose="020B0604030504040204" pitchFamily="34" charset="0"/>
              <a:ea typeface="Tahoma" panose="020B0604030504040204" pitchFamily="34" charset="0"/>
              <a:cs typeface="Tahoma" panose="020B0604030504040204" pitchFamily="34" charset="0"/>
            </a:endParaRPr>
          </a:p>
        </p:txBody>
      </p:sp>
      <p:sp>
        <p:nvSpPr>
          <p:cNvPr id="1048639" name="Rectangle 16"/>
          <p:cNvSpPr/>
          <p:nvPr/>
        </p:nvSpPr>
        <p:spPr>
          <a:xfrm>
            <a:off x="6421209" y="1610612"/>
            <a:ext cx="1004570" cy="525540"/>
          </a:xfrm>
          <a:prstGeom prst="rect">
            <a:avLst/>
          </a:prstGeom>
          <a:ln>
            <a:solidFill>
              <a:schemeClr val="tx1">
                <a:lumMod val="85000"/>
                <a:lumOff val="1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en-ID" sz="1400" b="1" dirty="0" err="1"/>
              <a:t>Aris.G</a:t>
            </a:r>
            <a:r>
              <a:rPr lang="en-US" altLang="en-ID" sz="1400" b="1" dirty="0"/>
              <a:t> (B)</a:t>
            </a:r>
          </a:p>
        </p:txBody>
      </p:sp>
      <p:sp>
        <p:nvSpPr>
          <p:cNvPr id="2" name="Star: 5 Points 1">
            <a:extLst>
              <a:ext uri="{FF2B5EF4-FFF2-40B4-BE49-F238E27FC236}">
                <a16:creationId xmlns:a16="http://schemas.microsoft.com/office/drawing/2014/main" id="{C7C33F80-F43C-643F-3948-C176FE5ACC07}"/>
              </a:ext>
            </a:extLst>
          </p:cNvPr>
          <p:cNvSpPr/>
          <p:nvPr/>
        </p:nvSpPr>
        <p:spPr>
          <a:xfrm>
            <a:off x="4475799" y="4704702"/>
            <a:ext cx="357809" cy="245110"/>
          </a:xfrm>
          <a:prstGeom prst="star5">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ID"/>
          </a:p>
        </p:txBody>
      </p:sp>
      <p:sp>
        <p:nvSpPr>
          <p:cNvPr id="31" name="Rectangle 7"/>
          <p:cNvSpPr/>
          <p:nvPr/>
        </p:nvSpPr>
        <p:spPr>
          <a:xfrm>
            <a:off x="221382" y="5980837"/>
            <a:ext cx="8701236" cy="4079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r>
              <a:rPr lang="en-US">
                <a:solidFill>
                  <a:srgbClr val="36363D"/>
                </a:solidFill>
              </a:rPr>
              <a:t> </a:t>
            </a:r>
            <a:endParaRPr lang="en-US"/>
          </a:p>
        </p:txBody>
      </p:sp>
      <p:sp>
        <p:nvSpPr>
          <p:cNvPr id="32" name="Rectangle 8"/>
          <p:cNvSpPr/>
          <p:nvPr/>
        </p:nvSpPr>
        <p:spPr>
          <a:xfrm>
            <a:off x="192937" y="5635454"/>
            <a:ext cx="1300480" cy="358140"/>
          </a:xfrm>
          <a:prstGeom prst="rect">
            <a:avLst/>
          </a:prstGeom>
          <a:noFill/>
        </p:spPr>
        <p:txBody>
          <a:bodyPr wrap="none" lIns="91440" tIns="45720" rIns="91440" bIns="45720">
            <a:spAutoFit/>
          </a:bodyPr>
          <a:lstStyle/>
          <a:p>
            <a:pPr algn="ctr"/>
            <a:r>
              <a:rPr lang="en-US" sz="1800" b="1" cap="none" spc="0" dirty="0">
                <a:ln w="0"/>
                <a:solidFill>
                  <a:schemeClr val="tx1"/>
                </a:solidFill>
                <a:effectLst>
                  <a:outerShdw blurRad="38100" dist="19050" dir="2700000" algn="tl" rotWithShape="0">
                    <a:schemeClr val="dk1">
                      <a:alpha val="40000"/>
                    </a:schemeClr>
                  </a:outerShdw>
                </a:effectLst>
                <a:latin typeface="Tahoma" panose="020B0604030504040204" pitchFamily="34" charset="0"/>
                <a:ea typeface="Tahoma" panose="020B0604030504040204" pitchFamily="34" charset="0"/>
                <a:cs typeface="Tahoma" panose="020B0604030504040204" pitchFamily="34" charset="0"/>
              </a:rPr>
              <a:t>Conclusion</a:t>
            </a:r>
            <a:endParaRPr lang="en-US" sz="2000" b="1" cap="none" spc="0" dirty="0">
              <a:ln w="0"/>
              <a:solidFill>
                <a:schemeClr val="tx1"/>
              </a:solidFill>
              <a:effectLst>
                <a:outerShdw blurRad="38100" dist="19050" dir="2700000" algn="tl" rotWithShape="0">
                  <a:schemeClr val="dk1">
                    <a:alpha val="40000"/>
                  </a:schemeClr>
                </a:outerShdw>
              </a:effectLst>
              <a:latin typeface="Tahoma" panose="020B0604030504040204" pitchFamily="34" charset="0"/>
              <a:ea typeface="Tahoma" panose="020B0604030504040204" pitchFamily="34" charset="0"/>
              <a:cs typeface="Tahoma" panose="020B0604030504040204" pitchFamily="34" charset="0"/>
            </a:endParaRPr>
          </a:p>
        </p:txBody>
      </p:sp>
      <p:sp>
        <p:nvSpPr>
          <p:cNvPr id="33" name="Text Box 8"/>
          <p:cNvSpPr txBox="1"/>
          <p:nvPr/>
        </p:nvSpPr>
        <p:spPr>
          <a:xfrm>
            <a:off x="-27738" y="5958565"/>
            <a:ext cx="9199476" cy="380480"/>
          </a:xfrm>
          <a:prstGeom prst="rect">
            <a:avLst/>
          </a:prstGeom>
          <a:noFill/>
        </p:spPr>
        <p:txBody>
          <a:bodyPr wrap="square" lIns="36000" tIns="36000" rIns="36000" bIns="36000" rtlCol="0">
            <a:spAutoFit/>
          </a:bodyPr>
          <a:lstStyle/>
          <a:p>
            <a:pPr algn="ctr"/>
            <a:r>
              <a:rPr lang="en-US" sz="2000" dirty="0"/>
              <a:t>My focus Training at MOTOR S/A</a:t>
            </a:r>
            <a:endParaRPr kumimoji="1" lang="en-US" sz="2000" dirty="0"/>
          </a:p>
        </p:txBody>
      </p:sp>
      <p:cxnSp>
        <p:nvCxnSpPr>
          <p:cNvPr id="13" name="Straight Connector 6">
            <a:extLst>
              <a:ext uri="{FF2B5EF4-FFF2-40B4-BE49-F238E27FC236}">
                <a16:creationId xmlns:a16="http://schemas.microsoft.com/office/drawing/2014/main" id="{C93691DD-214B-FE94-C337-2166DE68FAEB}"/>
              </a:ext>
            </a:extLst>
          </p:cNvPr>
          <p:cNvCxnSpPr>
            <a:cxnSpLocks/>
          </p:cNvCxnSpPr>
          <p:nvPr/>
        </p:nvCxnSpPr>
        <p:spPr>
          <a:xfrm>
            <a:off x="8525501" y="528196"/>
            <a:ext cx="0" cy="64147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6">
            <a:extLst>
              <a:ext uri="{FF2B5EF4-FFF2-40B4-BE49-F238E27FC236}">
                <a16:creationId xmlns:a16="http://schemas.microsoft.com/office/drawing/2014/main" id="{7446465F-AE68-A98D-1A82-62018E47B93F}"/>
              </a:ext>
            </a:extLst>
          </p:cNvPr>
          <p:cNvCxnSpPr>
            <a:cxnSpLocks/>
          </p:cNvCxnSpPr>
          <p:nvPr/>
        </p:nvCxnSpPr>
        <p:spPr>
          <a:xfrm>
            <a:off x="2257856" y="1152466"/>
            <a:ext cx="6281138" cy="1720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6">
            <a:extLst>
              <a:ext uri="{FF2B5EF4-FFF2-40B4-BE49-F238E27FC236}">
                <a16:creationId xmlns:a16="http://schemas.microsoft.com/office/drawing/2014/main" id="{52823C10-A685-DAED-1728-51A72A962BB3}"/>
              </a:ext>
            </a:extLst>
          </p:cNvPr>
          <p:cNvCxnSpPr>
            <a:cxnSpLocks/>
          </p:cNvCxnSpPr>
          <p:nvPr/>
        </p:nvCxnSpPr>
        <p:spPr>
          <a:xfrm flipV="1">
            <a:off x="6919665" y="1150494"/>
            <a:ext cx="4534" cy="46954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6">
            <a:extLst>
              <a:ext uri="{FF2B5EF4-FFF2-40B4-BE49-F238E27FC236}">
                <a16:creationId xmlns:a16="http://schemas.microsoft.com/office/drawing/2014/main" id="{1F095714-F146-A391-E87A-641F3238AE63}"/>
              </a:ext>
            </a:extLst>
          </p:cNvPr>
          <p:cNvCxnSpPr>
            <a:cxnSpLocks/>
          </p:cNvCxnSpPr>
          <p:nvPr/>
        </p:nvCxnSpPr>
        <p:spPr>
          <a:xfrm flipV="1">
            <a:off x="2257856" y="1141645"/>
            <a:ext cx="4534" cy="46954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 name="Straight Connector 6">
            <a:extLst>
              <a:ext uri="{FF2B5EF4-FFF2-40B4-BE49-F238E27FC236}">
                <a16:creationId xmlns:a16="http://schemas.microsoft.com/office/drawing/2014/main" id="{2A4968F0-53CB-2E20-2550-F6867740612E}"/>
              </a:ext>
            </a:extLst>
          </p:cNvPr>
          <p:cNvCxnSpPr>
            <a:cxnSpLocks/>
          </p:cNvCxnSpPr>
          <p:nvPr/>
        </p:nvCxnSpPr>
        <p:spPr>
          <a:xfrm>
            <a:off x="695158" y="2609923"/>
            <a:ext cx="307623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 name="Straight Connector 6">
            <a:extLst>
              <a:ext uri="{FF2B5EF4-FFF2-40B4-BE49-F238E27FC236}">
                <a16:creationId xmlns:a16="http://schemas.microsoft.com/office/drawing/2014/main" id="{EB6DF072-CC35-DAA8-F9F8-F5CB41F811FA}"/>
              </a:ext>
            </a:extLst>
          </p:cNvPr>
          <p:cNvCxnSpPr>
            <a:cxnSpLocks/>
          </p:cNvCxnSpPr>
          <p:nvPr/>
        </p:nvCxnSpPr>
        <p:spPr>
          <a:xfrm flipV="1">
            <a:off x="2266188" y="2139701"/>
            <a:ext cx="4534" cy="46954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Rectangle 16">
            <a:extLst>
              <a:ext uri="{FF2B5EF4-FFF2-40B4-BE49-F238E27FC236}">
                <a16:creationId xmlns:a16="http://schemas.microsoft.com/office/drawing/2014/main" id="{A1D016EB-1CE3-984D-9385-300D0C2800F2}"/>
              </a:ext>
            </a:extLst>
          </p:cNvPr>
          <p:cNvSpPr/>
          <p:nvPr/>
        </p:nvSpPr>
        <p:spPr>
          <a:xfrm>
            <a:off x="289308" y="2881070"/>
            <a:ext cx="811701" cy="525540"/>
          </a:xfrm>
          <a:prstGeom prst="rect">
            <a:avLst/>
          </a:prstGeom>
          <a:ln>
            <a:solidFill>
              <a:schemeClr val="tx1">
                <a:lumMod val="85000"/>
                <a:lumOff val="1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en-ID" sz="1400" b="1" dirty="0" err="1"/>
              <a:t>Rian.H</a:t>
            </a:r>
            <a:endParaRPr lang="en-US" altLang="en-ID" sz="1400" b="1" dirty="0"/>
          </a:p>
        </p:txBody>
      </p:sp>
      <p:sp>
        <p:nvSpPr>
          <p:cNvPr id="18" name="Rectangle 16">
            <a:extLst>
              <a:ext uri="{FF2B5EF4-FFF2-40B4-BE49-F238E27FC236}">
                <a16:creationId xmlns:a16="http://schemas.microsoft.com/office/drawing/2014/main" id="{E2B66922-3730-3C50-2DC4-C365EE020887}"/>
              </a:ext>
            </a:extLst>
          </p:cNvPr>
          <p:cNvSpPr/>
          <p:nvPr/>
        </p:nvSpPr>
        <p:spPr>
          <a:xfrm>
            <a:off x="1319787" y="2879948"/>
            <a:ext cx="811701" cy="525540"/>
          </a:xfrm>
          <a:prstGeom prst="rect">
            <a:avLst/>
          </a:prstGeom>
          <a:ln>
            <a:solidFill>
              <a:schemeClr val="tx1">
                <a:lumMod val="85000"/>
                <a:lumOff val="1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en-ID" sz="1400" b="1" dirty="0"/>
              <a:t> </a:t>
            </a:r>
            <a:r>
              <a:rPr lang="en-US" altLang="en-ID" sz="1400" b="1" dirty="0" err="1"/>
              <a:t>Pi’I</a:t>
            </a:r>
            <a:r>
              <a:rPr lang="en-US" altLang="en-ID" sz="1400" b="1" dirty="0"/>
              <a:t> </a:t>
            </a:r>
            <a:r>
              <a:rPr lang="en-US" altLang="en-ID" sz="1400" b="1" dirty="0" err="1"/>
              <a:t>Saputra</a:t>
            </a:r>
            <a:endParaRPr lang="en-US" altLang="en-ID" sz="1400" b="1" dirty="0"/>
          </a:p>
        </p:txBody>
      </p:sp>
      <p:sp>
        <p:nvSpPr>
          <p:cNvPr id="19" name="Rectangle 16">
            <a:extLst>
              <a:ext uri="{FF2B5EF4-FFF2-40B4-BE49-F238E27FC236}">
                <a16:creationId xmlns:a16="http://schemas.microsoft.com/office/drawing/2014/main" id="{31FE021B-DD6C-A2C5-43E0-6DDBFF7C9EA1}"/>
              </a:ext>
            </a:extLst>
          </p:cNvPr>
          <p:cNvSpPr/>
          <p:nvPr/>
        </p:nvSpPr>
        <p:spPr>
          <a:xfrm>
            <a:off x="2345311" y="2877717"/>
            <a:ext cx="811701" cy="525540"/>
          </a:xfrm>
          <a:prstGeom prst="rect">
            <a:avLst/>
          </a:prstGeom>
          <a:ln>
            <a:solidFill>
              <a:schemeClr val="tx1">
                <a:lumMod val="85000"/>
                <a:lumOff val="1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en-ID" sz="1400" b="1" dirty="0"/>
              <a:t> </a:t>
            </a:r>
            <a:r>
              <a:rPr lang="en-US" altLang="en-ID" sz="1400" b="1" dirty="0" err="1"/>
              <a:t>Sarip</a:t>
            </a:r>
            <a:endParaRPr lang="en-US" altLang="en-ID" sz="1400" b="1" dirty="0"/>
          </a:p>
        </p:txBody>
      </p:sp>
      <p:sp>
        <p:nvSpPr>
          <p:cNvPr id="21" name="Rectangle 16">
            <a:extLst>
              <a:ext uri="{FF2B5EF4-FFF2-40B4-BE49-F238E27FC236}">
                <a16:creationId xmlns:a16="http://schemas.microsoft.com/office/drawing/2014/main" id="{418B71E7-86D2-4BE8-5A8D-4DFFA37F8243}"/>
              </a:ext>
            </a:extLst>
          </p:cNvPr>
          <p:cNvSpPr/>
          <p:nvPr/>
        </p:nvSpPr>
        <p:spPr>
          <a:xfrm>
            <a:off x="3365541" y="2876773"/>
            <a:ext cx="811701" cy="525540"/>
          </a:xfrm>
          <a:prstGeom prst="rect">
            <a:avLst/>
          </a:prstGeom>
          <a:ln>
            <a:solidFill>
              <a:schemeClr val="tx1">
                <a:lumMod val="85000"/>
                <a:lumOff val="1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en-ID" sz="1400" b="1" dirty="0"/>
              <a:t> </a:t>
            </a:r>
            <a:r>
              <a:rPr lang="en-US" altLang="en-ID" sz="1400" b="1" dirty="0" err="1"/>
              <a:t>Slamet</a:t>
            </a:r>
            <a:endParaRPr lang="en-US" altLang="en-ID" sz="1400" b="1" dirty="0"/>
          </a:p>
        </p:txBody>
      </p:sp>
      <p:cxnSp>
        <p:nvCxnSpPr>
          <p:cNvPr id="22" name="Straight Connector 6">
            <a:extLst>
              <a:ext uri="{FF2B5EF4-FFF2-40B4-BE49-F238E27FC236}">
                <a16:creationId xmlns:a16="http://schemas.microsoft.com/office/drawing/2014/main" id="{518E58C8-9850-74D4-5950-6EF3B30C55B1}"/>
              </a:ext>
            </a:extLst>
          </p:cNvPr>
          <p:cNvCxnSpPr>
            <a:cxnSpLocks/>
          </p:cNvCxnSpPr>
          <p:nvPr/>
        </p:nvCxnSpPr>
        <p:spPr>
          <a:xfrm flipV="1">
            <a:off x="6920626" y="2123314"/>
            <a:ext cx="4534" cy="46954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6">
            <a:extLst>
              <a:ext uri="{FF2B5EF4-FFF2-40B4-BE49-F238E27FC236}">
                <a16:creationId xmlns:a16="http://schemas.microsoft.com/office/drawing/2014/main" id="{9CF4323F-F442-1298-C6E5-2E5FBCA893B4}"/>
              </a:ext>
            </a:extLst>
          </p:cNvPr>
          <p:cNvCxnSpPr>
            <a:cxnSpLocks/>
          </p:cNvCxnSpPr>
          <p:nvPr/>
        </p:nvCxnSpPr>
        <p:spPr>
          <a:xfrm>
            <a:off x="5391426" y="2608189"/>
            <a:ext cx="297185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Rectangle 16">
            <a:extLst>
              <a:ext uri="{FF2B5EF4-FFF2-40B4-BE49-F238E27FC236}">
                <a16:creationId xmlns:a16="http://schemas.microsoft.com/office/drawing/2014/main" id="{720137F3-9289-5616-11F4-13DEC933A176}"/>
              </a:ext>
            </a:extLst>
          </p:cNvPr>
          <p:cNvSpPr/>
          <p:nvPr/>
        </p:nvSpPr>
        <p:spPr>
          <a:xfrm>
            <a:off x="4986394" y="2876773"/>
            <a:ext cx="811701" cy="525540"/>
          </a:xfrm>
          <a:prstGeom prst="rect">
            <a:avLst/>
          </a:prstGeom>
          <a:ln>
            <a:solidFill>
              <a:schemeClr val="tx1">
                <a:lumMod val="85000"/>
                <a:lumOff val="1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en-ID" sz="1400" b="1" dirty="0"/>
              <a:t> </a:t>
            </a:r>
            <a:r>
              <a:rPr lang="en-US" altLang="en-ID" sz="1400" b="1" dirty="0" err="1"/>
              <a:t>Nova.N</a:t>
            </a:r>
            <a:endParaRPr lang="en-US" altLang="en-ID" sz="1400" b="1" dirty="0"/>
          </a:p>
        </p:txBody>
      </p:sp>
      <p:sp>
        <p:nvSpPr>
          <p:cNvPr id="25" name="Rectangle 16">
            <a:extLst>
              <a:ext uri="{FF2B5EF4-FFF2-40B4-BE49-F238E27FC236}">
                <a16:creationId xmlns:a16="http://schemas.microsoft.com/office/drawing/2014/main" id="{DBB7CC71-1450-DAFE-749B-908F7329267A}"/>
              </a:ext>
            </a:extLst>
          </p:cNvPr>
          <p:cNvSpPr/>
          <p:nvPr/>
        </p:nvSpPr>
        <p:spPr>
          <a:xfrm>
            <a:off x="5997752" y="2876773"/>
            <a:ext cx="811701" cy="525540"/>
          </a:xfrm>
          <a:prstGeom prst="rect">
            <a:avLst/>
          </a:prstGeom>
          <a:ln>
            <a:solidFill>
              <a:schemeClr val="tx1">
                <a:lumMod val="85000"/>
                <a:lumOff val="1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en-ID" sz="1400" b="1" dirty="0"/>
              <a:t> William</a:t>
            </a:r>
          </a:p>
        </p:txBody>
      </p:sp>
      <p:sp>
        <p:nvSpPr>
          <p:cNvPr id="26" name="Rectangle 16">
            <a:extLst>
              <a:ext uri="{FF2B5EF4-FFF2-40B4-BE49-F238E27FC236}">
                <a16:creationId xmlns:a16="http://schemas.microsoft.com/office/drawing/2014/main" id="{AAB93721-9549-EED1-1820-41D5E44A3890}"/>
              </a:ext>
            </a:extLst>
          </p:cNvPr>
          <p:cNvSpPr/>
          <p:nvPr/>
        </p:nvSpPr>
        <p:spPr>
          <a:xfrm>
            <a:off x="7009110" y="2881625"/>
            <a:ext cx="811701" cy="525540"/>
          </a:xfrm>
          <a:prstGeom prst="rect">
            <a:avLst/>
          </a:prstGeom>
          <a:ln>
            <a:solidFill>
              <a:schemeClr val="tx1">
                <a:lumMod val="85000"/>
                <a:lumOff val="1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en-ID" sz="1400" b="1" dirty="0" err="1"/>
              <a:t>M.Alam</a:t>
            </a:r>
            <a:endParaRPr lang="en-US" altLang="en-ID" sz="1400" b="1" dirty="0"/>
          </a:p>
        </p:txBody>
      </p:sp>
      <p:sp>
        <p:nvSpPr>
          <p:cNvPr id="27" name="Rectangle 16">
            <a:extLst>
              <a:ext uri="{FF2B5EF4-FFF2-40B4-BE49-F238E27FC236}">
                <a16:creationId xmlns:a16="http://schemas.microsoft.com/office/drawing/2014/main" id="{55B2013E-03A4-87D6-C7B8-648BE34B21EB}"/>
              </a:ext>
            </a:extLst>
          </p:cNvPr>
          <p:cNvSpPr/>
          <p:nvPr/>
        </p:nvSpPr>
        <p:spPr>
          <a:xfrm>
            <a:off x="7957432" y="2876773"/>
            <a:ext cx="811701" cy="525540"/>
          </a:xfrm>
          <a:prstGeom prst="rect">
            <a:avLst/>
          </a:prstGeom>
          <a:ln>
            <a:solidFill>
              <a:schemeClr val="tx1">
                <a:lumMod val="85000"/>
                <a:lumOff val="1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en-ID" sz="1400" b="1" dirty="0" err="1"/>
              <a:t>Dimas.A</a:t>
            </a:r>
            <a:endParaRPr lang="en-US" altLang="en-ID" sz="1400" b="1" dirty="0"/>
          </a:p>
        </p:txBody>
      </p:sp>
      <p:cxnSp>
        <p:nvCxnSpPr>
          <p:cNvPr id="28" name="Straight Connector 6">
            <a:extLst>
              <a:ext uri="{FF2B5EF4-FFF2-40B4-BE49-F238E27FC236}">
                <a16:creationId xmlns:a16="http://schemas.microsoft.com/office/drawing/2014/main" id="{70FAB0FF-FA93-8F60-FA5D-0AEB8D4B7892}"/>
              </a:ext>
            </a:extLst>
          </p:cNvPr>
          <p:cNvCxnSpPr>
            <a:cxnSpLocks/>
          </p:cNvCxnSpPr>
          <p:nvPr/>
        </p:nvCxnSpPr>
        <p:spPr>
          <a:xfrm flipV="1">
            <a:off x="698224" y="2595240"/>
            <a:ext cx="0" cy="29345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6">
            <a:extLst>
              <a:ext uri="{FF2B5EF4-FFF2-40B4-BE49-F238E27FC236}">
                <a16:creationId xmlns:a16="http://schemas.microsoft.com/office/drawing/2014/main" id="{74EF75F9-B495-7FD6-24D3-248E6F022F20}"/>
              </a:ext>
            </a:extLst>
          </p:cNvPr>
          <p:cNvCxnSpPr>
            <a:cxnSpLocks/>
          </p:cNvCxnSpPr>
          <p:nvPr/>
        </p:nvCxnSpPr>
        <p:spPr>
          <a:xfrm flipV="1">
            <a:off x="1723773" y="2608948"/>
            <a:ext cx="0" cy="29345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6">
            <a:extLst>
              <a:ext uri="{FF2B5EF4-FFF2-40B4-BE49-F238E27FC236}">
                <a16:creationId xmlns:a16="http://schemas.microsoft.com/office/drawing/2014/main" id="{0116E425-BBDE-833A-9395-AA30953D5AC6}"/>
              </a:ext>
            </a:extLst>
          </p:cNvPr>
          <p:cNvCxnSpPr>
            <a:cxnSpLocks/>
          </p:cNvCxnSpPr>
          <p:nvPr/>
        </p:nvCxnSpPr>
        <p:spPr>
          <a:xfrm flipV="1">
            <a:off x="2751161" y="2592499"/>
            <a:ext cx="0" cy="29345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6">
            <a:extLst>
              <a:ext uri="{FF2B5EF4-FFF2-40B4-BE49-F238E27FC236}">
                <a16:creationId xmlns:a16="http://schemas.microsoft.com/office/drawing/2014/main" id="{8E503056-0DD7-DCDA-8FB1-9E917D3FD804}"/>
              </a:ext>
            </a:extLst>
          </p:cNvPr>
          <p:cNvCxnSpPr>
            <a:cxnSpLocks/>
          </p:cNvCxnSpPr>
          <p:nvPr/>
        </p:nvCxnSpPr>
        <p:spPr>
          <a:xfrm flipV="1">
            <a:off x="3772208" y="2595219"/>
            <a:ext cx="0" cy="29345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6">
            <a:extLst>
              <a:ext uri="{FF2B5EF4-FFF2-40B4-BE49-F238E27FC236}">
                <a16:creationId xmlns:a16="http://schemas.microsoft.com/office/drawing/2014/main" id="{CD2B0580-582D-D685-6CAD-F5513503124A}"/>
              </a:ext>
            </a:extLst>
          </p:cNvPr>
          <p:cNvCxnSpPr>
            <a:cxnSpLocks/>
          </p:cNvCxnSpPr>
          <p:nvPr/>
        </p:nvCxnSpPr>
        <p:spPr>
          <a:xfrm flipV="1">
            <a:off x="5392244" y="2592839"/>
            <a:ext cx="0" cy="29345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6">
            <a:extLst>
              <a:ext uri="{FF2B5EF4-FFF2-40B4-BE49-F238E27FC236}">
                <a16:creationId xmlns:a16="http://schemas.microsoft.com/office/drawing/2014/main" id="{F2C52F8A-4D7A-0AC0-0D48-361226222F70}"/>
              </a:ext>
            </a:extLst>
          </p:cNvPr>
          <p:cNvCxnSpPr>
            <a:cxnSpLocks/>
          </p:cNvCxnSpPr>
          <p:nvPr/>
        </p:nvCxnSpPr>
        <p:spPr>
          <a:xfrm flipV="1">
            <a:off x="6398839" y="2593901"/>
            <a:ext cx="0" cy="29345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6">
            <a:extLst>
              <a:ext uri="{FF2B5EF4-FFF2-40B4-BE49-F238E27FC236}">
                <a16:creationId xmlns:a16="http://schemas.microsoft.com/office/drawing/2014/main" id="{E7F57D17-CB7F-9A2C-3A8D-2062D06EBBC9}"/>
              </a:ext>
            </a:extLst>
          </p:cNvPr>
          <p:cNvCxnSpPr>
            <a:cxnSpLocks/>
          </p:cNvCxnSpPr>
          <p:nvPr/>
        </p:nvCxnSpPr>
        <p:spPr>
          <a:xfrm flipV="1">
            <a:off x="7414960" y="2592840"/>
            <a:ext cx="0" cy="29345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6">
            <a:extLst>
              <a:ext uri="{FF2B5EF4-FFF2-40B4-BE49-F238E27FC236}">
                <a16:creationId xmlns:a16="http://schemas.microsoft.com/office/drawing/2014/main" id="{23664731-AE10-C0AF-4777-6AD5A9F5AE4E}"/>
              </a:ext>
            </a:extLst>
          </p:cNvPr>
          <p:cNvCxnSpPr>
            <a:cxnSpLocks/>
          </p:cNvCxnSpPr>
          <p:nvPr/>
        </p:nvCxnSpPr>
        <p:spPr>
          <a:xfrm flipV="1">
            <a:off x="8363282" y="2592499"/>
            <a:ext cx="0" cy="29345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TextBox 33">
            <a:extLst>
              <a:ext uri="{FF2B5EF4-FFF2-40B4-BE49-F238E27FC236}">
                <a16:creationId xmlns:a16="http://schemas.microsoft.com/office/drawing/2014/main" id="{528EFE7E-D76C-3530-E438-B5262D14B0EC}"/>
              </a:ext>
            </a:extLst>
          </p:cNvPr>
          <p:cNvSpPr txBox="1"/>
          <p:nvPr/>
        </p:nvSpPr>
        <p:spPr>
          <a:xfrm>
            <a:off x="5843034" y="2259615"/>
            <a:ext cx="1106608" cy="261610"/>
          </a:xfrm>
          <a:prstGeom prst="rect">
            <a:avLst/>
          </a:prstGeom>
          <a:noFill/>
        </p:spPr>
        <p:txBody>
          <a:bodyPr wrap="square">
            <a:spAutoFit/>
          </a:bodyPr>
          <a:lstStyle/>
          <a:p>
            <a:pPr algn="ctr"/>
            <a:r>
              <a:rPr lang="en-US" sz="1100" b="1" dirty="0">
                <a:latin typeface="Tahoma" panose="020B0604030504040204" pitchFamily="34" charset="0"/>
                <a:ea typeface="Tahoma" panose="020B0604030504040204" pitchFamily="34" charset="0"/>
                <a:cs typeface="Tahoma" panose="020B0604030504040204" pitchFamily="34" charset="0"/>
              </a:rPr>
              <a:t>Pic Machine</a:t>
            </a:r>
          </a:p>
        </p:txBody>
      </p:sp>
      <p:cxnSp>
        <p:nvCxnSpPr>
          <p:cNvPr id="49" name="Straight Connector 6">
            <a:extLst>
              <a:ext uri="{FF2B5EF4-FFF2-40B4-BE49-F238E27FC236}">
                <a16:creationId xmlns:a16="http://schemas.microsoft.com/office/drawing/2014/main" id="{3943C330-8B77-D780-40D1-F8CD23FDE12A}"/>
              </a:ext>
            </a:extLst>
          </p:cNvPr>
          <p:cNvCxnSpPr>
            <a:cxnSpLocks/>
          </p:cNvCxnSpPr>
          <p:nvPr/>
        </p:nvCxnSpPr>
        <p:spPr>
          <a:xfrm>
            <a:off x="671514" y="3700687"/>
            <a:ext cx="772001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6">
            <a:extLst>
              <a:ext uri="{FF2B5EF4-FFF2-40B4-BE49-F238E27FC236}">
                <a16:creationId xmlns:a16="http://schemas.microsoft.com/office/drawing/2014/main" id="{D9E68EE7-1342-079A-B0E8-BC9B8BFF746F}"/>
              </a:ext>
            </a:extLst>
          </p:cNvPr>
          <p:cNvCxnSpPr>
            <a:cxnSpLocks/>
          </p:cNvCxnSpPr>
          <p:nvPr/>
        </p:nvCxnSpPr>
        <p:spPr>
          <a:xfrm flipV="1">
            <a:off x="5396044" y="3402313"/>
            <a:ext cx="0" cy="29345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Straight Connector 6">
            <a:extLst>
              <a:ext uri="{FF2B5EF4-FFF2-40B4-BE49-F238E27FC236}">
                <a16:creationId xmlns:a16="http://schemas.microsoft.com/office/drawing/2014/main" id="{55B1D1FA-EF99-952F-A6B1-E3991DA6DB23}"/>
              </a:ext>
            </a:extLst>
          </p:cNvPr>
          <p:cNvCxnSpPr>
            <a:cxnSpLocks/>
          </p:cNvCxnSpPr>
          <p:nvPr/>
        </p:nvCxnSpPr>
        <p:spPr>
          <a:xfrm flipV="1">
            <a:off x="6396338" y="3402313"/>
            <a:ext cx="0" cy="29345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6">
            <a:extLst>
              <a:ext uri="{FF2B5EF4-FFF2-40B4-BE49-F238E27FC236}">
                <a16:creationId xmlns:a16="http://schemas.microsoft.com/office/drawing/2014/main" id="{FFB859C8-AAF4-DD6C-705E-4D8C2E70D366}"/>
              </a:ext>
            </a:extLst>
          </p:cNvPr>
          <p:cNvCxnSpPr>
            <a:cxnSpLocks/>
          </p:cNvCxnSpPr>
          <p:nvPr/>
        </p:nvCxnSpPr>
        <p:spPr>
          <a:xfrm flipV="1">
            <a:off x="7414960" y="3402313"/>
            <a:ext cx="0" cy="29345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6">
            <a:extLst>
              <a:ext uri="{FF2B5EF4-FFF2-40B4-BE49-F238E27FC236}">
                <a16:creationId xmlns:a16="http://schemas.microsoft.com/office/drawing/2014/main" id="{58B8E681-AD90-2F24-03C7-5F6F15BB991D}"/>
              </a:ext>
            </a:extLst>
          </p:cNvPr>
          <p:cNvCxnSpPr>
            <a:cxnSpLocks/>
          </p:cNvCxnSpPr>
          <p:nvPr/>
        </p:nvCxnSpPr>
        <p:spPr>
          <a:xfrm flipV="1">
            <a:off x="8377571" y="3402313"/>
            <a:ext cx="0" cy="29345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6">
            <a:extLst>
              <a:ext uri="{FF2B5EF4-FFF2-40B4-BE49-F238E27FC236}">
                <a16:creationId xmlns:a16="http://schemas.microsoft.com/office/drawing/2014/main" id="{D1DAFE4D-F445-1E57-F2ED-CE54A1D7F40A}"/>
              </a:ext>
            </a:extLst>
          </p:cNvPr>
          <p:cNvCxnSpPr>
            <a:cxnSpLocks/>
          </p:cNvCxnSpPr>
          <p:nvPr/>
        </p:nvCxnSpPr>
        <p:spPr>
          <a:xfrm flipV="1">
            <a:off x="3763771" y="3406140"/>
            <a:ext cx="0" cy="29345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6">
            <a:extLst>
              <a:ext uri="{FF2B5EF4-FFF2-40B4-BE49-F238E27FC236}">
                <a16:creationId xmlns:a16="http://schemas.microsoft.com/office/drawing/2014/main" id="{AD167A71-A293-022D-E816-3439F645A372}"/>
              </a:ext>
            </a:extLst>
          </p:cNvPr>
          <p:cNvCxnSpPr>
            <a:cxnSpLocks/>
          </p:cNvCxnSpPr>
          <p:nvPr/>
        </p:nvCxnSpPr>
        <p:spPr>
          <a:xfrm flipV="1">
            <a:off x="2751161" y="3402313"/>
            <a:ext cx="0" cy="29345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6">
            <a:extLst>
              <a:ext uri="{FF2B5EF4-FFF2-40B4-BE49-F238E27FC236}">
                <a16:creationId xmlns:a16="http://schemas.microsoft.com/office/drawing/2014/main" id="{8E6C58E9-323B-CC0C-8A81-85CF32231D11}"/>
              </a:ext>
            </a:extLst>
          </p:cNvPr>
          <p:cNvCxnSpPr>
            <a:cxnSpLocks/>
          </p:cNvCxnSpPr>
          <p:nvPr/>
        </p:nvCxnSpPr>
        <p:spPr>
          <a:xfrm flipV="1">
            <a:off x="1723773" y="3402313"/>
            <a:ext cx="0" cy="29345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6">
            <a:extLst>
              <a:ext uri="{FF2B5EF4-FFF2-40B4-BE49-F238E27FC236}">
                <a16:creationId xmlns:a16="http://schemas.microsoft.com/office/drawing/2014/main" id="{A384EBD5-FF6F-2236-773D-69BE2087A53A}"/>
              </a:ext>
            </a:extLst>
          </p:cNvPr>
          <p:cNvCxnSpPr>
            <a:cxnSpLocks/>
          </p:cNvCxnSpPr>
          <p:nvPr/>
        </p:nvCxnSpPr>
        <p:spPr>
          <a:xfrm flipV="1">
            <a:off x="685632" y="3402313"/>
            <a:ext cx="0" cy="29345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8610" name="Straight Connector 6">
            <a:extLst>
              <a:ext uri="{FF2B5EF4-FFF2-40B4-BE49-F238E27FC236}">
                <a16:creationId xmlns:a16="http://schemas.microsoft.com/office/drawing/2014/main" id="{E3147B8E-5546-1CC6-2E70-9E7687E61CBF}"/>
              </a:ext>
            </a:extLst>
          </p:cNvPr>
          <p:cNvCxnSpPr>
            <a:cxnSpLocks/>
          </p:cNvCxnSpPr>
          <p:nvPr/>
        </p:nvCxnSpPr>
        <p:spPr>
          <a:xfrm flipV="1">
            <a:off x="4652644" y="3695771"/>
            <a:ext cx="0" cy="42183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Box 33">
            <a:extLst>
              <a:ext uri="{FF2B5EF4-FFF2-40B4-BE49-F238E27FC236}">
                <a16:creationId xmlns:a16="http://schemas.microsoft.com/office/drawing/2014/main" id="{797834EC-F135-DE5C-A264-E79FEE0FB684}"/>
              </a:ext>
            </a:extLst>
          </p:cNvPr>
          <p:cNvSpPr txBox="1"/>
          <p:nvPr/>
        </p:nvSpPr>
        <p:spPr>
          <a:xfrm>
            <a:off x="2257856" y="2249264"/>
            <a:ext cx="1106608" cy="261610"/>
          </a:xfrm>
          <a:prstGeom prst="rect">
            <a:avLst/>
          </a:prstGeom>
          <a:noFill/>
        </p:spPr>
        <p:txBody>
          <a:bodyPr wrap="square">
            <a:spAutoFit/>
          </a:bodyPr>
          <a:lstStyle/>
          <a:p>
            <a:pPr algn="ctr"/>
            <a:r>
              <a:rPr lang="en-US" sz="1100" b="1" dirty="0">
                <a:latin typeface="Tahoma" panose="020B0604030504040204" pitchFamily="34" charset="0"/>
                <a:ea typeface="Tahoma" panose="020B0604030504040204" pitchFamily="34" charset="0"/>
                <a:cs typeface="Tahoma" panose="020B0604030504040204" pitchFamily="34" charset="0"/>
              </a:rPr>
              <a:t>Pic Machine</a:t>
            </a:r>
          </a:p>
        </p:txBody>
      </p:sp>
      <p:sp>
        <p:nvSpPr>
          <p:cNvPr id="7" name="TextBox 6">
            <a:extLst>
              <a:ext uri="{FF2B5EF4-FFF2-40B4-BE49-F238E27FC236}">
                <a16:creationId xmlns:a16="http://schemas.microsoft.com/office/drawing/2014/main" id="{D958C78F-9B7C-1BA2-1D79-791143DF84F9}"/>
              </a:ext>
            </a:extLst>
          </p:cNvPr>
          <p:cNvSpPr txBox="1"/>
          <p:nvPr/>
        </p:nvSpPr>
        <p:spPr>
          <a:xfrm>
            <a:off x="8433675" y="-20157"/>
            <a:ext cx="508473" cy="276999"/>
          </a:xfrm>
          <a:prstGeom prst="rect">
            <a:avLst/>
          </a:prstGeom>
          <a:noFill/>
        </p:spPr>
        <p:txBody>
          <a:bodyPr wrap="none" rtlCol="0">
            <a:spAutoFit/>
          </a:bodyPr>
          <a:lstStyle/>
          <a:p>
            <a:r>
              <a:rPr lang="en-US" sz="1200" b="1" dirty="0"/>
              <a:t>1/9</a:t>
            </a:r>
          </a:p>
        </p:txBody>
      </p:sp>
      <p:pic>
        <p:nvPicPr>
          <p:cNvPr id="66" name="Picture 65"/>
          <p:cNvPicPr>
            <a:picLocks noChangeAspect="1"/>
          </p:cNvPicPr>
          <p:nvPr/>
        </p:nvPicPr>
        <p:blipFill rotWithShape="1">
          <a:blip r:embed="rId2" cstate="print">
            <a:extLst>
              <a:ext uri="{28A0092B-C50C-407E-A947-70E740481C1C}">
                <a14:useLocalDpi xmlns:a14="http://schemas.microsoft.com/office/drawing/2010/main" val="0"/>
              </a:ext>
            </a:extLst>
          </a:blip>
          <a:srcRect b="5045"/>
          <a:stretch/>
        </p:blipFill>
        <p:spPr>
          <a:xfrm>
            <a:off x="5378968" y="3605865"/>
            <a:ext cx="1039472" cy="1316044"/>
          </a:xfrm>
          <a:prstGeom prst="rect">
            <a:avLst/>
          </a:prstGeom>
        </p:spPr>
      </p:pic>
    </p:spTree>
    <p:extLst>
      <p:ext uri="{BB962C8B-B14F-4D97-AF65-F5344CB8AC3E}">
        <p14:creationId xmlns:p14="http://schemas.microsoft.com/office/powerpoint/2010/main" val="21360166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14CCC9F4-BC5D-2088-43FE-205E27156D2F}"/>
              </a:ext>
            </a:extLst>
          </p:cNvPr>
          <p:cNvSpPr>
            <a:spLocks noGrp="1"/>
          </p:cNvSpPr>
          <p:nvPr>
            <p:ph type="title"/>
          </p:nvPr>
        </p:nvSpPr>
        <p:spPr>
          <a:xfrm>
            <a:off x="248235" y="85031"/>
            <a:ext cx="6449745" cy="495224"/>
          </a:xfrm>
        </p:spPr>
        <p:txBody>
          <a:bodyPr wrap="square">
            <a:normAutofit/>
          </a:bodyPr>
          <a:lstStyle/>
          <a:p>
            <a:r>
              <a:rPr lang="en-US" sz="2200" i="0" dirty="0">
                <a:latin typeface="Arial Unicode MS" panose="020B0604020202020204" pitchFamily="34" charset="-128"/>
                <a:ea typeface="Arial Unicode MS" panose="020B0604020202020204" pitchFamily="34" charset="-128"/>
                <a:cs typeface="Arial Unicode MS" panose="020B0604020202020204" pitchFamily="34" charset="-128"/>
              </a:rPr>
              <a:t>➁</a:t>
            </a:r>
            <a:r>
              <a:rPr lang="en-US" sz="1800" i="0" dirty="0">
                <a:latin typeface="Arial Unicode MS" panose="020B0604020202020204" pitchFamily="34" charset="-128"/>
                <a:ea typeface="Arial Unicode MS" panose="020B0604020202020204" pitchFamily="34" charset="-128"/>
                <a:cs typeface="Arial Unicode MS" panose="020B0604020202020204" pitchFamily="34" charset="-128"/>
              </a:rPr>
              <a:t> </a:t>
            </a:r>
            <a:r>
              <a:rPr lang="en-US" sz="1800" i="0" dirty="0"/>
              <a:t>Schedule Activity</a:t>
            </a:r>
          </a:p>
        </p:txBody>
      </p:sp>
      <p:sp>
        <p:nvSpPr>
          <p:cNvPr id="139" name="Google Shape;1741;p35">
            <a:extLst>
              <a:ext uri="{FF2B5EF4-FFF2-40B4-BE49-F238E27FC236}">
                <a16:creationId xmlns:a16="http://schemas.microsoft.com/office/drawing/2014/main" id="{2B4CC035-9542-695F-1139-E0F1488072B2}"/>
              </a:ext>
            </a:extLst>
          </p:cNvPr>
          <p:cNvSpPr/>
          <p:nvPr/>
        </p:nvSpPr>
        <p:spPr>
          <a:xfrm>
            <a:off x="2592" y="792288"/>
            <a:ext cx="9144000" cy="351680"/>
          </a:xfrm>
          <a:custGeom>
            <a:avLst/>
            <a:gdLst/>
            <a:ahLst/>
            <a:cxnLst/>
            <a:rect l="l" t="t" r="r" b="b"/>
            <a:pathLst>
              <a:path w="285750" h="10990" extrusionOk="0">
                <a:moveTo>
                  <a:pt x="0" y="0"/>
                </a:moveTo>
                <a:lnTo>
                  <a:pt x="0" y="10990"/>
                </a:lnTo>
                <a:lnTo>
                  <a:pt x="285750" y="10990"/>
                </a:lnTo>
                <a:lnTo>
                  <a:pt x="285750" y="0"/>
                </a:lnTo>
                <a:close/>
              </a:path>
            </a:pathLst>
          </a:custGeom>
          <a:solidFill>
            <a:srgbClr val="F2F2F2"/>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142" name="Google Shape;1754;p35">
            <a:extLst>
              <a:ext uri="{FF2B5EF4-FFF2-40B4-BE49-F238E27FC236}">
                <a16:creationId xmlns:a16="http://schemas.microsoft.com/office/drawing/2014/main" id="{AFD15586-59B4-1B42-ACF3-ADD98B0A36CE}"/>
              </a:ext>
            </a:extLst>
          </p:cNvPr>
          <p:cNvSpPr/>
          <p:nvPr/>
        </p:nvSpPr>
        <p:spPr>
          <a:xfrm>
            <a:off x="2448326" y="1084512"/>
            <a:ext cx="9568" cy="47648"/>
          </a:xfrm>
          <a:custGeom>
            <a:avLst/>
            <a:gdLst/>
            <a:ahLst/>
            <a:cxnLst/>
            <a:rect l="l" t="t" r="r" b="b"/>
            <a:pathLst>
              <a:path w="299" h="1489" extrusionOk="0">
                <a:moveTo>
                  <a:pt x="1" y="1"/>
                </a:moveTo>
                <a:lnTo>
                  <a:pt x="1" y="1489"/>
                </a:lnTo>
                <a:lnTo>
                  <a:pt x="299" y="1489"/>
                </a:lnTo>
                <a:lnTo>
                  <a:pt x="299" y="1"/>
                </a:lnTo>
                <a:close/>
              </a:path>
            </a:pathLst>
          </a:custGeom>
          <a:solidFill>
            <a:srgbClr val="64646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5" name="Google Shape;1760;p35">
            <a:extLst>
              <a:ext uri="{FF2B5EF4-FFF2-40B4-BE49-F238E27FC236}">
                <a16:creationId xmlns:a16="http://schemas.microsoft.com/office/drawing/2014/main" id="{C2FF28B6-CBCB-A45C-7A97-00D3C7CED445}"/>
              </a:ext>
            </a:extLst>
          </p:cNvPr>
          <p:cNvSpPr txBox="1"/>
          <p:nvPr/>
        </p:nvSpPr>
        <p:spPr>
          <a:xfrm>
            <a:off x="1734707" y="457200"/>
            <a:ext cx="1499100" cy="534900"/>
          </a:xfrm>
          <a:prstGeom prst="rect">
            <a:avLst/>
          </a:prstGeom>
          <a:noFill/>
          <a:ln>
            <a:noFill/>
          </a:ln>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1200" b="1" i="0" u="none" strike="noStrike" kern="0" cap="none" spc="0" normalizeH="0" baseline="0" noProof="0" dirty="0">
                <a:ln>
                  <a:noFill/>
                </a:ln>
                <a:solidFill>
                  <a:srgbClr val="0070C0"/>
                </a:solidFill>
                <a:effectLst/>
                <a:uLnTx/>
                <a:uFillTx/>
                <a:latin typeface="Roboto"/>
                <a:ea typeface="Roboto"/>
                <a:cs typeface="Roboto"/>
                <a:sym typeface="Roboto"/>
              </a:rPr>
              <a:t>Dojou Training</a:t>
            </a:r>
          </a:p>
        </p:txBody>
      </p:sp>
      <p:sp>
        <p:nvSpPr>
          <p:cNvPr id="160" name="Google Shape;1762;p35">
            <a:extLst>
              <a:ext uri="{FF2B5EF4-FFF2-40B4-BE49-F238E27FC236}">
                <a16:creationId xmlns:a16="http://schemas.microsoft.com/office/drawing/2014/main" id="{EB764EA7-EE97-E047-3832-1C946DC77FDB}"/>
              </a:ext>
            </a:extLst>
          </p:cNvPr>
          <p:cNvSpPr/>
          <p:nvPr/>
        </p:nvSpPr>
        <p:spPr>
          <a:xfrm>
            <a:off x="5581139" y="1084512"/>
            <a:ext cx="9536" cy="47648"/>
          </a:xfrm>
          <a:custGeom>
            <a:avLst/>
            <a:gdLst/>
            <a:ahLst/>
            <a:cxnLst/>
            <a:rect l="l" t="t" r="r" b="b"/>
            <a:pathLst>
              <a:path w="298" h="1489" extrusionOk="0">
                <a:moveTo>
                  <a:pt x="0" y="1"/>
                </a:moveTo>
                <a:lnTo>
                  <a:pt x="0" y="1489"/>
                </a:lnTo>
                <a:lnTo>
                  <a:pt x="298" y="1489"/>
                </a:lnTo>
                <a:lnTo>
                  <a:pt x="298" y="1"/>
                </a:lnTo>
                <a:close/>
              </a:path>
            </a:pathLst>
          </a:custGeom>
          <a:solidFill>
            <a:srgbClr val="64646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5" name="Google Shape;1817;p35">
            <a:extLst>
              <a:ext uri="{FF2B5EF4-FFF2-40B4-BE49-F238E27FC236}">
                <a16:creationId xmlns:a16="http://schemas.microsoft.com/office/drawing/2014/main" id="{931ADC89-C2E4-A855-9037-47D31337D8A3}"/>
              </a:ext>
            </a:extLst>
          </p:cNvPr>
          <p:cNvSpPr/>
          <p:nvPr/>
        </p:nvSpPr>
        <p:spPr>
          <a:xfrm>
            <a:off x="1401456" y="793824"/>
            <a:ext cx="14112" cy="43072"/>
          </a:xfrm>
          <a:custGeom>
            <a:avLst/>
            <a:gdLst/>
            <a:ahLst/>
            <a:cxnLst/>
            <a:rect l="l" t="t" r="r" b="b"/>
            <a:pathLst>
              <a:path w="441" h="1346" extrusionOk="0">
                <a:moveTo>
                  <a:pt x="0" y="0"/>
                </a:moveTo>
                <a:lnTo>
                  <a:pt x="0" y="1346"/>
                </a:lnTo>
                <a:lnTo>
                  <a:pt x="441" y="1346"/>
                </a:lnTo>
                <a:lnTo>
                  <a:pt x="441" y="0"/>
                </a:lnTo>
                <a:close/>
              </a:path>
            </a:pathLst>
          </a:custGeom>
          <a:solidFill>
            <a:srgbClr val="64646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8" name="Google Shape;1840;p35">
            <a:extLst>
              <a:ext uri="{FF2B5EF4-FFF2-40B4-BE49-F238E27FC236}">
                <a16:creationId xmlns:a16="http://schemas.microsoft.com/office/drawing/2014/main" id="{BC8CAC95-B6B0-70B8-52FA-05D9C7A379BF}"/>
              </a:ext>
            </a:extLst>
          </p:cNvPr>
          <p:cNvSpPr/>
          <p:nvPr/>
        </p:nvSpPr>
        <p:spPr>
          <a:xfrm>
            <a:off x="4347443" y="793824"/>
            <a:ext cx="14528" cy="43072"/>
          </a:xfrm>
          <a:custGeom>
            <a:avLst/>
            <a:gdLst/>
            <a:ahLst/>
            <a:cxnLst/>
            <a:rect l="l" t="t" r="r" b="b"/>
            <a:pathLst>
              <a:path w="454" h="1346" extrusionOk="0">
                <a:moveTo>
                  <a:pt x="1" y="0"/>
                </a:moveTo>
                <a:lnTo>
                  <a:pt x="1" y="1346"/>
                </a:lnTo>
                <a:lnTo>
                  <a:pt x="453" y="1346"/>
                </a:lnTo>
                <a:lnTo>
                  <a:pt x="453" y="0"/>
                </a:lnTo>
                <a:close/>
              </a:path>
            </a:pathLst>
          </a:custGeom>
          <a:solidFill>
            <a:srgbClr val="64646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 name="Rectangle 3">
            <a:extLst>
              <a:ext uri="{FF2B5EF4-FFF2-40B4-BE49-F238E27FC236}">
                <a16:creationId xmlns:a16="http://schemas.microsoft.com/office/drawing/2014/main" id="{77A5F142-09C1-8E5A-CE8B-7A162D337C65}"/>
              </a:ext>
            </a:extLst>
          </p:cNvPr>
          <p:cNvSpPr/>
          <p:nvPr/>
        </p:nvSpPr>
        <p:spPr>
          <a:xfrm>
            <a:off x="1767992" y="1162816"/>
            <a:ext cx="1288532" cy="1054519"/>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6" name="TextBox 5">
            <a:extLst>
              <a:ext uri="{FF2B5EF4-FFF2-40B4-BE49-F238E27FC236}">
                <a16:creationId xmlns:a16="http://schemas.microsoft.com/office/drawing/2014/main" id="{65E0FCC7-B532-A157-88D5-8C4162E91A16}"/>
              </a:ext>
            </a:extLst>
          </p:cNvPr>
          <p:cNvSpPr txBox="1"/>
          <p:nvPr/>
        </p:nvSpPr>
        <p:spPr>
          <a:xfrm>
            <a:off x="1828336" y="1217364"/>
            <a:ext cx="1307498" cy="1015663"/>
          </a:xfrm>
          <a:prstGeom prst="rect">
            <a:avLst/>
          </a:prstGeom>
          <a:noFill/>
        </p:spPr>
        <p:txBody>
          <a:bodyPr wrap="square" rtlCol="0">
            <a:spAutoFit/>
          </a:bodyPr>
          <a:lstStyle/>
          <a:p>
            <a:r>
              <a:rPr lang="en-US" sz="1200" dirty="0"/>
              <a:t>5 days training (</a:t>
            </a:r>
            <a:r>
              <a:rPr lang="en-US" sz="1200" b="1" dirty="0"/>
              <a:t>learn</a:t>
            </a:r>
            <a:r>
              <a:rPr lang="en-US" sz="1200" dirty="0"/>
              <a:t> about </a:t>
            </a:r>
            <a:r>
              <a:rPr lang="en-US" sz="1200" b="1" dirty="0"/>
              <a:t>Basic Manufacturing in DMIA</a:t>
            </a:r>
            <a:endParaRPr lang="en-US" sz="1200" dirty="0"/>
          </a:p>
        </p:txBody>
      </p:sp>
      <p:cxnSp>
        <p:nvCxnSpPr>
          <p:cNvPr id="20" name="Straight Connector 19"/>
          <p:cNvCxnSpPr/>
          <p:nvPr/>
        </p:nvCxnSpPr>
        <p:spPr>
          <a:xfrm>
            <a:off x="1700037" y="788096"/>
            <a:ext cx="0" cy="3421953"/>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246" name="Group 245"/>
          <p:cNvGrpSpPr/>
          <p:nvPr/>
        </p:nvGrpSpPr>
        <p:grpSpPr>
          <a:xfrm>
            <a:off x="111226" y="1162251"/>
            <a:ext cx="1568607" cy="893716"/>
            <a:chOff x="457200" y="1429660"/>
            <a:chExt cx="2098878" cy="964869"/>
          </a:xfrm>
        </p:grpSpPr>
        <p:sp>
          <p:nvSpPr>
            <p:cNvPr id="272" name="Rectangle 271">
              <a:extLst>
                <a:ext uri="{FF2B5EF4-FFF2-40B4-BE49-F238E27FC236}">
                  <a16:creationId xmlns:a16="http://schemas.microsoft.com/office/drawing/2014/main" id="{86E2E391-D5CF-268A-0DBB-5D5F380B50EE}"/>
                </a:ext>
              </a:extLst>
            </p:cNvPr>
            <p:cNvSpPr/>
            <p:nvPr/>
          </p:nvSpPr>
          <p:spPr>
            <a:xfrm>
              <a:off x="457200" y="1429660"/>
              <a:ext cx="2098878" cy="964869"/>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273" name="TextBox 272">
              <a:extLst>
                <a:ext uri="{FF2B5EF4-FFF2-40B4-BE49-F238E27FC236}">
                  <a16:creationId xmlns:a16="http://schemas.microsoft.com/office/drawing/2014/main" id="{CEB38DF7-5069-93D5-2548-C38C1E1641BB}"/>
                </a:ext>
              </a:extLst>
            </p:cNvPr>
            <p:cNvSpPr txBox="1"/>
            <p:nvPr/>
          </p:nvSpPr>
          <p:spPr>
            <a:xfrm>
              <a:off x="471676" y="1433325"/>
              <a:ext cx="2009640" cy="897157"/>
            </a:xfrm>
            <a:prstGeom prst="rect">
              <a:avLst/>
            </a:prstGeom>
            <a:noFill/>
          </p:spPr>
          <p:txBody>
            <a:bodyPr wrap="square" rtlCol="0">
              <a:spAutoFit/>
            </a:bodyPr>
            <a:lstStyle/>
            <a:p>
              <a:r>
                <a:rPr lang="en-US" sz="1200" dirty="0"/>
                <a:t>In class and out class training (</a:t>
              </a:r>
              <a:r>
                <a:rPr lang="en-US" sz="1200" b="1" dirty="0"/>
                <a:t>learn</a:t>
              </a:r>
              <a:r>
                <a:rPr lang="en-US" sz="1200" dirty="0"/>
                <a:t> about </a:t>
              </a:r>
              <a:r>
                <a:rPr lang="en-US" sz="1200" b="1" dirty="0"/>
                <a:t>soft</a:t>
              </a:r>
              <a:r>
                <a:rPr lang="en-US" sz="1200" dirty="0"/>
                <a:t> </a:t>
              </a:r>
              <a:r>
                <a:rPr lang="en-US" sz="1200" b="1" dirty="0"/>
                <a:t>skill</a:t>
              </a:r>
              <a:r>
                <a:rPr lang="en-US" sz="1200" dirty="0"/>
                <a:t> and </a:t>
              </a:r>
              <a:r>
                <a:rPr lang="en-US" sz="1200" b="1" dirty="0"/>
                <a:t>hard</a:t>
              </a:r>
              <a:r>
                <a:rPr lang="en-US" sz="1200" dirty="0"/>
                <a:t> </a:t>
              </a:r>
              <a:r>
                <a:rPr lang="en-US" sz="1200" b="1" dirty="0"/>
                <a:t>skill</a:t>
              </a:r>
              <a:r>
                <a:rPr lang="en-US" sz="1200" dirty="0"/>
                <a:t> </a:t>
              </a:r>
            </a:p>
          </p:txBody>
        </p:sp>
      </p:grpSp>
      <p:sp>
        <p:nvSpPr>
          <p:cNvPr id="22" name="Rectangle 21"/>
          <p:cNvSpPr/>
          <p:nvPr/>
        </p:nvSpPr>
        <p:spPr>
          <a:xfrm>
            <a:off x="111227" y="788096"/>
            <a:ext cx="1588810" cy="344064"/>
          </a:xfrm>
          <a:prstGeom prst="rect">
            <a:avLst/>
          </a:prstGeom>
          <a:solidFill>
            <a:schemeClr val="accent1">
              <a:lumMod val="50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9" name="Rectangle 278"/>
          <p:cNvSpPr/>
          <p:nvPr/>
        </p:nvSpPr>
        <p:spPr>
          <a:xfrm>
            <a:off x="330159" y="829628"/>
            <a:ext cx="1279517" cy="276999"/>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b="1" dirty="0">
                <a:solidFill>
                  <a:srgbClr val="FFFFFF"/>
                </a:solidFill>
                <a:latin typeface="Fira Sans Extra Condensed Medium"/>
                <a:ea typeface="Fira Sans Extra Condensed Medium"/>
                <a:cs typeface="Fira Sans Extra Condensed Medium"/>
                <a:sym typeface="Fira Sans Extra Condensed Medium"/>
              </a:rPr>
              <a:t>Jul’22 – Jun’23</a:t>
            </a:r>
          </a:p>
        </p:txBody>
      </p:sp>
      <p:cxnSp>
        <p:nvCxnSpPr>
          <p:cNvPr id="280" name="Straight Connector 279"/>
          <p:cNvCxnSpPr/>
          <p:nvPr/>
        </p:nvCxnSpPr>
        <p:spPr>
          <a:xfrm>
            <a:off x="3094534" y="796096"/>
            <a:ext cx="0" cy="3466479"/>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289" name="Group 288"/>
          <p:cNvGrpSpPr/>
          <p:nvPr/>
        </p:nvGrpSpPr>
        <p:grpSpPr>
          <a:xfrm>
            <a:off x="121551" y="2720935"/>
            <a:ext cx="1460656" cy="1084053"/>
            <a:chOff x="214214" y="4949681"/>
            <a:chExt cx="1609316" cy="1084053"/>
          </a:xfrm>
        </p:grpSpPr>
        <p:pic>
          <p:nvPicPr>
            <p:cNvPr id="281" name="Picture 280">
              <a:extLst>
                <a:ext uri="{FF2B5EF4-FFF2-40B4-BE49-F238E27FC236}">
                  <a16:creationId xmlns:a16="http://schemas.microsoft.com/office/drawing/2014/main" id="{4011EF7E-EADD-B3C9-D6CA-0EB3F9697090}"/>
                </a:ext>
              </a:extLst>
            </p:cNvPr>
            <p:cNvPicPr>
              <a:picLocks noChangeAspect="1"/>
            </p:cNvPicPr>
            <p:nvPr/>
          </p:nvPicPr>
          <p:blipFill>
            <a:blip r:embed="rId3"/>
            <a:stretch>
              <a:fillRect/>
            </a:stretch>
          </p:blipFill>
          <p:spPr>
            <a:xfrm>
              <a:off x="252264" y="4949681"/>
              <a:ext cx="1541370" cy="896235"/>
            </a:xfrm>
            <a:prstGeom prst="rect">
              <a:avLst/>
            </a:prstGeom>
          </p:spPr>
        </p:pic>
        <p:grpSp>
          <p:nvGrpSpPr>
            <p:cNvPr id="282" name="Group 281"/>
            <p:cNvGrpSpPr/>
            <p:nvPr/>
          </p:nvGrpSpPr>
          <p:grpSpPr>
            <a:xfrm>
              <a:off x="214214" y="5783988"/>
              <a:ext cx="1609316" cy="249746"/>
              <a:chOff x="2790665" y="1295400"/>
              <a:chExt cx="1198393" cy="186448"/>
            </a:xfrm>
          </p:grpSpPr>
          <p:sp>
            <p:nvSpPr>
              <p:cNvPr id="283" name="Rectangle 282"/>
              <p:cNvSpPr/>
              <p:nvPr/>
            </p:nvSpPr>
            <p:spPr>
              <a:xfrm>
                <a:off x="2814604" y="1295400"/>
                <a:ext cx="1147796" cy="186448"/>
              </a:xfrm>
              <a:prstGeom prst="rect">
                <a:avLst/>
              </a:prstGeom>
              <a:solidFill>
                <a:srgbClr val="EEECE1"/>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4" name="TextBox 283"/>
              <p:cNvSpPr txBox="1"/>
              <p:nvPr/>
            </p:nvSpPr>
            <p:spPr>
              <a:xfrm>
                <a:off x="2790665" y="1300890"/>
                <a:ext cx="1198393" cy="160840"/>
              </a:xfrm>
              <a:prstGeom prst="rect">
                <a:avLst/>
              </a:prstGeom>
              <a:noFill/>
            </p:spPr>
            <p:txBody>
              <a:bodyPr wrap="none" rtlCol="0">
                <a:spAutoFit/>
              </a:bodyPr>
              <a:lstStyle/>
              <a:p>
                <a:r>
                  <a:rPr lang="en-US" sz="800" b="1" dirty="0"/>
                  <a:t>GCE Management System</a:t>
                </a:r>
              </a:p>
            </p:txBody>
          </p:sp>
        </p:grpSp>
      </p:grpSp>
      <p:sp>
        <p:nvSpPr>
          <p:cNvPr id="285" name="Rectangle 284"/>
          <p:cNvSpPr/>
          <p:nvPr/>
        </p:nvSpPr>
        <p:spPr>
          <a:xfrm>
            <a:off x="1773831" y="796096"/>
            <a:ext cx="1308127" cy="344064"/>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7" name="Rectangle 286"/>
          <p:cNvSpPr/>
          <p:nvPr/>
        </p:nvSpPr>
        <p:spPr>
          <a:xfrm>
            <a:off x="2137746" y="836896"/>
            <a:ext cx="620683" cy="276999"/>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b="1" dirty="0">
                <a:solidFill>
                  <a:srgbClr val="FFFFFF"/>
                </a:solidFill>
                <a:latin typeface="Fira Sans Extra Condensed Medium"/>
                <a:ea typeface="Fira Sans Extra Condensed Medium"/>
                <a:cs typeface="Fira Sans Extra Condensed Medium"/>
                <a:sym typeface="Fira Sans Extra Condensed Medium"/>
              </a:rPr>
              <a:t>Jul’23</a:t>
            </a:r>
          </a:p>
        </p:txBody>
      </p:sp>
      <p:sp>
        <p:nvSpPr>
          <p:cNvPr id="288" name="Google Shape;1827;p35">
            <a:extLst>
              <a:ext uri="{FF2B5EF4-FFF2-40B4-BE49-F238E27FC236}">
                <a16:creationId xmlns:a16="http://schemas.microsoft.com/office/drawing/2014/main" id="{6C5A761F-3DF6-09FB-1280-7320D4914583}"/>
              </a:ext>
            </a:extLst>
          </p:cNvPr>
          <p:cNvSpPr txBox="1"/>
          <p:nvPr/>
        </p:nvSpPr>
        <p:spPr>
          <a:xfrm>
            <a:off x="174329" y="457200"/>
            <a:ext cx="1499100" cy="534900"/>
          </a:xfrm>
          <a:prstGeom prst="rect">
            <a:avLst/>
          </a:prstGeom>
          <a:noFill/>
          <a:ln>
            <a:noFill/>
          </a:ln>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1200" b="1" i="0" u="none" strike="noStrike" kern="0" cap="none" spc="0" normalizeH="0" baseline="0" noProof="0" dirty="0">
                <a:ln>
                  <a:noFill/>
                </a:ln>
                <a:solidFill>
                  <a:srgbClr val="0070C0"/>
                </a:solidFill>
                <a:effectLst/>
                <a:uLnTx/>
                <a:uFillTx/>
                <a:latin typeface="Roboto"/>
                <a:ea typeface="Roboto"/>
                <a:cs typeface="Roboto"/>
                <a:sym typeface="Roboto"/>
              </a:rPr>
              <a:t>Training In DNIA</a:t>
            </a:r>
            <a:endParaRPr kumimoji="0" sz="1200" b="1" i="0" u="none" strike="noStrike" kern="0" cap="none" spc="0" normalizeH="0" baseline="0" noProof="0" dirty="0">
              <a:ln>
                <a:noFill/>
              </a:ln>
              <a:solidFill>
                <a:srgbClr val="0070C0"/>
              </a:solidFill>
              <a:effectLst/>
              <a:uLnTx/>
              <a:uFillTx/>
              <a:latin typeface="Roboto"/>
              <a:ea typeface="Roboto"/>
              <a:cs typeface="Roboto"/>
              <a:sym typeface="Roboto"/>
            </a:endParaRPr>
          </a:p>
        </p:txBody>
      </p:sp>
      <p:sp>
        <p:nvSpPr>
          <p:cNvPr id="290" name="Rectangle 289"/>
          <p:cNvSpPr/>
          <p:nvPr/>
        </p:nvSpPr>
        <p:spPr>
          <a:xfrm>
            <a:off x="15392" y="2057400"/>
            <a:ext cx="2057400" cy="600164"/>
          </a:xfrm>
          <a:prstGeom prst="rect">
            <a:avLst/>
          </a:prstGeom>
        </p:spPr>
        <p:txBody>
          <a:bodyPr wrap="square">
            <a:spAutoFit/>
          </a:bodyPr>
          <a:lstStyle/>
          <a:p>
            <a:pPr marL="228600" indent="-228600">
              <a:buFont typeface="+mj-lt"/>
              <a:buAutoNum type="arabicPeriod"/>
            </a:pPr>
            <a:r>
              <a:rPr lang="en-US" sz="1100" dirty="0"/>
              <a:t>KCA Radiator Line 5</a:t>
            </a:r>
          </a:p>
          <a:p>
            <a:pPr marL="228600" indent="-228600">
              <a:buFont typeface="+mj-lt"/>
              <a:buAutoNum type="arabicPeriod"/>
            </a:pPr>
            <a:r>
              <a:rPr lang="en-US" sz="1100" dirty="0"/>
              <a:t>Karakuri</a:t>
            </a:r>
          </a:p>
          <a:p>
            <a:pPr marL="228600" indent="-228600">
              <a:buFont typeface="+mj-lt"/>
              <a:buAutoNum type="arabicPeriod"/>
            </a:pPr>
            <a:r>
              <a:rPr lang="en-US" sz="1100" dirty="0"/>
              <a:t>Creative Engineering</a:t>
            </a:r>
          </a:p>
        </p:txBody>
      </p:sp>
      <p:sp>
        <p:nvSpPr>
          <p:cNvPr id="291" name="Rectangle 290"/>
          <p:cNvSpPr/>
          <p:nvPr/>
        </p:nvSpPr>
        <p:spPr>
          <a:xfrm>
            <a:off x="3190816" y="788623"/>
            <a:ext cx="1413119" cy="344064"/>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2" name="Straight Connector 291"/>
          <p:cNvCxnSpPr/>
          <p:nvPr/>
        </p:nvCxnSpPr>
        <p:spPr>
          <a:xfrm>
            <a:off x="4603935" y="788096"/>
            <a:ext cx="0" cy="3474479"/>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94" name="Rectangle 293"/>
          <p:cNvSpPr/>
          <p:nvPr/>
        </p:nvSpPr>
        <p:spPr>
          <a:xfrm>
            <a:off x="3267517" y="816915"/>
            <a:ext cx="1149675" cy="276999"/>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 sz="1200" b="1" dirty="0">
                <a:solidFill>
                  <a:srgbClr val="FFFFFF"/>
                </a:solidFill>
                <a:latin typeface="Fira Sans Extra Condensed Medium"/>
                <a:ea typeface="Fira Sans Extra Condensed Medium"/>
                <a:cs typeface="Fira Sans Extra Condensed Medium"/>
                <a:sym typeface="Fira Sans Extra Condensed Medium"/>
              </a:rPr>
              <a:t>Aug – Dec’23</a:t>
            </a:r>
          </a:p>
        </p:txBody>
      </p:sp>
      <p:sp>
        <p:nvSpPr>
          <p:cNvPr id="295" name="Google Shape;1847;p35">
            <a:extLst>
              <a:ext uri="{FF2B5EF4-FFF2-40B4-BE49-F238E27FC236}">
                <a16:creationId xmlns:a16="http://schemas.microsoft.com/office/drawing/2014/main" id="{6E7E68A5-B7F2-570D-B1E5-D018B7E2C384}"/>
              </a:ext>
            </a:extLst>
          </p:cNvPr>
          <p:cNvSpPr txBox="1"/>
          <p:nvPr/>
        </p:nvSpPr>
        <p:spPr>
          <a:xfrm>
            <a:off x="3147825" y="457200"/>
            <a:ext cx="1499100" cy="534900"/>
          </a:xfrm>
          <a:prstGeom prst="rect">
            <a:avLst/>
          </a:prstGeom>
          <a:noFill/>
          <a:ln>
            <a:noFill/>
          </a:ln>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1200" b="1" i="0" u="none" strike="noStrike" kern="0" cap="none" spc="0" normalizeH="0" baseline="0" noProof="0" dirty="0">
                <a:ln>
                  <a:noFill/>
                </a:ln>
                <a:solidFill>
                  <a:srgbClr val="0070C0"/>
                </a:solidFill>
                <a:effectLst/>
                <a:uLnTx/>
                <a:uFillTx/>
                <a:latin typeface="Roboto"/>
                <a:ea typeface="Roboto"/>
                <a:cs typeface="Roboto"/>
                <a:sym typeface="Roboto"/>
              </a:rPr>
              <a:t>DX</a:t>
            </a:r>
            <a:endParaRPr kumimoji="0" sz="1200" b="1" i="0" u="none" strike="noStrike" kern="0" cap="none" spc="0" normalizeH="0" baseline="0" noProof="0" dirty="0">
              <a:ln>
                <a:noFill/>
              </a:ln>
              <a:solidFill>
                <a:srgbClr val="0070C0"/>
              </a:solidFill>
              <a:effectLst/>
              <a:uLnTx/>
              <a:uFillTx/>
              <a:latin typeface="Roboto"/>
              <a:ea typeface="Roboto"/>
              <a:cs typeface="Roboto"/>
              <a:sym typeface="Roboto"/>
            </a:endParaRPr>
          </a:p>
        </p:txBody>
      </p:sp>
      <p:grpSp>
        <p:nvGrpSpPr>
          <p:cNvPr id="299" name="Group 298"/>
          <p:cNvGrpSpPr/>
          <p:nvPr/>
        </p:nvGrpSpPr>
        <p:grpSpPr>
          <a:xfrm>
            <a:off x="3189174" y="1162251"/>
            <a:ext cx="1385418" cy="854415"/>
            <a:chOff x="3492610" y="1329448"/>
            <a:chExt cx="1617885" cy="755973"/>
          </a:xfrm>
        </p:grpSpPr>
        <p:sp>
          <p:nvSpPr>
            <p:cNvPr id="297" name="Rectangle 296">
              <a:extLst>
                <a:ext uri="{FF2B5EF4-FFF2-40B4-BE49-F238E27FC236}">
                  <a16:creationId xmlns:a16="http://schemas.microsoft.com/office/drawing/2014/main" id="{7B53F2B8-5BCE-3ADE-C3B6-02A342B04B9B}"/>
                </a:ext>
              </a:extLst>
            </p:cNvPr>
            <p:cNvSpPr/>
            <p:nvPr/>
          </p:nvSpPr>
          <p:spPr>
            <a:xfrm>
              <a:off x="3492610" y="1329448"/>
              <a:ext cx="1600200" cy="755973"/>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298" name="TextBox 297">
              <a:extLst>
                <a:ext uri="{FF2B5EF4-FFF2-40B4-BE49-F238E27FC236}">
                  <a16:creationId xmlns:a16="http://schemas.microsoft.com/office/drawing/2014/main" id="{E37707BA-270B-0227-22F5-D14EC33F3E3A}"/>
                </a:ext>
              </a:extLst>
            </p:cNvPr>
            <p:cNvSpPr txBox="1"/>
            <p:nvPr/>
          </p:nvSpPr>
          <p:spPr>
            <a:xfrm>
              <a:off x="3507086" y="1333113"/>
              <a:ext cx="1603409" cy="646331"/>
            </a:xfrm>
            <a:prstGeom prst="rect">
              <a:avLst/>
            </a:prstGeom>
            <a:noFill/>
          </p:spPr>
          <p:txBody>
            <a:bodyPr wrap="square" rtlCol="0">
              <a:spAutoFit/>
            </a:bodyPr>
            <a:lstStyle/>
            <a:p>
              <a:r>
                <a:rPr lang="en-US" sz="1200" dirty="0"/>
                <a:t>Project </a:t>
              </a:r>
              <a:r>
                <a:rPr lang="en-US" sz="1200" b="1" dirty="0"/>
                <a:t>digitalization</a:t>
              </a:r>
              <a:r>
                <a:rPr lang="en-US" sz="1200" dirty="0"/>
                <a:t> and </a:t>
              </a:r>
              <a:r>
                <a:rPr lang="en-US" sz="1200" b="1" dirty="0"/>
                <a:t>visualization</a:t>
              </a:r>
            </a:p>
          </p:txBody>
        </p:sp>
      </p:grpSp>
      <p:grpSp>
        <p:nvGrpSpPr>
          <p:cNvPr id="300" name="Group 299"/>
          <p:cNvGrpSpPr/>
          <p:nvPr/>
        </p:nvGrpSpPr>
        <p:grpSpPr>
          <a:xfrm>
            <a:off x="3190951" y="2367806"/>
            <a:ext cx="1336352" cy="793282"/>
            <a:chOff x="2641213" y="430831"/>
            <a:chExt cx="1187404" cy="898617"/>
          </a:xfrm>
        </p:grpSpPr>
        <p:pic>
          <p:nvPicPr>
            <p:cNvPr id="301" name="Picture 30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641213" y="430831"/>
              <a:ext cx="1187404" cy="802605"/>
            </a:xfrm>
            <a:prstGeom prst="rect">
              <a:avLst/>
            </a:prstGeom>
          </p:spPr>
        </p:pic>
        <p:sp>
          <p:nvSpPr>
            <p:cNvPr id="302" name="Rectangle 301"/>
            <p:cNvSpPr/>
            <p:nvPr/>
          </p:nvSpPr>
          <p:spPr>
            <a:xfrm>
              <a:off x="2649477" y="1143000"/>
              <a:ext cx="1177356" cy="186448"/>
            </a:xfrm>
            <a:prstGeom prst="rect">
              <a:avLst/>
            </a:prstGeom>
            <a:solidFill>
              <a:srgbClr val="EEECE1"/>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3" name="TextBox 302"/>
            <p:cNvSpPr txBox="1"/>
            <p:nvPr/>
          </p:nvSpPr>
          <p:spPr>
            <a:xfrm>
              <a:off x="2813487" y="1124805"/>
              <a:ext cx="910827" cy="200055"/>
            </a:xfrm>
            <a:prstGeom prst="rect">
              <a:avLst/>
            </a:prstGeom>
            <a:noFill/>
          </p:spPr>
          <p:txBody>
            <a:bodyPr wrap="none" rtlCol="0">
              <a:spAutoFit/>
            </a:bodyPr>
            <a:lstStyle/>
            <a:p>
              <a:r>
                <a:rPr lang="en-US" sz="700" b="1" dirty="0"/>
                <a:t>MATRAS System</a:t>
              </a:r>
            </a:p>
          </p:txBody>
        </p:sp>
      </p:grpSp>
      <p:sp>
        <p:nvSpPr>
          <p:cNvPr id="312" name="Rectangle 311"/>
          <p:cNvSpPr/>
          <p:nvPr/>
        </p:nvSpPr>
        <p:spPr>
          <a:xfrm>
            <a:off x="4673172" y="783168"/>
            <a:ext cx="1413119" cy="344064"/>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endParaRPr>
          </a:p>
        </p:txBody>
      </p:sp>
      <p:cxnSp>
        <p:nvCxnSpPr>
          <p:cNvPr id="313" name="Straight Connector 312"/>
          <p:cNvCxnSpPr/>
          <p:nvPr/>
        </p:nvCxnSpPr>
        <p:spPr>
          <a:xfrm>
            <a:off x="6086291" y="782641"/>
            <a:ext cx="0" cy="3479934"/>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14" name="Rectangle 313"/>
          <p:cNvSpPr/>
          <p:nvPr/>
        </p:nvSpPr>
        <p:spPr>
          <a:xfrm>
            <a:off x="4993530" y="811460"/>
            <a:ext cx="662362" cy="276999"/>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b="1" dirty="0">
                <a:solidFill>
                  <a:srgbClr val="FFFFFF"/>
                </a:solidFill>
                <a:latin typeface="Fira Sans Extra Condensed Medium"/>
                <a:ea typeface="Fira Sans Extra Condensed Medium"/>
                <a:cs typeface="Fira Sans Extra Condensed Medium"/>
                <a:sym typeface="Fira Sans Extra Condensed Medium"/>
              </a:rPr>
              <a:t>Jan</a:t>
            </a:r>
            <a:r>
              <a:rPr lang="en" sz="1200" b="1" dirty="0">
                <a:solidFill>
                  <a:srgbClr val="FFFFFF"/>
                </a:solidFill>
                <a:latin typeface="Fira Sans Extra Condensed Medium"/>
                <a:ea typeface="Fira Sans Extra Condensed Medium"/>
                <a:cs typeface="Fira Sans Extra Condensed Medium"/>
                <a:sym typeface="Fira Sans Extra Condensed Medium"/>
              </a:rPr>
              <a:t>’24</a:t>
            </a:r>
          </a:p>
        </p:txBody>
      </p:sp>
      <p:sp>
        <p:nvSpPr>
          <p:cNvPr id="315" name="Google Shape;1847;p35">
            <a:extLst>
              <a:ext uri="{FF2B5EF4-FFF2-40B4-BE49-F238E27FC236}">
                <a16:creationId xmlns:a16="http://schemas.microsoft.com/office/drawing/2014/main" id="{6E7E68A5-B7F2-570D-B1E5-D018B7E2C384}"/>
              </a:ext>
            </a:extLst>
          </p:cNvPr>
          <p:cNvSpPr txBox="1"/>
          <p:nvPr/>
        </p:nvSpPr>
        <p:spPr>
          <a:xfrm>
            <a:off x="4603935" y="457200"/>
            <a:ext cx="1499100" cy="534900"/>
          </a:xfrm>
          <a:prstGeom prst="rect">
            <a:avLst/>
          </a:prstGeom>
          <a:noFill/>
          <a:ln>
            <a:noFill/>
          </a:ln>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 sz="1200" b="1" dirty="0">
                <a:solidFill>
                  <a:srgbClr val="0070C0"/>
                </a:solidFill>
                <a:latin typeface="Roboto"/>
                <a:ea typeface="Roboto"/>
                <a:cs typeface="Roboto"/>
                <a:sym typeface="Roboto"/>
              </a:rPr>
              <a:t>TIE</a:t>
            </a:r>
            <a:endParaRPr kumimoji="0" sz="1200" b="1" i="0" u="none" strike="noStrike" kern="0" cap="none" spc="0" normalizeH="0" baseline="0" noProof="0" dirty="0">
              <a:ln>
                <a:noFill/>
              </a:ln>
              <a:solidFill>
                <a:srgbClr val="0070C0"/>
              </a:solidFill>
              <a:effectLst/>
              <a:uLnTx/>
              <a:uFillTx/>
              <a:latin typeface="Roboto"/>
              <a:ea typeface="Roboto"/>
              <a:cs typeface="Roboto"/>
              <a:sym typeface="Roboto"/>
            </a:endParaRPr>
          </a:p>
        </p:txBody>
      </p:sp>
      <p:grpSp>
        <p:nvGrpSpPr>
          <p:cNvPr id="316" name="Group 315"/>
          <p:cNvGrpSpPr/>
          <p:nvPr/>
        </p:nvGrpSpPr>
        <p:grpSpPr>
          <a:xfrm>
            <a:off x="4626814" y="1135748"/>
            <a:ext cx="1516797" cy="1677382"/>
            <a:chOff x="4028791" y="4344732"/>
            <a:chExt cx="2281896" cy="1677382"/>
          </a:xfrm>
        </p:grpSpPr>
        <p:sp>
          <p:nvSpPr>
            <p:cNvPr id="317" name="Rectangle 316">
              <a:extLst>
                <a:ext uri="{FF2B5EF4-FFF2-40B4-BE49-F238E27FC236}">
                  <a16:creationId xmlns:a16="http://schemas.microsoft.com/office/drawing/2014/main" id="{7591A0E6-DF36-D2FD-05FC-FF3DB4279E64}"/>
                </a:ext>
              </a:extLst>
            </p:cNvPr>
            <p:cNvSpPr/>
            <p:nvPr/>
          </p:nvSpPr>
          <p:spPr>
            <a:xfrm>
              <a:off x="4101411" y="4362072"/>
              <a:ext cx="2078899" cy="158549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318" name="TextBox 317">
              <a:extLst>
                <a:ext uri="{FF2B5EF4-FFF2-40B4-BE49-F238E27FC236}">
                  <a16:creationId xmlns:a16="http://schemas.microsoft.com/office/drawing/2014/main" id="{7F1A0B07-63BB-B31A-963A-3494451BD6CC}"/>
                </a:ext>
              </a:extLst>
            </p:cNvPr>
            <p:cNvSpPr txBox="1"/>
            <p:nvPr/>
          </p:nvSpPr>
          <p:spPr>
            <a:xfrm>
              <a:off x="4028791" y="4344732"/>
              <a:ext cx="2281896" cy="1677382"/>
            </a:xfrm>
            <a:prstGeom prst="rect">
              <a:avLst/>
            </a:prstGeom>
            <a:noFill/>
          </p:spPr>
          <p:txBody>
            <a:bodyPr wrap="square" rtlCol="0">
              <a:spAutoFit/>
            </a:bodyPr>
            <a:lstStyle/>
            <a:p>
              <a:pPr marL="228600" indent="-228600" algn="l">
                <a:buFont typeface="+mj-lt"/>
                <a:buAutoNum type="arabicPeriod"/>
              </a:pPr>
              <a:r>
                <a:rPr lang="en-US" sz="1200" dirty="0"/>
                <a:t>Learn about </a:t>
              </a:r>
              <a:r>
                <a:rPr lang="en-US" sz="1200" b="1" dirty="0"/>
                <a:t>Basic TIE </a:t>
              </a:r>
              <a:r>
                <a:rPr lang="en-US" sz="1200" dirty="0"/>
                <a:t>(SWC,MIFC, productivity)</a:t>
              </a:r>
            </a:p>
            <a:p>
              <a:pPr marL="228600" indent="-228600" algn="l">
                <a:buFont typeface="+mj-lt"/>
                <a:buAutoNum type="arabicPeriod"/>
              </a:pPr>
              <a:endParaRPr lang="en-US" sz="700" dirty="0"/>
            </a:p>
            <a:p>
              <a:pPr marL="228600" indent="-228600" algn="l">
                <a:buFont typeface="+mj-lt"/>
                <a:buAutoNum type="arabicPeriod"/>
              </a:pPr>
              <a:r>
                <a:rPr lang="en-US" sz="1200" dirty="0"/>
                <a:t>Make </a:t>
              </a:r>
              <a:r>
                <a:rPr lang="en-US" sz="1200" b="1" dirty="0"/>
                <a:t>SWC type 1,3 and MIFC </a:t>
              </a:r>
              <a:r>
                <a:rPr lang="en-US" sz="1200" dirty="0"/>
                <a:t>in line BF23</a:t>
              </a:r>
            </a:p>
          </p:txBody>
        </p:sp>
      </p:grpSp>
      <p:pic>
        <p:nvPicPr>
          <p:cNvPr id="319" name="Picture 318"/>
          <p:cNvPicPr>
            <a:picLocks noChangeAspect="1"/>
          </p:cNvPicPr>
          <p:nvPr/>
        </p:nvPicPr>
        <p:blipFill>
          <a:blip r:embed="rId5"/>
          <a:stretch>
            <a:fillRect/>
          </a:stretch>
        </p:blipFill>
        <p:spPr>
          <a:xfrm>
            <a:off x="4701458" y="3271995"/>
            <a:ext cx="1326312" cy="793098"/>
          </a:xfrm>
          <a:prstGeom prst="rect">
            <a:avLst/>
          </a:prstGeom>
          <a:ln>
            <a:solidFill>
              <a:schemeClr val="bg1">
                <a:lumMod val="75000"/>
              </a:schemeClr>
            </a:solidFill>
          </a:ln>
        </p:spPr>
      </p:pic>
      <p:grpSp>
        <p:nvGrpSpPr>
          <p:cNvPr id="320" name="Group 319"/>
          <p:cNvGrpSpPr/>
          <p:nvPr/>
        </p:nvGrpSpPr>
        <p:grpSpPr>
          <a:xfrm>
            <a:off x="4701458" y="4033088"/>
            <a:ext cx="1456123" cy="199145"/>
            <a:chOff x="2814604" y="1294571"/>
            <a:chExt cx="1260135" cy="201347"/>
          </a:xfrm>
        </p:grpSpPr>
        <p:sp>
          <p:nvSpPr>
            <p:cNvPr id="321" name="Rectangle 320"/>
            <p:cNvSpPr/>
            <p:nvPr/>
          </p:nvSpPr>
          <p:spPr>
            <a:xfrm>
              <a:off x="2814604" y="1295400"/>
              <a:ext cx="1147796" cy="186448"/>
            </a:xfrm>
            <a:prstGeom prst="rect">
              <a:avLst/>
            </a:prstGeom>
            <a:solidFill>
              <a:srgbClr val="EEECE1"/>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2" name="TextBox 321"/>
            <p:cNvSpPr txBox="1"/>
            <p:nvPr/>
          </p:nvSpPr>
          <p:spPr>
            <a:xfrm>
              <a:off x="2883757" y="1294571"/>
              <a:ext cx="1190982" cy="201347"/>
            </a:xfrm>
            <a:prstGeom prst="rect">
              <a:avLst/>
            </a:prstGeom>
            <a:noFill/>
          </p:spPr>
          <p:txBody>
            <a:bodyPr wrap="square" rtlCol="0">
              <a:spAutoFit/>
            </a:bodyPr>
            <a:lstStyle/>
            <a:p>
              <a:r>
                <a:rPr lang="en-US" sz="700" b="1" dirty="0"/>
                <a:t>POLICEMENT System</a:t>
              </a:r>
            </a:p>
          </p:txBody>
        </p:sp>
      </p:grpSp>
      <p:sp>
        <p:nvSpPr>
          <p:cNvPr id="323" name="Google Shape;1754;p35">
            <a:extLst>
              <a:ext uri="{FF2B5EF4-FFF2-40B4-BE49-F238E27FC236}">
                <a16:creationId xmlns:a16="http://schemas.microsoft.com/office/drawing/2014/main" id="{AFD15586-59B4-1B42-ACF3-ADD98B0A36CE}"/>
              </a:ext>
            </a:extLst>
          </p:cNvPr>
          <p:cNvSpPr/>
          <p:nvPr/>
        </p:nvSpPr>
        <p:spPr>
          <a:xfrm>
            <a:off x="6821392" y="1079057"/>
            <a:ext cx="9568" cy="47648"/>
          </a:xfrm>
          <a:custGeom>
            <a:avLst/>
            <a:gdLst/>
            <a:ahLst/>
            <a:cxnLst/>
            <a:rect l="l" t="t" r="r" b="b"/>
            <a:pathLst>
              <a:path w="299" h="1489" extrusionOk="0">
                <a:moveTo>
                  <a:pt x="1" y="1"/>
                </a:moveTo>
                <a:lnTo>
                  <a:pt x="1" y="1489"/>
                </a:lnTo>
                <a:lnTo>
                  <a:pt x="299" y="1489"/>
                </a:lnTo>
                <a:lnTo>
                  <a:pt x="299" y="1"/>
                </a:lnTo>
                <a:close/>
              </a:path>
            </a:pathLst>
          </a:custGeom>
          <a:solidFill>
            <a:srgbClr val="64646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24" name="Google Shape;1760;p35">
            <a:extLst>
              <a:ext uri="{FF2B5EF4-FFF2-40B4-BE49-F238E27FC236}">
                <a16:creationId xmlns:a16="http://schemas.microsoft.com/office/drawing/2014/main" id="{C2FF28B6-CBCB-A45C-7A97-00D3C7CED445}"/>
              </a:ext>
            </a:extLst>
          </p:cNvPr>
          <p:cNvSpPr txBox="1"/>
          <p:nvPr/>
        </p:nvSpPr>
        <p:spPr>
          <a:xfrm>
            <a:off x="6042058" y="457200"/>
            <a:ext cx="1499100" cy="534900"/>
          </a:xfrm>
          <a:prstGeom prst="rect">
            <a:avLst/>
          </a:prstGeom>
          <a:noFill/>
          <a:ln>
            <a:noFill/>
          </a:ln>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1200" b="1" i="0" u="none" strike="noStrike" kern="0" cap="none" spc="0" normalizeH="0" baseline="0" noProof="0" dirty="0">
                <a:ln>
                  <a:noFill/>
                </a:ln>
                <a:solidFill>
                  <a:srgbClr val="0070C0"/>
                </a:solidFill>
                <a:effectLst/>
                <a:uLnTx/>
                <a:uFillTx/>
                <a:latin typeface="Roboto"/>
                <a:ea typeface="Roboto"/>
                <a:cs typeface="Roboto"/>
                <a:sym typeface="Roboto"/>
              </a:rPr>
              <a:t>BF23 </a:t>
            </a:r>
          </a:p>
        </p:txBody>
      </p:sp>
      <p:sp>
        <p:nvSpPr>
          <p:cNvPr id="325" name="Google Shape;1840;p35">
            <a:extLst>
              <a:ext uri="{FF2B5EF4-FFF2-40B4-BE49-F238E27FC236}">
                <a16:creationId xmlns:a16="http://schemas.microsoft.com/office/drawing/2014/main" id="{BC8CAC95-B6B0-70B8-52FA-05D9C7A379BF}"/>
              </a:ext>
            </a:extLst>
          </p:cNvPr>
          <p:cNvSpPr/>
          <p:nvPr/>
        </p:nvSpPr>
        <p:spPr>
          <a:xfrm>
            <a:off x="8720509" y="788369"/>
            <a:ext cx="14528" cy="43072"/>
          </a:xfrm>
          <a:custGeom>
            <a:avLst/>
            <a:gdLst/>
            <a:ahLst/>
            <a:cxnLst/>
            <a:rect l="l" t="t" r="r" b="b"/>
            <a:pathLst>
              <a:path w="454" h="1346" extrusionOk="0">
                <a:moveTo>
                  <a:pt x="1" y="0"/>
                </a:moveTo>
                <a:lnTo>
                  <a:pt x="1" y="1346"/>
                </a:lnTo>
                <a:lnTo>
                  <a:pt x="453" y="1346"/>
                </a:lnTo>
                <a:lnTo>
                  <a:pt x="453" y="0"/>
                </a:lnTo>
                <a:close/>
              </a:path>
            </a:pathLst>
          </a:custGeom>
          <a:solidFill>
            <a:srgbClr val="64646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cxnSp>
        <p:nvCxnSpPr>
          <p:cNvPr id="328" name="Straight Connector 327"/>
          <p:cNvCxnSpPr/>
          <p:nvPr/>
        </p:nvCxnSpPr>
        <p:spPr>
          <a:xfrm>
            <a:off x="7467600" y="790641"/>
            <a:ext cx="0" cy="3471934"/>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29" name="Rectangle 328"/>
          <p:cNvSpPr/>
          <p:nvPr/>
        </p:nvSpPr>
        <p:spPr>
          <a:xfrm>
            <a:off x="6146897" y="790641"/>
            <a:ext cx="1308127" cy="344064"/>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0" name="Rectangle 329"/>
          <p:cNvSpPr/>
          <p:nvPr/>
        </p:nvSpPr>
        <p:spPr>
          <a:xfrm>
            <a:off x="6156551" y="831441"/>
            <a:ext cx="1329211" cy="276999"/>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b="1" dirty="0">
                <a:solidFill>
                  <a:schemeClr val="accent1">
                    <a:lumMod val="50000"/>
                  </a:schemeClr>
                </a:solidFill>
                <a:latin typeface="Fira Sans Extra Condensed Medium"/>
                <a:ea typeface="Fira Sans Extra Condensed Medium"/>
                <a:cs typeface="Fira Sans Extra Condensed Medium"/>
                <a:sym typeface="Fira Sans Extra Condensed Medium"/>
              </a:rPr>
              <a:t>Feb’24 – Mar’24</a:t>
            </a:r>
          </a:p>
        </p:txBody>
      </p:sp>
      <p:sp>
        <p:nvSpPr>
          <p:cNvPr id="331" name="Rectangle 330"/>
          <p:cNvSpPr/>
          <p:nvPr/>
        </p:nvSpPr>
        <p:spPr>
          <a:xfrm>
            <a:off x="7563882" y="783168"/>
            <a:ext cx="1413119" cy="344064"/>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endParaRPr>
          </a:p>
        </p:txBody>
      </p:sp>
      <p:cxnSp>
        <p:nvCxnSpPr>
          <p:cNvPr id="332" name="Straight Connector 331"/>
          <p:cNvCxnSpPr/>
          <p:nvPr/>
        </p:nvCxnSpPr>
        <p:spPr>
          <a:xfrm>
            <a:off x="8977001" y="782641"/>
            <a:ext cx="0" cy="3427408"/>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33" name="Rectangle 332"/>
          <p:cNvSpPr/>
          <p:nvPr/>
        </p:nvSpPr>
        <p:spPr>
          <a:xfrm>
            <a:off x="7542801" y="811460"/>
            <a:ext cx="1345241" cy="276999"/>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 sz="1200" b="1" dirty="0">
                <a:solidFill>
                  <a:schemeClr val="accent1">
                    <a:lumMod val="50000"/>
                  </a:schemeClr>
                </a:solidFill>
                <a:latin typeface="Fira Sans Extra Condensed Medium"/>
                <a:ea typeface="Fira Sans Extra Condensed Medium"/>
                <a:cs typeface="Fira Sans Extra Condensed Medium"/>
                <a:sym typeface="Fira Sans Extra Condensed Medium"/>
              </a:rPr>
              <a:t>Apr’24 – May’24</a:t>
            </a:r>
          </a:p>
        </p:txBody>
      </p:sp>
      <p:sp>
        <p:nvSpPr>
          <p:cNvPr id="334" name="Google Shape;1847;p35">
            <a:extLst>
              <a:ext uri="{FF2B5EF4-FFF2-40B4-BE49-F238E27FC236}">
                <a16:creationId xmlns:a16="http://schemas.microsoft.com/office/drawing/2014/main" id="{6E7E68A5-B7F2-570D-B1E5-D018B7E2C384}"/>
              </a:ext>
            </a:extLst>
          </p:cNvPr>
          <p:cNvSpPr txBox="1"/>
          <p:nvPr/>
        </p:nvSpPr>
        <p:spPr>
          <a:xfrm>
            <a:off x="7534137" y="466789"/>
            <a:ext cx="1499100" cy="332289"/>
          </a:xfrm>
          <a:prstGeom prst="rect">
            <a:avLst/>
          </a:prstGeom>
          <a:noFill/>
          <a:ln>
            <a:noFill/>
          </a:ln>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1200" b="1" i="0" u="none" strike="noStrike" kern="0" cap="none" spc="0" normalizeH="0" baseline="0" noProof="0" dirty="0">
                <a:ln>
                  <a:noFill/>
                </a:ln>
                <a:solidFill>
                  <a:srgbClr val="0070C0"/>
                </a:solidFill>
                <a:effectLst/>
                <a:uLnTx/>
                <a:uFillTx/>
                <a:latin typeface="Roboto"/>
                <a:ea typeface="Roboto"/>
                <a:cs typeface="Roboto"/>
                <a:sym typeface="Roboto"/>
              </a:rPr>
              <a:t>BF23 Project</a:t>
            </a:r>
            <a:endParaRPr kumimoji="0" sz="1200" b="1" i="0" u="none" strike="noStrike" kern="0" cap="none" spc="0" normalizeH="0" baseline="0" noProof="0" dirty="0">
              <a:ln>
                <a:noFill/>
              </a:ln>
              <a:solidFill>
                <a:srgbClr val="0070C0"/>
              </a:solidFill>
              <a:effectLst/>
              <a:uLnTx/>
              <a:uFillTx/>
              <a:latin typeface="Roboto"/>
              <a:ea typeface="Roboto"/>
              <a:cs typeface="Roboto"/>
              <a:sym typeface="Roboto"/>
            </a:endParaRPr>
          </a:p>
        </p:txBody>
      </p:sp>
      <p:grpSp>
        <p:nvGrpSpPr>
          <p:cNvPr id="346" name="Group 345"/>
          <p:cNvGrpSpPr/>
          <p:nvPr/>
        </p:nvGrpSpPr>
        <p:grpSpPr>
          <a:xfrm>
            <a:off x="6142534" y="1162049"/>
            <a:ext cx="1331092" cy="1531635"/>
            <a:chOff x="5638800" y="1237552"/>
            <a:chExt cx="2477472" cy="1531635"/>
          </a:xfrm>
        </p:grpSpPr>
        <p:sp>
          <p:nvSpPr>
            <p:cNvPr id="347" name="Rectangle 346">
              <a:extLst>
                <a:ext uri="{FF2B5EF4-FFF2-40B4-BE49-F238E27FC236}">
                  <a16:creationId xmlns:a16="http://schemas.microsoft.com/office/drawing/2014/main" id="{204EFCBE-34EE-F057-A878-A2D099DDFB9D}"/>
                </a:ext>
              </a:extLst>
            </p:cNvPr>
            <p:cNvSpPr/>
            <p:nvPr/>
          </p:nvSpPr>
          <p:spPr>
            <a:xfrm>
              <a:off x="5638800" y="1237552"/>
              <a:ext cx="2411642" cy="1531635"/>
            </a:xfrm>
            <a:prstGeom prst="rect">
              <a:avLst/>
            </a:prstGeom>
            <a:solidFill>
              <a:srgbClr val="EEECE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348" name="TextBox 347">
              <a:extLst>
                <a:ext uri="{FF2B5EF4-FFF2-40B4-BE49-F238E27FC236}">
                  <a16:creationId xmlns:a16="http://schemas.microsoft.com/office/drawing/2014/main" id="{9E080080-EFD8-E065-A09D-907EDF10CBE9}"/>
                </a:ext>
              </a:extLst>
            </p:cNvPr>
            <p:cNvSpPr txBox="1"/>
            <p:nvPr/>
          </p:nvSpPr>
          <p:spPr>
            <a:xfrm>
              <a:off x="5808412" y="1314298"/>
              <a:ext cx="2307860" cy="1384995"/>
            </a:xfrm>
            <a:prstGeom prst="rect">
              <a:avLst/>
            </a:prstGeom>
            <a:noFill/>
          </p:spPr>
          <p:txBody>
            <a:bodyPr wrap="square" rtlCol="0">
              <a:spAutoFit/>
            </a:bodyPr>
            <a:lstStyle/>
            <a:p>
              <a:r>
                <a:rPr lang="en-US" sz="1200" dirty="0"/>
                <a:t>Learn about knowledge BF23 ( </a:t>
              </a:r>
              <a:r>
                <a:rPr lang="en-US" sz="1200" b="1" dirty="0"/>
                <a:t>inline</a:t>
              </a:r>
              <a:r>
                <a:rPr lang="en-US" sz="1200" dirty="0"/>
                <a:t> and </a:t>
              </a:r>
              <a:r>
                <a:rPr lang="en-US" sz="1200" b="1" dirty="0"/>
                <a:t>outline</a:t>
              </a:r>
              <a:r>
                <a:rPr lang="en-US" sz="1200" dirty="0"/>
                <a:t>), </a:t>
              </a:r>
              <a:r>
                <a:rPr lang="en-US" sz="1200" b="1" dirty="0"/>
                <a:t>process</a:t>
              </a:r>
              <a:r>
                <a:rPr lang="en-US" sz="1200" dirty="0"/>
                <a:t>, </a:t>
              </a:r>
              <a:r>
                <a:rPr lang="en-US" sz="1200" b="1" dirty="0"/>
                <a:t>measurement</a:t>
              </a:r>
              <a:r>
                <a:rPr lang="en-US" sz="1200" dirty="0"/>
                <a:t>, </a:t>
              </a:r>
              <a:r>
                <a:rPr lang="en-US" sz="1200" b="1" dirty="0"/>
                <a:t>PM</a:t>
              </a:r>
            </a:p>
          </p:txBody>
        </p:sp>
      </p:grpSp>
      <p:grpSp>
        <p:nvGrpSpPr>
          <p:cNvPr id="349" name="Group 348"/>
          <p:cNvGrpSpPr/>
          <p:nvPr/>
        </p:nvGrpSpPr>
        <p:grpSpPr>
          <a:xfrm>
            <a:off x="7548892" y="1147882"/>
            <a:ext cx="1427963" cy="1069450"/>
            <a:chOff x="6752074" y="4371350"/>
            <a:chExt cx="1812067" cy="699118"/>
          </a:xfrm>
        </p:grpSpPr>
        <p:sp>
          <p:nvSpPr>
            <p:cNvPr id="350" name="Rectangle 349">
              <a:extLst>
                <a:ext uri="{FF2B5EF4-FFF2-40B4-BE49-F238E27FC236}">
                  <a16:creationId xmlns:a16="http://schemas.microsoft.com/office/drawing/2014/main" id="{D24AE7A1-0F99-836A-DA60-41AA75FEF086}"/>
                </a:ext>
              </a:extLst>
            </p:cNvPr>
            <p:cNvSpPr/>
            <p:nvPr/>
          </p:nvSpPr>
          <p:spPr>
            <a:xfrm>
              <a:off x="6752074" y="4371350"/>
              <a:ext cx="1753247" cy="699118"/>
            </a:xfrm>
            <a:prstGeom prst="rect">
              <a:avLst/>
            </a:prstGeom>
            <a:solidFill>
              <a:srgbClr val="EEECE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1" name="TextBox 350">
              <a:extLst>
                <a:ext uri="{FF2B5EF4-FFF2-40B4-BE49-F238E27FC236}">
                  <a16:creationId xmlns:a16="http://schemas.microsoft.com/office/drawing/2014/main" id="{57D37CB8-93D1-1BFD-6A17-8C3F7B95A1E4}"/>
                </a:ext>
              </a:extLst>
            </p:cNvPr>
            <p:cNvSpPr txBox="1"/>
            <p:nvPr/>
          </p:nvSpPr>
          <p:spPr>
            <a:xfrm>
              <a:off x="6804898" y="4416770"/>
              <a:ext cx="1759243" cy="482877"/>
            </a:xfrm>
            <a:prstGeom prst="rect">
              <a:avLst/>
            </a:prstGeom>
            <a:noFill/>
          </p:spPr>
          <p:txBody>
            <a:bodyPr wrap="square" rtlCol="0">
              <a:spAutoFit/>
            </a:bodyPr>
            <a:lstStyle/>
            <a:p>
              <a:r>
                <a:rPr lang="en-US" sz="1400" dirty="0"/>
                <a:t>Genba Project, </a:t>
              </a:r>
              <a:r>
                <a:rPr lang="en-US" sz="1400" b="1" dirty="0"/>
                <a:t>digitalization, visualization</a:t>
              </a:r>
            </a:p>
          </p:txBody>
        </p:sp>
      </p:grpSp>
      <p:sp>
        <p:nvSpPr>
          <p:cNvPr id="159" name="TextBox 158">
            <a:extLst>
              <a:ext uri="{FF2B5EF4-FFF2-40B4-BE49-F238E27FC236}">
                <a16:creationId xmlns:a16="http://schemas.microsoft.com/office/drawing/2014/main" id="{07C17F8B-B7F9-E850-82CD-160BC7ABF7BA}"/>
              </a:ext>
            </a:extLst>
          </p:cNvPr>
          <p:cNvSpPr txBox="1"/>
          <p:nvPr/>
        </p:nvSpPr>
        <p:spPr>
          <a:xfrm>
            <a:off x="1935441" y="6458502"/>
            <a:ext cx="7699544" cy="338554"/>
          </a:xfrm>
          <a:prstGeom prst="rect">
            <a:avLst/>
          </a:prstGeom>
          <a:noFill/>
        </p:spPr>
        <p:txBody>
          <a:bodyPr wrap="square" rtlCol="0">
            <a:spAutoFit/>
          </a:bodyPr>
          <a:lstStyle/>
          <a:p>
            <a:r>
              <a:rPr lang="en-US" sz="1600" dirty="0">
                <a:solidFill>
                  <a:schemeClr val="tx1"/>
                </a:solidFill>
                <a:effectLst>
                  <a:outerShdw blurRad="50800" dist="38100" dir="5400000" algn="t" rotWithShape="0">
                    <a:prstClr val="black">
                      <a:alpha val="40000"/>
                    </a:prstClr>
                  </a:outerShdw>
                </a:effectLst>
                <a:highlight>
                  <a:srgbClr val="FFFF00"/>
                </a:highlight>
              </a:rPr>
              <a:t>2 years of study has brought achievement, growth, and new understanding</a:t>
            </a:r>
          </a:p>
        </p:txBody>
      </p:sp>
      <p:sp>
        <p:nvSpPr>
          <p:cNvPr id="361" name="Title 1">
            <a:extLst>
              <a:ext uri="{FF2B5EF4-FFF2-40B4-BE49-F238E27FC236}">
                <a16:creationId xmlns:a16="http://schemas.microsoft.com/office/drawing/2014/main" id="{14CCC9F4-BC5D-2088-43FE-205E27156D2F}"/>
              </a:ext>
            </a:extLst>
          </p:cNvPr>
          <p:cNvSpPr txBox="1">
            <a:spLocks/>
          </p:cNvSpPr>
          <p:nvPr/>
        </p:nvSpPr>
        <p:spPr>
          <a:xfrm>
            <a:off x="147554" y="4330661"/>
            <a:ext cx="3456160" cy="371841"/>
          </a:xfrm>
          <a:prstGeom prst="rect">
            <a:avLst/>
          </a:prstGeom>
        </p:spPr>
        <p:txBody>
          <a:bodyPr wrap="square" lIns="0" tIns="0" rIns="0" bIns="0">
            <a:normAutofit/>
          </a:bodyPr>
          <a:lstStyle>
            <a:lvl1pPr>
              <a:defRPr sz="2800" b="1" i="1">
                <a:solidFill>
                  <a:schemeClr val="tx1"/>
                </a:solidFill>
                <a:latin typeface="Carlito"/>
                <a:ea typeface="+mj-ea"/>
                <a:cs typeface="Carlito"/>
              </a:defRPr>
            </a:lvl1pPr>
          </a:lstStyle>
          <a:p>
            <a:r>
              <a:rPr lang="en-US" sz="2000" i="0" dirty="0">
                <a:latin typeface="Arial Unicode MS" panose="020B0604020202020204" pitchFamily="34" charset="-128"/>
                <a:ea typeface="Arial Unicode MS" panose="020B0604020202020204" pitchFamily="34" charset="-128"/>
                <a:cs typeface="Arial Unicode MS" panose="020B0604020202020204" pitchFamily="34" charset="-128"/>
              </a:rPr>
              <a:t>➂ </a:t>
            </a:r>
            <a:r>
              <a:rPr lang="en-US" sz="1600" i="0" dirty="0"/>
              <a:t>Schedule Activity BF23</a:t>
            </a:r>
          </a:p>
        </p:txBody>
      </p:sp>
      <p:pic>
        <p:nvPicPr>
          <p:cNvPr id="8" name="Picture 7">
            <a:extLst>
              <a:ext uri="{FF2B5EF4-FFF2-40B4-BE49-F238E27FC236}">
                <a16:creationId xmlns:a16="http://schemas.microsoft.com/office/drawing/2014/main" id="{28D5E9A1-79E2-6527-AFE9-71C10ADD923A}"/>
              </a:ext>
            </a:extLst>
          </p:cNvPr>
          <p:cNvPicPr>
            <a:picLocks noChangeAspect="1"/>
          </p:cNvPicPr>
          <p:nvPr/>
        </p:nvPicPr>
        <p:blipFill>
          <a:blip r:embed="rId6"/>
          <a:stretch>
            <a:fillRect/>
          </a:stretch>
        </p:blipFill>
        <p:spPr>
          <a:xfrm>
            <a:off x="118441" y="4690226"/>
            <a:ext cx="4453559" cy="1658436"/>
          </a:xfrm>
          <a:prstGeom prst="rect">
            <a:avLst/>
          </a:prstGeom>
        </p:spPr>
      </p:pic>
      <p:pic>
        <p:nvPicPr>
          <p:cNvPr id="10" name="Picture 9">
            <a:extLst>
              <a:ext uri="{FF2B5EF4-FFF2-40B4-BE49-F238E27FC236}">
                <a16:creationId xmlns:a16="http://schemas.microsoft.com/office/drawing/2014/main" id="{7F990730-C993-1BA9-979B-CBBCD2B15964}"/>
              </a:ext>
            </a:extLst>
          </p:cNvPr>
          <p:cNvPicPr>
            <a:picLocks noChangeAspect="1"/>
          </p:cNvPicPr>
          <p:nvPr/>
        </p:nvPicPr>
        <p:blipFill>
          <a:blip r:embed="rId7"/>
          <a:stretch>
            <a:fillRect/>
          </a:stretch>
        </p:blipFill>
        <p:spPr>
          <a:xfrm>
            <a:off x="4701458" y="4647163"/>
            <a:ext cx="4229045" cy="1719594"/>
          </a:xfrm>
          <a:prstGeom prst="rect">
            <a:avLst/>
          </a:prstGeom>
        </p:spPr>
      </p:pic>
      <p:sp>
        <p:nvSpPr>
          <p:cNvPr id="2" name="TextBox 1"/>
          <p:cNvSpPr txBox="1"/>
          <p:nvPr/>
        </p:nvSpPr>
        <p:spPr>
          <a:xfrm>
            <a:off x="110040" y="3793477"/>
            <a:ext cx="1743604" cy="430887"/>
          </a:xfrm>
          <a:prstGeom prst="rect">
            <a:avLst/>
          </a:prstGeom>
          <a:noFill/>
        </p:spPr>
        <p:txBody>
          <a:bodyPr wrap="square" rtlCol="0">
            <a:spAutoFit/>
          </a:bodyPr>
          <a:lstStyle/>
          <a:p>
            <a:r>
              <a:rPr lang="en-US" sz="1100" b="1" dirty="0"/>
              <a:t>Training</a:t>
            </a:r>
            <a:r>
              <a:rPr lang="en-US" sz="1100" dirty="0"/>
              <a:t> </a:t>
            </a:r>
            <a:r>
              <a:rPr lang="en-US" sz="1100" b="1" dirty="0"/>
              <a:t>system</a:t>
            </a:r>
            <a:r>
              <a:rPr lang="en-US" sz="1100" dirty="0"/>
              <a:t> for TRE Section</a:t>
            </a:r>
          </a:p>
        </p:txBody>
      </p:sp>
      <p:pic>
        <p:nvPicPr>
          <p:cNvPr id="84" name="Picture 83">
            <a:extLst>
              <a:ext uri="{FF2B5EF4-FFF2-40B4-BE49-F238E27FC236}">
                <a16:creationId xmlns:a16="http://schemas.microsoft.com/office/drawing/2014/main" id="{9AC7C778-ABA2-6C18-1C1D-8A4C58CAA205}"/>
              </a:ext>
            </a:extLst>
          </p:cNvPr>
          <p:cNvPicPr>
            <a:picLocks noChangeAspect="1"/>
          </p:cNvPicPr>
          <p:nvPr/>
        </p:nvPicPr>
        <p:blipFill>
          <a:blip r:embed="rId8"/>
          <a:stretch>
            <a:fillRect/>
          </a:stretch>
        </p:blipFill>
        <p:spPr>
          <a:xfrm>
            <a:off x="3144213" y="2064244"/>
            <a:ext cx="181741" cy="181741"/>
          </a:xfrm>
          <a:prstGeom prst="rect">
            <a:avLst/>
          </a:prstGeom>
        </p:spPr>
      </p:pic>
      <p:grpSp>
        <p:nvGrpSpPr>
          <p:cNvPr id="3" name="Group 2"/>
          <p:cNvGrpSpPr/>
          <p:nvPr/>
        </p:nvGrpSpPr>
        <p:grpSpPr>
          <a:xfrm>
            <a:off x="3191641" y="3477906"/>
            <a:ext cx="1334017" cy="821440"/>
            <a:chOff x="3168700" y="3325072"/>
            <a:chExt cx="1358601" cy="943472"/>
          </a:xfrm>
        </p:grpSpPr>
        <p:pic>
          <p:nvPicPr>
            <p:cNvPr id="304" name="Picture 303"/>
            <p:cNvPicPr>
              <a:picLocks noChangeAspect="1"/>
            </p:cNvPicPr>
            <p:nvPr/>
          </p:nvPicPr>
          <p:blipFill>
            <a:blip r:embed="rId9"/>
            <a:stretch>
              <a:fillRect/>
            </a:stretch>
          </p:blipFill>
          <p:spPr>
            <a:xfrm>
              <a:off x="3168701" y="3325072"/>
              <a:ext cx="1358600" cy="783130"/>
            </a:xfrm>
            <a:prstGeom prst="rect">
              <a:avLst/>
            </a:prstGeom>
          </p:spPr>
        </p:pic>
        <p:grpSp>
          <p:nvGrpSpPr>
            <p:cNvPr id="305" name="Group 304"/>
            <p:cNvGrpSpPr/>
            <p:nvPr/>
          </p:nvGrpSpPr>
          <p:grpSpPr>
            <a:xfrm>
              <a:off x="3168700" y="4069399"/>
              <a:ext cx="1353943" cy="199145"/>
              <a:chOff x="2814603" y="1287163"/>
              <a:chExt cx="1171708" cy="201347"/>
            </a:xfrm>
          </p:grpSpPr>
          <p:sp>
            <p:nvSpPr>
              <p:cNvPr id="306" name="Rectangle 305"/>
              <p:cNvSpPr/>
              <p:nvPr/>
            </p:nvSpPr>
            <p:spPr>
              <a:xfrm>
                <a:off x="2814603" y="1295400"/>
                <a:ext cx="1171708" cy="186448"/>
              </a:xfrm>
              <a:prstGeom prst="rect">
                <a:avLst/>
              </a:prstGeom>
              <a:solidFill>
                <a:srgbClr val="EEECE1"/>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7" name="TextBox 306"/>
              <p:cNvSpPr txBox="1"/>
              <p:nvPr/>
            </p:nvSpPr>
            <p:spPr>
              <a:xfrm>
                <a:off x="2903630" y="1287163"/>
                <a:ext cx="1038398" cy="201347"/>
              </a:xfrm>
              <a:prstGeom prst="rect">
                <a:avLst/>
              </a:prstGeom>
              <a:noFill/>
            </p:spPr>
            <p:txBody>
              <a:bodyPr wrap="square" rtlCol="0">
                <a:spAutoFit/>
              </a:bodyPr>
              <a:lstStyle/>
              <a:p>
                <a:r>
                  <a:rPr lang="en-US" sz="700" b="1" dirty="0"/>
                  <a:t>BIG DATA visualization</a:t>
                </a:r>
              </a:p>
            </p:txBody>
          </p:sp>
        </p:grpSp>
      </p:grpSp>
      <p:sp>
        <p:nvSpPr>
          <p:cNvPr id="86" name="TextBox 85"/>
          <p:cNvSpPr txBox="1"/>
          <p:nvPr/>
        </p:nvSpPr>
        <p:spPr>
          <a:xfrm>
            <a:off x="3279431" y="2003724"/>
            <a:ext cx="1422027" cy="369332"/>
          </a:xfrm>
          <a:prstGeom prst="rect">
            <a:avLst/>
          </a:prstGeom>
          <a:noFill/>
        </p:spPr>
        <p:txBody>
          <a:bodyPr wrap="square" rtlCol="0">
            <a:spAutoFit/>
          </a:bodyPr>
          <a:lstStyle/>
          <a:p>
            <a:r>
              <a:rPr lang="en-US" sz="900" dirty="0"/>
              <a:t>Training system for </a:t>
            </a:r>
            <a:r>
              <a:rPr lang="en-US" sz="900" b="1" dirty="0"/>
              <a:t>DOJOU,HR</a:t>
            </a:r>
            <a:r>
              <a:rPr lang="en-US" sz="900" dirty="0"/>
              <a:t> Section</a:t>
            </a:r>
          </a:p>
        </p:txBody>
      </p:sp>
      <p:sp>
        <p:nvSpPr>
          <p:cNvPr id="89" name="TextBox 88"/>
          <p:cNvSpPr txBox="1"/>
          <p:nvPr/>
        </p:nvSpPr>
        <p:spPr>
          <a:xfrm>
            <a:off x="3286882" y="3132517"/>
            <a:ext cx="1422027" cy="369332"/>
          </a:xfrm>
          <a:prstGeom prst="rect">
            <a:avLst/>
          </a:prstGeom>
          <a:noFill/>
        </p:spPr>
        <p:txBody>
          <a:bodyPr wrap="square" rtlCol="0">
            <a:spAutoFit/>
          </a:bodyPr>
          <a:lstStyle/>
          <a:p>
            <a:r>
              <a:rPr lang="en-US" sz="900" dirty="0"/>
              <a:t>Visualization </a:t>
            </a:r>
            <a:r>
              <a:rPr lang="en-US" sz="900" b="1" dirty="0"/>
              <a:t>KPI All section</a:t>
            </a:r>
            <a:r>
              <a:rPr lang="en-US" sz="900" dirty="0"/>
              <a:t> DMIA</a:t>
            </a:r>
          </a:p>
        </p:txBody>
      </p:sp>
      <p:pic>
        <p:nvPicPr>
          <p:cNvPr id="90" name="Picture 89">
            <a:extLst>
              <a:ext uri="{FF2B5EF4-FFF2-40B4-BE49-F238E27FC236}">
                <a16:creationId xmlns:a16="http://schemas.microsoft.com/office/drawing/2014/main" id="{CDA1692B-09DF-3F07-7516-19F6167CF97D}"/>
              </a:ext>
            </a:extLst>
          </p:cNvPr>
          <p:cNvPicPr>
            <a:picLocks noChangeAspect="1"/>
          </p:cNvPicPr>
          <p:nvPr/>
        </p:nvPicPr>
        <p:blipFill>
          <a:blip r:embed="rId10"/>
          <a:stretch>
            <a:fillRect/>
          </a:stretch>
        </p:blipFill>
        <p:spPr>
          <a:xfrm>
            <a:off x="3162860" y="3217275"/>
            <a:ext cx="188715" cy="188715"/>
          </a:xfrm>
          <a:prstGeom prst="rect">
            <a:avLst/>
          </a:prstGeom>
        </p:spPr>
      </p:pic>
      <p:sp>
        <p:nvSpPr>
          <p:cNvPr id="91" name="TextBox 90"/>
          <p:cNvSpPr txBox="1"/>
          <p:nvPr/>
        </p:nvSpPr>
        <p:spPr>
          <a:xfrm>
            <a:off x="4643397" y="2874570"/>
            <a:ext cx="1520839" cy="369332"/>
          </a:xfrm>
          <a:prstGeom prst="rect">
            <a:avLst/>
          </a:prstGeom>
          <a:noFill/>
        </p:spPr>
        <p:txBody>
          <a:bodyPr wrap="square" rtlCol="0">
            <a:spAutoFit/>
          </a:bodyPr>
          <a:lstStyle/>
          <a:p>
            <a:r>
              <a:rPr lang="en-US" sz="900" dirty="0"/>
              <a:t>TIE System </a:t>
            </a:r>
            <a:r>
              <a:rPr lang="en-US" sz="900" b="1" dirty="0"/>
              <a:t>Productivity Achievement</a:t>
            </a:r>
            <a:r>
              <a:rPr lang="en-US" sz="900" dirty="0"/>
              <a:t> each line</a:t>
            </a:r>
          </a:p>
        </p:txBody>
      </p:sp>
      <p:sp>
        <p:nvSpPr>
          <p:cNvPr id="7" name="Rectangle 6">
            <a:extLst>
              <a:ext uri="{FF2B5EF4-FFF2-40B4-BE49-F238E27FC236}">
                <a16:creationId xmlns:a16="http://schemas.microsoft.com/office/drawing/2014/main" id="{B2517233-CFD8-22F1-8247-BB4C3826173B}"/>
              </a:ext>
            </a:extLst>
          </p:cNvPr>
          <p:cNvSpPr/>
          <p:nvPr/>
        </p:nvSpPr>
        <p:spPr>
          <a:xfrm>
            <a:off x="6087148" y="457200"/>
            <a:ext cx="2972813" cy="3836410"/>
          </a:xfrm>
          <a:prstGeom prst="rect">
            <a:avLst/>
          </a:prstGeom>
          <a:noFill/>
          <a:ln w="38100">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2" name="Picture 91"/>
          <p:cNvPicPr>
            <a:picLocks noChangeAspect="1"/>
          </p:cNvPicPr>
          <p:nvPr/>
        </p:nvPicPr>
        <p:blipFill rotWithShape="1">
          <a:blip r:embed="rId11" cstate="print">
            <a:extLst>
              <a:ext uri="{28A0092B-C50C-407E-A947-70E740481C1C}">
                <a14:useLocalDpi xmlns:a14="http://schemas.microsoft.com/office/drawing/2010/main" val="0"/>
              </a:ext>
            </a:extLst>
          </a:blip>
          <a:srcRect r="22532"/>
          <a:stretch/>
        </p:blipFill>
        <p:spPr>
          <a:xfrm rot="5400000">
            <a:off x="6585361" y="2889049"/>
            <a:ext cx="807065" cy="876473"/>
          </a:xfrm>
          <a:prstGeom prst="rect">
            <a:avLst/>
          </a:prstGeom>
        </p:spPr>
      </p:pic>
      <p:pic>
        <p:nvPicPr>
          <p:cNvPr id="93" name="Picture 92"/>
          <p:cNvPicPr>
            <a:picLocks noChangeAspect="1"/>
          </p:cNvPicPr>
          <p:nvPr/>
        </p:nvPicPr>
        <p:blipFill>
          <a:blip r:embed="rId12"/>
          <a:stretch>
            <a:fillRect/>
          </a:stretch>
        </p:blipFill>
        <p:spPr>
          <a:xfrm>
            <a:off x="7631858" y="3188027"/>
            <a:ext cx="1216195" cy="805022"/>
          </a:xfrm>
          <a:prstGeom prst="rect">
            <a:avLst/>
          </a:prstGeom>
        </p:spPr>
      </p:pic>
      <p:pic>
        <p:nvPicPr>
          <p:cNvPr id="94" name="Picture 93"/>
          <p:cNvPicPr>
            <a:picLocks noChangeAspect="1"/>
          </p:cNvPicPr>
          <p:nvPr/>
        </p:nvPicPr>
        <p:blipFill rotWithShape="1">
          <a:blip r:embed="rId13" cstate="print">
            <a:extLst>
              <a:ext uri="{28A0092B-C50C-407E-A947-70E740481C1C}">
                <a14:useLocalDpi xmlns:a14="http://schemas.microsoft.com/office/drawing/2010/main" val="0"/>
              </a:ext>
            </a:extLst>
          </a:blip>
          <a:srcRect r="12322"/>
          <a:stretch/>
        </p:blipFill>
        <p:spPr>
          <a:xfrm rot="5400000">
            <a:off x="6105531" y="2784846"/>
            <a:ext cx="856350" cy="806363"/>
          </a:xfrm>
          <a:prstGeom prst="rect">
            <a:avLst/>
          </a:prstGeom>
        </p:spPr>
      </p:pic>
      <p:pic>
        <p:nvPicPr>
          <p:cNvPr id="9" name="Picture 8"/>
          <p:cNvPicPr>
            <a:picLocks noChangeAspect="1"/>
          </p:cNvPicPr>
          <p:nvPr/>
        </p:nvPicPr>
        <p:blipFill>
          <a:blip r:embed="rId14"/>
          <a:stretch>
            <a:fillRect/>
          </a:stretch>
        </p:blipFill>
        <p:spPr>
          <a:xfrm>
            <a:off x="7673256" y="2264801"/>
            <a:ext cx="1190859" cy="826625"/>
          </a:xfrm>
          <a:prstGeom prst="rect">
            <a:avLst/>
          </a:prstGeom>
        </p:spPr>
      </p:pic>
      <p:sp>
        <p:nvSpPr>
          <p:cNvPr id="95" name="Rectangle 94"/>
          <p:cNvSpPr/>
          <p:nvPr/>
        </p:nvSpPr>
        <p:spPr>
          <a:xfrm>
            <a:off x="1731679" y="2394870"/>
            <a:ext cx="1456327" cy="938719"/>
          </a:xfrm>
          <a:prstGeom prst="rect">
            <a:avLst/>
          </a:prstGeom>
        </p:spPr>
        <p:txBody>
          <a:bodyPr wrap="square">
            <a:spAutoFit/>
          </a:bodyPr>
          <a:lstStyle/>
          <a:p>
            <a:pPr marL="228600" indent="-228600">
              <a:buFont typeface="+mj-lt"/>
              <a:buAutoNum type="arabicPeriod"/>
            </a:pPr>
            <a:r>
              <a:rPr lang="en-US" sz="1100" dirty="0" smtClean="0"/>
              <a:t>16 atarimae</a:t>
            </a:r>
            <a:endParaRPr lang="en-US" sz="1100" dirty="0"/>
          </a:p>
          <a:p>
            <a:pPr marL="228600" indent="-228600">
              <a:buFont typeface="+mj-lt"/>
              <a:buAutoNum type="arabicPeriod"/>
            </a:pPr>
            <a:r>
              <a:rPr lang="en-US" sz="1100" dirty="0" smtClean="0"/>
              <a:t>5 budaya keselamatan</a:t>
            </a:r>
            <a:endParaRPr lang="en-US" sz="1100" dirty="0"/>
          </a:p>
          <a:p>
            <a:pPr marL="228600" indent="-228600">
              <a:buFont typeface="+mj-lt"/>
              <a:buAutoNum type="arabicPeriod"/>
            </a:pPr>
            <a:r>
              <a:rPr lang="en-US" sz="1100" dirty="0" smtClean="0"/>
              <a:t>5 quality commitment</a:t>
            </a:r>
            <a:endParaRPr lang="en-US" sz="1100" dirty="0"/>
          </a:p>
        </p:txBody>
      </p:sp>
      <p:grpSp>
        <p:nvGrpSpPr>
          <p:cNvPr id="357" name="Group 356"/>
          <p:cNvGrpSpPr/>
          <p:nvPr/>
        </p:nvGrpSpPr>
        <p:grpSpPr>
          <a:xfrm>
            <a:off x="3353537" y="5302893"/>
            <a:ext cx="977770" cy="807866"/>
            <a:chOff x="6156551" y="4876800"/>
            <a:chExt cx="1470719" cy="1342660"/>
          </a:xfrm>
        </p:grpSpPr>
        <p:sp>
          <p:nvSpPr>
            <p:cNvPr id="356" name="12-Point Star 355"/>
            <p:cNvSpPr/>
            <p:nvPr/>
          </p:nvSpPr>
          <p:spPr>
            <a:xfrm>
              <a:off x="6156551" y="4876800"/>
              <a:ext cx="1470719" cy="1342660"/>
            </a:xfrm>
            <a:prstGeom prst="star12">
              <a:avLst/>
            </a:prstGeom>
            <a:solidFill>
              <a:srgbClr val="FFFF00"/>
            </a:solidFill>
            <a:ln>
              <a:solidFill>
                <a:srgbClr val="4949E7"/>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352" name="TextBox 351"/>
            <p:cNvSpPr txBox="1"/>
            <p:nvPr/>
          </p:nvSpPr>
          <p:spPr>
            <a:xfrm>
              <a:off x="6293480" y="5193792"/>
              <a:ext cx="1219260" cy="767280"/>
            </a:xfrm>
            <a:prstGeom prst="rect">
              <a:avLst/>
            </a:prstGeom>
            <a:noFill/>
            <a:ln w="28575">
              <a:noFill/>
            </a:ln>
          </p:spPr>
          <p:txBody>
            <a:bodyPr wrap="square" rtlCol="0">
              <a:spAutoFit/>
            </a:bodyPr>
            <a:lstStyle/>
            <a:p>
              <a:pPr algn="ctr"/>
              <a:r>
                <a:rPr lang="en-US" sz="1200" b="1" dirty="0">
                  <a:solidFill>
                    <a:srgbClr val="4949E7"/>
                  </a:solidFill>
                </a:rPr>
                <a:t>22 Work Days </a:t>
              </a:r>
            </a:p>
          </p:txBody>
        </p:sp>
      </p:grpSp>
      <p:grpSp>
        <p:nvGrpSpPr>
          <p:cNvPr id="358" name="Group 357"/>
          <p:cNvGrpSpPr/>
          <p:nvPr/>
        </p:nvGrpSpPr>
        <p:grpSpPr>
          <a:xfrm>
            <a:off x="7870424" y="5095055"/>
            <a:ext cx="1017618" cy="848777"/>
            <a:chOff x="6156551" y="4876800"/>
            <a:chExt cx="1470719" cy="1342660"/>
          </a:xfrm>
        </p:grpSpPr>
        <p:sp>
          <p:nvSpPr>
            <p:cNvPr id="359" name="12-Point Star 358"/>
            <p:cNvSpPr/>
            <p:nvPr/>
          </p:nvSpPr>
          <p:spPr>
            <a:xfrm>
              <a:off x="6156551" y="4876800"/>
              <a:ext cx="1470719" cy="1342660"/>
            </a:xfrm>
            <a:prstGeom prst="star12">
              <a:avLst/>
            </a:prstGeom>
            <a:solidFill>
              <a:srgbClr val="FFFF00"/>
            </a:solidFill>
            <a:ln>
              <a:solidFill>
                <a:srgbClr val="4949E7"/>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360" name="TextBox 359"/>
            <p:cNvSpPr txBox="1"/>
            <p:nvPr/>
          </p:nvSpPr>
          <p:spPr>
            <a:xfrm>
              <a:off x="6293481" y="5193791"/>
              <a:ext cx="1219260" cy="613103"/>
            </a:xfrm>
            <a:prstGeom prst="rect">
              <a:avLst/>
            </a:prstGeom>
            <a:noFill/>
            <a:ln w="28575">
              <a:noFill/>
            </a:ln>
          </p:spPr>
          <p:txBody>
            <a:bodyPr wrap="square" rtlCol="0">
              <a:spAutoFit/>
            </a:bodyPr>
            <a:lstStyle/>
            <a:p>
              <a:pPr algn="ctr"/>
              <a:r>
                <a:rPr lang="en-US" sz="1200" b="1" dirty="0">
                  <a:solidFill>
                    <a:srgbClr val="4949E7"/>
                  </a:solidFill>
                </a:rPr>
                <a:t>35 Work Days </a:t>
              </a:r>
            </a:p>
          </p:txBody>
        </p:sp>
      </p:grpSp>
      <p:sp>
        <p:nvSpPr>
          <p:cNvPr id="96" name="Slide Number Placeholder 4"/>
          <p:cNvSpPr txBox="1">
            <a:spLocks/>
          </p:cNvSpPr>
          <p:nvPr/>
        </p:nvSpPr>
        <p:spPr>
          <a:xfrm>
            <a:off x="5284470" y="-46215"/>
            <a:ext cx="3840480" cy="511175"/>
          </a:xfrm>
          <a:prstGeom prst="rect">
            <a:avLst/>
          </a:prstGeom>
        </p:spPr>
        <p:txBody>
          <a:bodyPr vert="horz" lIns="91440" tIns="45720" rIns="91440" bIns="45720" rtlCol="0" anchor="ctr"/>
          <a:lstStyle>
            <a:defPPr>
              <a:defRPr lang="en-US"/>
            </a:defPPr>
            <a:lvl1pPr marL="0" algn="r" defTabSz="457200" rtl="0" eaLnBrk="1" latinLnBrk="0" hangingPunct="1">
              <a:defRPr sz="168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fld id="{9D721363-3FF9-4855-B872-35A45CB6C299}" type="slidenum">
              <a:rPr kumimoji="0" lang="en-US" sz="2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a:t>
            </a:fld>
            <a:r>
              <a:rPr kumimoji="0" lang="en-US" sz="2200" b="0" i="0" u="none" strike="noStrike" kern="1200" cap="none" spc="0" normalizeH="0" baseline="0" noProof="0" dirty="0" smtClean="0">
                <a:ln>
                  <a:noFill/>
                </a:ln>
                <a:solidFill>
                  <a:prstClr val="black">
                    <a:tint val="75000"/>
                  </a:prstClr>
                </a:solidFill>
                <a:effectLst/>
                <a:uLnTx/>
                <a:uFillTx/>
                <a:latin typeface="Calibri" panose="020F0502020204030204"/>
                <a:ea typeface="+mn-ea"/>
                <a:cs typeface="+mn-cs"/>
              </a:rPr>
              <a:t>/16</a:t>
            </a:r>
            <a:endParaRPr kumimoji="0" lang="en-US" sz="2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7512514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8" name="TextBox 87">
            <a:extLst>
              <a:ext uri="{FF2B5EF4-FFF2-40B4-BE49-F238E27FC236}">
                <a16:creationId xmlns:a16="http://schemas.microsoft.com/office/drawing/2014/main" id="{0337D724-4F43-4B46-8976-F52E5E1220C6}"/>
              </a:ext>
            </a:extLst>
          </p:cNvPr>
          <p:cNvSpPr txBox="1"/>
          <p:nvPr/>
        </p:nvSpPr>
        <p:spPr>
          <a:xfrm>
            <a:off x="2135670" y="6552094"/>
            <a:ext cx="4872661" cy="30008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ID" sz="1350" b="1" i="0" u="none" strike="noStrike" kern="1200" cap="none" spc="0" normalizeH="0" baseline="0" noProof="0" dirty="0">
                <a:ln>
                  <a:noFill/>
                </a:ln>
                <a:solidFill>
                  <a:srgbClr val="FF0000"/>
                </a:solidFill>
                <a:effectLst/>
                <a:highlight>
                  <a:srgbClr val="FFFF00"/>
                </a:highlight>
                <a:uLnTx/>
                <a:uFillTx/>
                <a:latin typeface="Calibri" panose="020F0502020204030204"/>
                <a:ea typeface="+mn-ea"/>
                <a:cs typeface="+mn-cs"/>
              </a:rPr>
              <a:t>SUCCESSFULLY INCREASING PRODUCTIVITY WITH KAIZEN </a:t>
            </a:r>
          </a:p>
        </p:txBody>
      </p:sp>
      <p:sp>
        <p:nvSpPr>
          <p:cNvPr id="17" name="TextBox 16"/>
          <p:cNvSpPr txBox="1"/>
          <p:nvPr/>
        </p:nvSpPr>
        <p:spPr>
          <a:xfrm>
            <a:off x="153499" y="55974"/>
            <a:ext cx="2512174" cy="338554"/>
          </a:xfrm>
          <a:prstGeom prst="rect">
            <a:avLst/>
          </a:prstGeom>
          <a:noFill/>
        </p:spPr>
        <p:txBody>
          <a:bodyPr wrap="square" rtlCol="0">
            <a:spAutoFit/>
          </a:bodyPr>
          <a:lstStyle/>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en-US" sz="1600" b="1" i="1"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Calibri" panose="020F0502020204030204"/>
                <a:ea typeface="+mn-ea"/>
                <a:cs typeface="+mn-cs"/>
              </a:rPr>
              <a:t>Impact</a:t>
            </a:r>
          </a:p>
        </p:txBody>
      </p:sp>
      <p:grpSp>
        <p:nvGrpSpPr>
          <p:cNvPr id="37" name="Group 36"/>
          <p:cNvGrpSpPr/>
          <p:nvPr/>
        </p:nvGrpSpPr>
        <p:grpSpPr>
          <a:xfrm>
            <a:off x="153499" y="530268"/>
            <a:ext cx="2251380" cy="253916"/>
            <a:chOff x="471332" y="1420360"/>
            <a:chExt cx="2019364" cy="189975"/>
          </a:xfrm>
        </p:grpSpPr>
        <p:sp>
          <p:nvSpPr>
            <p:cNvPr id="38" name="Rectangle 37">
              <a:extLst>
                <a:ext uri="{FF2B5EF4-FFF2-40B4-BE49-F238E27FC236}">
                  <a16:creationId xmlns:a16="http://schemas.microsoft.com/office/drawing/2014/main" id="{91DA3D47-1556-4F70-14E1-88786EA26D38}"/>
                </a:ext>
              </a:extLst>
            </p:cNvPr>
            <p:cNvSpPr/>
            <p:nvPr/>
          </p:nvSpPr>
          <p:spPr>
            <a:xfrm>
              <a:off x="471332" y="1429934"/>
              <a:ext cx="2019364" cy="179389"/>
            </a:xfrm>
            <a:prstGeom prst="rect">
              <a:avLst/>
            </a:prstGeom>
            <a:solidFill>
              <a:srgbClr val="6998A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9" name="Rectangle 38"/>
            <p:cNvSpPr/>
            <p:nvPr/>
          </p:nvSpPr>
          <p:spPr>
            <a:xfrm>
              <a:off x="495601" y="1420360"/>
              <a:ext cx="1826301" cy="189975"/>
            </a:xfrm>
            <a:prstGeom prst="rect">
              <a:avLst/>
            </a:prstGeom>
          </p:spPr>
          <p:txBody>
            <a:bodyPr wrap="non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FFFFFF"/>
                  </a:solidFill>
                  <a:effectLst/>
                  <a:uLnTx/>
                  <a:uFillTx/>
                  <a:latin typeface="Calibri" panose="020F0502020204030204"/>
                  <a:ea typeface="+mn-ea"/>
                  <a:cs typeface="+mn-cs"/>
                </a:rPr>
                <a:t>PRODUCTIVITY UP AFTER KAIZEN</a:t>
              </a:r>
            </a:p>
          </p:txBody>
        </p:sp>
      </p:grpSp>
      <p:sp>
        <p:nvSpPr>
          <p:cNvPr id="42" name="Rectangular Callout 41"/>
          <p:cNvSpPr/>
          <p:nvPr/>
        </p:nvSpPr>
        <p:spPr>
          <a:xfrm>
            <a:off x="4627497" y="863470"/>
            <a:ext cx="4300605" cy="2266178"/>
          </a:xfrm>
          <a:prstGeom prst="wedgeRectCallout">
            <a:avLst>
              <a:gd name="adj1" fmla="val 47122"/>
              <a:gd name="adj2" fmla="val -49238"/>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43" name="Chart 42"/>
          <p:cNvGraphicFramePr/>
          <p:nvPr/>
        </p:nvGraphicFramePr>
        <p:xfrm>
          <a:off x="4473639" y="619989"/>
          <a:ext cx="4557339" cy="3213626"/>
        </p:xfrm>
        <a:graphic>
          <a:graphicData uri="http://schemas.openxmlformats.org/drawingml/2006/chart">
            <c:chart xmlns:c="http://schemas.openxmlformats.org/drawingml/2006/chart" xmlns:r="http://schemas.openxmlformats.org/officeDocument/2006/relationships" r:id="rId3"/>
          </a:graphicData>
        </a:graphic>
      </p:graphicFrame>
      <p:sp>
        <p:nvSpPr>
          <p:cNvPr id="44" name="TextBox 43"/>
          <p:cNvSpPr txBox="1"/>
          <p:nvPr/>
        </p:nvSpPr>
        <p:spPr>
          <a:xfrm>
            <a:off x="7172226" y="1505530"/>
            <a:ext cx="975950" cy="338554"/>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panose="020F0502020204030204"/>
                <a:ea typeface="+mn-ea"/>
                <a:cs typeface="+mn-cs"/>
              </a:rPr>
              <a:t>2.7 sec</a:t>
            </a:r>
          </a:p>
        </p:txBody>
      </p:sp>
      <p:sp>
        <p:nvSpPr>
          <p:cNvPr id="46" name="TextBox 45"/>
          <p:cNvSpPr txBox="1"/>
          <p:nvPr/>
        </p:nvSpPr>
        <p:spPr>
          <a:xfrm>
            <a:off x="8264424" y="1774476"/>
            <a:ext cx="751961" cy="26161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Calibri" panose="020F0502020204030204"/>
                <a:ea typeface="+mn-ea"/>
                <a:cs typeface="+mn-cs"/>
              </a:rPr>
              <a:t>2.7 sec</a:t>
            </a:r>
          </a:p>
        </p:txBody>
      </p:sp>
      <p:sp>
        <p:nvSpPr>
          <p:cNvPr id="4" name="Rectangle 3"/>
          <p:cNvSpPr/>
          <p:nvPr/>
        </p:nvSpPr>
        <p:spPr>
          <a:xfrm>
            <a:off x="7501709" y="1812576"/>
            <a:ext cx="291619" cy="1067683"/>
          </a:xfrm>
          <a:prstGeom prst="rect">
            <a:avLst/>
          </a:prstGeom>
          <a:noFill/>
          <a:ln>
            <a:solidFill>
              <a:schemeClr val="accent6"/>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ounded Rectangle 7"/>
          <p:cNvSpPr/>
          <p:nvPr/>
        </p:nvSpPr>
        <p:spPr>
          <a:xfrm>
            <a:off x="211589" y="1890459"/>
            <a:ext cx="1805739" cy="24251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extBox 8"/>
          <p:cNvSpPr txBox="1"/>
          <p:nvPr/>
        </p:nvSpPr>
        <p:spPr>
          <a:xfrm>
            <a:off x="211589" y="1855976"/>
            <a:ext cx="1630254" cy="276999"/>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alibri" panose="020F0502020204030204"/>
                <a:ea typeface="+mn-ea"/>
                <a:cs typeface="+mn-cs"/>
              </a:rPr>
              <a:t>Cycle time line 2.8 sec</a:t>
            </a:r>
          </a:p>
        </p:txBody>
      </p:sp>
      <p:sp>
        <p:nvSpPr>
          <p:cNvPr id="54" name="Rounded Rectangle 53"/>
          <p:cNvSpPr/>
          <p:nvPr/>
        </p:nvSpPr>
        <p:spPr>
          <a:xfrm>
            <a:off x="2467386" y="1901902"/>
            <a:ext cx="1805739" cy="242516"/>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5" name="TextBox 54"/>
          <p:cNvSpPr txBox="1"/>
          <p:nvPr/>
        </p:nvSpPr>
        <p:spPr>
          <a:xfrm>
            <a:off x="2467386" y="1867419"/>
            <a:ext cx="1630254" cy="276999"/>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alibri" panose="020F0502020204030204"/>
                <a:ea typeface="+mn-ea"/>
                <a:cs typeface="+mn-cs"/>
              </a:rPr>
              <a:t>Cycle time line 2.7 sec</a:t>
            </a:r>
          </a:p>
        </p:txBody>
      </p:sp>
      <p:sp>
        <p:nvSpPr>
          <p:cNvPr id="13" name="Rectangle 12"/>
          <p:cNvSpPr/>
          <p:nvPr/>
        </p:nvSpPr>
        <p:spPr>
          <a:xfrm>
            <a:off x="153497" y="867297"/>
            <a:ext cx="4291795" cy="5601235"/>
          </a:xfrm>
          <a:prstGeom prst="rect">
            <a:avLst/>
          </a:prstGeom>
          <a:noFill/>
          <a:ln>
            <a:solidFill>
              <a:schemeClr val="accent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extBox 1"/>
          <p:cNvSpPr txBox="1"/>
          <p:nvPr/>
        </p:nvSpPr>
        <p:spPr>
          <a:xfrm>
            <a:off x="119630" y="2354630"/>
            <a:ext cx="2483012"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36.000s : 2.8s = </a:t>
            </a:r>
            <a:r>
              <a:rPr kumimoji="0" lang="en-US" sz="1600" b="1" i="0" u="none" strike="noStrike" kern="1200" cap="none" spc="0" normalizeH="0" baseline="0" noProof="0" dirty="0">
                <a:ln>
                  <a:noFill/>
                </a:ln>
                <a:solidFill>
                  <a:srgbClr val="FF0000"/>
                </a:solidFill>
                <a:effectLst/>
                <a:uLnTx/>
                <a:uFillTx/>
                <a:latin typeface="Calibri" panose="020F0502020204030204"/>
                <a:ea typeface="+mn-ea"/>
                <a:cs typeface="+mn-cs"/>
              </a:rPr>
              <a:t>10.928</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pcs</a:t>
            </a:r>
          </a:p>
        </p:txBody>
      </p:sp>
      <p:sp>
        <p:nvSpPr>
          <p:cNvPr id="20" name="TextBox 19"/>
          <p:cNvSpPr txBox="1"/>
          <p:nvPr/>
        </p:nvSpPr>
        <p:spPr>
          <a:xfrm>
            <a:off x="2281117" y="2369388"/>
            <a:ext cx="2192522"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36,000 : 2.7s = </a:t>
            </a:r>
            <a:r>
              <a:rPr kumimoji="0" lang="en-US" sz="1600" b="1" i="0" u="none" strike="noStrike" kern="1200" cap="none" spc="0" normalizeH="0" baseline="0" noProof="0" dirty="0">
                <a:ln>
                  <a:noFill/>
                </a:ln>
                <a:solidFill>
                  <a:srgbClr val="00B050"/>
                </a:solidFill>
                <a:effectLst/>
                <a:uLnTx/>
                <a:uFillTx/>
                <a:latin typeface="Calibri" panose="020F0502020204030204"/>
                <a:ea typeface="+mn-ea"/>
                <a:cs typeface="+mn-cs"/>
              </a:rPr>
              <a:t>11.333</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pcs</a:t>
            </a:r>
          </a:p>
        </p:txBody>
      </p:sp>
      <p:sp>
        <p:nvSpPr>
          <p:cNvPr id="23" name="TextBox 22"/>
          <p:cNvSpPr txBox="1"/>
          <p:nvPr/>
        </p:nvSpPr>
        <p:spPr>
          <a:xfrm>
            <a:off x="238166" y="2960846"/>
            <a:ext cx="2251383" cy="338554"/>
          </a:xfrm>
          <a:prstGeom prst="rect">
            <a:avLst/>
          </a:prstGeom>
          <a:solidFill>
            <a:schemeClr val="bg2"/>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11,333 – 10,928 = </a:t>
            </a:r>
            <a:r>
              <a:rPr kumimoji="0" lang="en-US" sz="1600" b="1" i="0" u="none" strike="noStrike" kern="1200" cap="none" spc="0" normalizeH="0" baseline="0" noProof="0" dirty="0">
                <a:ln>
                  <a:noFill/>
                </a:ln>
                <a:solidFill>
                  <a:prstClr val="black"/>
                </a:solidFill>
                <a:effectLst/>
                <a:uLnTx/>
                <a:uFillTx/>
                <a:latin typeface="Calibri" panose="020F0502020204030204"/>
                <a:ea typeface="+mn-ea"/>
                <a:cs typeface="+mn-cs"/>
              </a:rPr>
              <a:t>405 pcs</a:t>
            </a:r>
          </a:p>
        </p:txBody>
      </p:sp>
      <p:sp>
        <p:nvSpPr>
          <p:cNvPr id="6" name="TextBox 5"/>
          <p:cNvSpPr txBox="1"/>
          <p:nvPr/>
        </p:nvSpPr>
        <p:spPr>
          <a:xfrm>
            <a:off x="246242" y="982241"/>
            <a:ext cx="3195017" cy="523220"/>
          </a:xfrm>
          <a:prstGeom prst="rect">
            <a:avLst/>
          </a:prstGeom>
          <a:solidFill>
            <a:schemeClr val="bg2"/>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Total work time / day </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sym typeface="Wingdings" panose="05000000000000000000" pitchFamily="2" charset="2"/>
              </a:rPr>
              <a:t> 3600s x 10 hour</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 36.000 second </a:t>
            </a:r>
          </a:p>
        </p:txBody>
      </p:sp>
      <p:sp>
        <p:nvSpPr>
          <p:cNvPr id="25" name="TextBox 24"/>
          <p:cNvSpPr txBox="1"/>
          <p:nvPr/>
        </p:nvSpPr>
        <p:spPr>
          <a:xfrm>
            <a:off x="137080" y="2670405"/>
            <a:ext cx="1905000" cy="30777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Total </a:t>
            </a:r>
            <a:r>
              <a:rPr kumimoji="0" lang="en-US" sz="1400" b="1" i="0" u="none" strike="noStrike" kern="1200" cap="none" spc="0" normalizeH="0" baseline="0" noProof="0" dirty="0">
                <a:ln>
                  <a:noFill/>
                </a:ln>
                <a:solidFill>
                  <a:srgbClr val="FF0000"/>
                </a:solidFill>
                <a:effectLst/>
                <a:uLnTx/>
                <a:uFillTx/>
                <a:latin typeface="Calibri" panose="020F0502020204030204"/>
                <a:ea typeface="+mn-ea"/>
                <a:cs typeface="+mn-cs"/>
              </a:rPr>
              <a:t>output</a:t>
            </a: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400" b="1" i="0" u="none" strike="noStrike" kern="1200" cap="none" spc="0" normalizeH="0" baseline="0" noProof="0" dirty="0">
                <a:ln>
                  <a:noFill/>
                </a:ln>
                <a:solidFill>
                  <a:srgbClr val="FF0000"/>
                </a:solidFill>
                <a:effectLst/>
                <a:uLnTx/>
                <a:uFillTx/>
                <a:latin typeface="Calibri" panose="020F0502020204030204"/>
                <a:ea typeface="+mn-ea"/>
                <a:cs typeface="+mn-cs"/>
              </a:rPr>
              <a:t>loss</a:t>
            </a: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 : </a:t>
            </a:r>
          </a:p>
        </p:txBody>
      </p:sp>
      <p:sp>
        <p:nvSpPr>
          <p:cNvPr id="7" name="TextBox 6"/>
          <p:cNvSpPr txBox="1"/>
          <p:nvPr/>
        </p:nvSpPr>
        <p:spPr>
          <a:xfrm>
            <a:off x="153498" y="1580681"/>
            <a:ext cx="1610056" cy="307777"/>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Total output / day :</a:t>
            </a:r>
          </a:p>
        </p:txBody>
      </p:sp>
      <p:sp>
        <p:nvSpPr>
          <p:cNvPr id="11" name="Down Arrow 10"/>
          <p:cNvSpPr/>
          <p:nvPr/>
        </p:nvSpPr>
        <p:spPr>
          <a:xfrm>
            <a:off x="886360" y="2188789"/>
            <a:ext cx="364067" cy="16933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Down Arrow 28"/>
          <p:cNvSpPr/>
          <p:nvPr/>
        </p:nvSpPr>
        <p:spPr>
          <a:xfrm>
            <a:off x="3193929" y="2209800"/>
            <a:ext cx="364067" cy="16933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41" name="Group 40"/>
          <p:cNvGrpSpPr/>
          <p:nvPr/>
        </p:nvGrpSpPr>
        <p:grpSpPr>
          <a:xfrm>
            <a:off x="4756951" y="3611043"/>
            <a:ext cx="2251380" cy="253916"/>
            <a:chOff x="471332" y="1420360"/>
            <a:chExt cx="2019364" cy="189975"/>
          </a:xfrm>
        </p:grpSpPr>
        <p:sp>
          <p:nvSpPr>
            <p:cNvPr id="45" name="Rectangle 44">
              <a:extLst>
                <a:ext uri="{FF2B5EF4-FFF2-40B4-BE49-F238E27FC236}">
                  <a16:creationId xmlns:a16="http://schemas.microsoft.com/office/drawing/2014/main" id="{91DA3D47-1556-4F70-14E1-88786EA26D38}"/>
                </a:ext>
              </a:extLst>
            </p:cNvPr>
            <p:cNvSpPr/>
            <p:nvPr/>
          </p:nvSpPr>
          <p:spPr>
            <a:xfrm>
              <a:off x="471332" y="1429934"/>
              <a:ext cx="2019364" cy="179389"/>
            </a:xfrm>
            <a:prstGeom prst="rect">
              <a:avLst/>
            </a:prstGeom>
            <a:solidFill>
              <a:srgbClr val="6998A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7" name="Rectangle 46"/>
            <p:cNvSpPr/>
            <p:nvPr/>
          </p:nvSpPr>
          <p:spPr>
            <a:xfrm>
              <a:off x="952104" y="1420360"/>
              <a:ext cx="913294" cy="189975"/>
            </a:xfrm>
            <a:prstGeom prst="rect">
              <a:avLst/>
            </a:prstGeom>
          </p:spPr>
          <p:txBody>
            <a:bodyPr wrap="non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FFFFFF"/>
                  </a:solidFill>
                  <a:effectLst/>
                  <a:uLnTx/>
                  <a:uFillTx/>
                  <a:latin typeface="Calibri" panose="020F0502020204030204"/>
                  <a:ea typeface="+mn-ea"/>
                  <a:cs typeface="+mn-cs"/>
                </a:rPr>
                <a:t>NEXT ACTIVITY</a:t>
              </a:r>
            </a:p>
          </p:txBody>
        </p:sp>
      </p:grpSp>
      <p:sp>
        <p:nvSpPr>
          <p:cNvPr id="27" name="Rectangle 26"/>
          <p:cNvSpPr/>
          <p:nvPr/>
        </p:nvSpPr>
        <p:spPr>
          <a:xfrm>
            <a:off x="934037" y="5705474"/>
            <a:ext cx="519107" cy="514687"/>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8" name="Rectangle 47"/>
          <p:cNvSpPr/>
          <p:nvPr/>
        </p:nvSpPr>
        <p:spPr>
          <a:xfrm>
            <a:off x="1729631" y="5381671"/>
            <a:ext cx="519107" cy="854495"/>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2" name="TextBox 51"/>
          <p:cNvSpPr txBox="1"/>
          <p:nvPr/>
        </p:nvSpPr>
        <p:spPr>
          <a:xfrm>
            <a:off x="226977" y="3352025"/>
            <a:ext cx="2507061" cy="338554"/>
          </a:xfrm>
          <a:prstGeom prst="rect">
            <a:avLst/>
          </a:prstGeom>
          <a:solidFill>
            <a:schemeClr val="bg2"/>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panose="020F0502020204030204"/>
                <a:ea typeface="+mn-ea"/>
                <a:cs typeface="+mn-cs"/>
              </a:rPr>
              <a:t>405 pcs </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x 2 shift =</a:t>
            </a:r>
            <a:r>
              <a:rPr kumimoji="0" lang="en-US" sz="1600" b="1" i="0" u="none" strike="noStrike" kern="1200" cap="none" spc="0" normalizeH="0" baseline="0" noProof="0" dirty="0">
                <a:ln>
                  <a:noFill/>
                </a:ln>
                <a:solidFill>
                  <a:prstClr val="black"/>
                </a:solidFill>
                <a:effectLst/>
                <a:uLnTx/>
                <a:uFillTx/>
                <a:latin typeface="Calibri" panose="020F0502020204030204"/>
                <a:ea typeface="+mn-ea"/>
                <a:cs typeface="+mn-cs"/>
              </a:rPr>
              <a:t> 810 pcs</a:t>
            </a:r>
          </a:p>
        </p:txBody>
      </p:sp>
      <p:grpSp>
        <p:nvGrpSpPr>
          <p:cNvPr id="40" name="Group 39"/>
          <p:cNvGrpSpPr/>
          <p:nvPr/>
        </p:nvGrpSpPr>
        <p:grpSpPr>
          <a:xfrm>
            <a:off x="29674" y="4183806"/>
            <a:ext cx="4374033" cy="568723"/>
            <a:chOff x="170946" y="4104851"/>
            <a:chExt cx="4374033" cy="568723"/>
          </a:xfrm>
        </p:grpSpPr>
        <p:grpSp>
          <p:nvGrpSpPr>
            <p:cNvPr id="24" name="Group 23"/>
            <p:cNvGrpSpPr/>
            <p:nvPr/>
          </p:nvGrpSpPr>
          <p:grpSpPr>
            <a:xfrm>
              <a:off x="1332189" y="4117405"/>
              <a:ext cx="3212790" cy="556169"/>
              <a:chOff x="634979" y="3991140"/>
              <a:chExt cx="3212790" cy="556169"/>
            </a:xfrm>
          </p:grpSpPr>
          <p:grpSp>
            <p:nvGrpSpPr>
              <p:cNvPr id="16" name="Group 15"/>
              <p:cNvGrpSpPr/>
              <p:nvPr/>
            </p:nvGrpSpPr>
            <p:grpSpPr>
              <a:xfrm>
                <a:off x="634979" y="3991140"/>
                <a:ext cx="3212790" cy="556169"/>
                <a:chOff x="5709392" y="4388874"/>
                <a:chExt cx="3212790" cy="556169"/>
              </a:xfrm>
            </p:grpSpPr>
            <p:sp>
              <p:nvSpPr>
                <p:cNvPr id="5" name="TextBox 4"/>
                <p:cNvSpPr txBox="1"/>
                <p:nvPr/>
              </p:nvSpPr>
              <p:spPr>
                <a:xfrm>
                  <a:off x="5717859" y="4388874"/>
                  <a:ext cx="922266" cy="30777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sng" strike="noStrike" kern="1200" cap="none" spc="0" normalizeH="0" baseline="0" noProof="0" dirty="0">
                      <a:ln>
                        <a:noFill/>
                      </a:ln>
                      <a:solidFill>
                        <a:prstClr val="black"/>
                      </a:solidFill>
                      <a:effectLst/>
                      <a:uLnTx/>
                      <a:uFillTx/>
                      <a:latin typeface="Calibri" panose="020F0502020204030204"/>
                      <a:ea typeface="+mn-ea"/>
                      <a:cs typeface="+mn-cs"/>
                    </a:rPr>
                    <a:t>405 pcs </a:t>
                  </a:r>
                </a:p>
              </p:txBody>
            </p:sp>
            <p:sp>
              <p:nvSpPr>
                <p:cNvPr id="30" name="TextBox 29"/>
                <p:cNvSpPr txBox="1"/>
                <p:nvPr/>
              </p:nvSpPr>
              <p:spPr>
                <a:xfrm>
                  <a:off x="5709392" y="4637266"/>
                  <a:ext cx="2491764" cy="30777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11.333 pcs </a:t>
                  </a:r>
                </a:p>
              </p:txBody>
            </p:sp>
            <p:sp>
              <p:nvSpPr>
                <p:cNvPr id="15" name="TextBox 14"/>
                <p:cNvSpPr txBox="1"/>
                <p:nvPr/>
              </p:nvSpPr>
              <p:spPr>
                <a:xfrm>
                  <a:off x="6602762" y="4442591"/>
                  <a:ext cx="508479" cy="30777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x</a:t>
                  </a:r>
                </a:p>
              </p:txBody>
            </p:sp>
            <p:sp>
              <p:nvSpPr>
                <p:cNvPr id="34" name="TextBox 33"/>
                <p:cNvSpPr txBox="1"/>
                <p:nvPr/>
              </p:nvSpPr>
              <p:spPr>
                <a:xfrm>
                  <a:off x="6819802" y="4457150"/>
                  <a:ext cx="2102380" cy="30777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100%</a:t>
                  </a:r>
                </a:p>
              </p:txBody>
            </p:sp>
          </p:grpSp>
          <p:sp>
            <p:nvSpPr>
              <p:cNvPr id="18" name="TextBox 17"/>
              <p:cNvSpPr txBox="1"/>
              <p:nvPr/>
            </p:nvSpPr>
            <p:spPr>
              <a:xfrm>
                <a:off x="2537410" y="4008698"/>
                <a:ext cx="1083964" cy="400110"/>
              </a:xfrm>
              <a:prstGeom prst="rect">
                <a:avLst/>
              </a:prstGeom>
              <a:solidFill>
                <a:schemeClr val="bg2"/>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3.57%</a:t>
                </a:r>
              </a:p>
            </p:txBody>
          </p:sp>
          <p:sp>
            <p:nvSpPr>
              <p:cNvPr id="19" name="TextBox 18"/>
              <p:cNvSpPr txBox="1"/>
              <p:nvPr/>
            </p:nvSpPr>
            <p:spPr>
              <a:xfrm>
                <a:off x="2255837" y="4043697"/>
                <a:ext cx="220134"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grpSp>
        <p:sp>
          <p:nvSpPr>
            <p:cNvPr id="26" name="TextBox 25"/>
            <p:cNvSpPr txBox="1"/>
            <p:nvPr/>
          </p:nvSpPr>
          <p:spPr>
            <a:xfrm>
              <a:off x="170946" y="4104851"/>
              <a:ext cx="1161242"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Productivity UP</a:t>
              </a:r>
            </a:p>
          </p:txBody>
        </p:sp>
        <p:sp>
          <p:nvSpPr>
            <p:cNvPr id="53" name="TextBox 52"/>
            <p:cNvSpPr txBox="1"/>
            <p:nvPr/>
          </p:nvSpPr>
          <p:spPr>
            <a:xfrm>
              <a:off x="1121264" y="4211908"/>
              <a:ext cx="306570" cy="27699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grpSp>
      <p:sp>
        <p:nvSpPr>
          <p:cNvPr id="56" name="TextBox 55"/>
          <p:cNvSpPr txBox="1"/>
          <p:nvPr/>
        </p:nvSpPr>
        <p:spPr>
          <a:xfrm>
            <a:off x="226976" y="3766576"/>
            <a:ext cx="2880935" cy="338554"/>
          </a:xfrm>
          <a:prstGeom prst="rect">
            <a:avLst/>
          </a:prstGeom>
          <a:solidFill>
            <a:schemeClr val="bg2"/>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panose="020F0502020204030204"/>
                <a:ea typeface="+mn-ea"/>
                <a:cs typeface="+mn-cs"/>
              </a:rPr>
              <a:t>810 pcs </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x 30 days =</a:t>
            </a:r>
            <a:r>
              <a:rPr kumimoji="0" lang="en-US" sz="1600" b="1" i="0" u="none" strike="noStrike" kern="1200" cap="none" spc="0" normalizeH="0" baseline="0" noProof="0" dirty="0">
                <a:ln>
                  <a:noFill/>
                </a:ln>
                <a:solidFill>
                  <a:prstClr val="black"/>
                </a:solidFill>
                <a:effectLst/>
                <a:uLnTx/>
                <a:uFillTx/>
                <a:latin typeface="Calibri" panose="020F0502020204030204"/>
                <a:ea typeface="+mn-ea"/>
                <a:cs typeface="+mn-cs"/>
              </a:rPr>
              <a:t> 24.300 pcs</a:t>
            </a:r>
          </a:p>
        </p:txBody>
      </p:sp>
      <p:cxnSp>
        <p:nvCxnSpPr>
          <p:cNvPr id="50" name="Straight Connector 49"/>
          <p:cNvCxnSpPr/>
          <p:nvPr/>
        </p:nvCxnSpPr>
        <p:spPr>
          <a:xfrm>
            <a:off x="558800" y="4706070"/>
            <a:ext cx="0" cy="154610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558799" y="6236167"/>
            <a:ext cx="214983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a:stCxn id="27" idx="0"/>
            <a:endCxn id="48" idx="0"/>
          </p:cNvCxnSpPr>
          <p:nvPr/>
        </p:nvCxnSpPr>
        <p:spPr>
          <a:xfrm flipV="1">
            <a:off x="1193591" y="5381671"/>
            <a:ext cx="795594" cy="323803"/>
          </a:xfrm>
          <a:prstGeom prst="straightConnector1">
            <a:avLst/>
          </a:prstGeom>
          <a:ln w="28575">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60" name="TextBox 59"/>
          <p:cNvSpPr txBox="1"/>
          <p:nvPr/>
        </p:nvSpPr>
        <p:spPr>
          <a:xfrm>
            <a:off x="189162" y="4522954"/>
            <a:ext cx="476855" cy="1869743"/>
          </a:xfrm>
          <a:prstGeom prst="rect">
            <a:avLst/>
          </a:prstGeom>
          <a:noFill/>
        </p:spPr>
        <p:txBody>
          <a:bodyPr wrap="square" rtlCol="0">
            <a:spAutoFit/>
          </a:bodyPr>
          <a:lstStyle/>
          <a:p>
            <a:pPr marL="0" marR="0" lvl="0" indent="0" algn="l" defTabSz="457200" rtl="0" eaLnBrk="1" fontAlgn="auto" latinLnBrk="0" hangingPunct="1">
              <a:lnSpc>
                <a:spcPct val="15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rPr>
              <a:t>30k</a:t>
            </a:r>
          </a:p>
          <a:p>
            <a:pPr marL="0" marR="0" lvl="0" indent="0" algn="l" defTabSz="457200" rtl="0" eaLnBrk="1" fontAlgn="auto" latinLnBrk="0" hangingPunct="1">
              <a:lnSpc>
                <a:spcPct val="15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457200" rtl="0" eaLnBrk="1" fontAlgn="auto" latinLnBrk="0" hangingPunct="1">
              <a:lnSpc>
                <a:spcPct val="15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rPr>
              <a:t>25K</a:t>
            </a:r>
          </a:p>
          <a:p>
            <a:pPr marL="0" marR="0" lvl="0" indent="0" algn="l" defTabSz="457200" rtl="0" eaLnBrk="1" fontAlgn="auto" latinLnBrk="0" hangingPunct="1">
              <a:lnSpc>
                <a:spcPct val="15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457200" rtl="0" eaLnBrk="1" fontAlgn="auto" latinLnBrk="0" hangingPunct="1">
              <a:lnSpc>
                <a:spcPct val="15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rPr>
              <a:t>20K</a:t>
            </a:r>
          </a:p>
          <a:p>
            <a:pPr marL="0" marR="0" lvl="0" indent="0" algn="l" defTabSz="457200" rtl="0" eaLnBrk="1" fontAlgn="auto" latinLnBrk="0" hangingPunct="1">
              <a:lnSpc>
                <a:spcPct val="15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457200" rtl="0" eaLnBrk="1" fontAlgn="auto" latinLnBrk="0" hangingPunct="1">
              <a:lnSpc>
                <a:spcPct val="15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rPr>
              <a:t>0</a:t>
            </a:r>
          </a:p>
        </p:txBody>
      </p:sp>
      <p:sp>
        <p:nvSpPr>
          <p:cNvPr id="67" name="TextBox 66"/>
          <p:cNvSpPr txBox="1"/>
          <p:nvPr/>
        </p:nvSpPr>
        <p:spPr>
          <a:xfrm>
            <a:off x="648672" y="4733621"/>
            <a:ext cx="1905000" cy="30777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Output / day</a:t>
            </a:r>
          </a:p>
        </p:txBody>
      </p:sp>
      <p:sp>
        <p:nvSpPr>
          <p:cNvPr id="68" name="TextBox 67"/>
          <p:cNvSpPr txBox="1"/>
          <p:nvPr/>
        </p:nvSpPr>
        <p:spPr>
          <a:xfrm>
            <a:off x="2317594" y="4926585"/>
            <a:ext cx="2066012" cy="107721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After </a:t>
            </a: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kaizen</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we </a:t>
            </a: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increase</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1" i="0" u="none" strike="noStrike" kern="1200" cap="none" spc="0" normalizeH="0" baseline="0" noProof="0" dirty="0">
                <a:ln>
                  <a:noFill/>
                </a:ln>
                <a:solidFill>
                  <a:srgbClr val="00B050"/>
                </a:solidFill>
                <a:effectLst/>
                <a:uLnTx/>
                <a:uFillTx/>
                <a:latin typeface="Calibri" panose="020F0502020204030204"/>
                <a:ea typeface="+mn-ea"/>
                <a:cs typeface="+mn-cs"/>
              </a:rPr>
              <a:t>24.300</a:t>
            </a:r>
            <a:r>
              <a:rPr kumimoji="0" lang="en-US" sz="1800" b="0" i="0" u="none" strike="noStrike" kern="1200" cap="none" spc="0" normalizeH="0" baseline="0" noProof="0" dirty="0">
                <a:ln>
                  <a:noFill/>
                </a:ln>
                <a:solidFill>
                  <a:srgbClr val="00B050"/>
                </a:solidFill>
                <a:effectLst/>
                <a:uLnTx/>
                <a:uFillTx/>
                <a:latin typeface="Calibri" panose="020F0502020204030204"/>
                <a:ea typeface="+mn-ea"/>
                <a:cs typeface="+mn-cs"/>
              </a:rPr>
              <a:t> </a:t>
            </a:r>
            <a:r>
              <a:rPr kumimoji="0" lang="en-US" sz="1800" b="1" i="0" u="none" strike="noStrike" kern="1200" cap="none" spc="0" normalizeH="0" baseline="0" noProof="0" dirty="0">
                <a:ln>
                  <a:noFill/>
                </a:ln>
                <a:solidFill>
                  <a:srgbClr val="00B050"/>
                </a:solidFill>
                <a:effectLst/>
                <a:uLnTx/>
                <a:uFillTx/>
                <a:latin typeface="Calibri" panose="020F0502020204030204"/>
                <a:ea typeface="+mn-ea"/>
                <a:cs typeface="+mn-cs"/>
              </a:rPr>
              <a:t>pcs</a:t>
            </a:r>
            <a:r>
              <a:rPr kumimoji="0" lang="en-US" sz="1800" b="0" i="0" u="none" strike="noStrike" kern="1200" cap="none" spc="0" normalizeH="0" baseline="0" noProof="0" dirty="0">
                <a:ln>
                  <a:noFill/>
                </a:ln>
                <a:solidFill>
                  <a:srgbClr val="00B050"/>
                </a:solidFill>
                <a:effectLst/>
                <a:uLnTx/>
                <a:uFillTx/>
                <a:latin typeface="Calibri" panose="020F0502020204030204"/>
                <a:ea typeface="+mn-ea"/>
                <a:cs typeface="+mn-cs"/>
              </a:rPr>
              <a:t> </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per </a:t>
            </a: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month</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and productivity up </a:t>
            </a:r>
            <a:r>
              <a:rPr kumimoji="0" lang="en-US" sz="1800" b="1" i="0" u="none" strike="noStrike" kern="1200" cap="none" spc="0" normalizeH="0" baseline="0" noProof="0" dirty="0">
                <a:ln>
                  <a:noFill/>
                </a:ln>
                <a:solidFill>
                  <a:srgbClr val="00B050"/>
                </a:solidFill>
                <a:effectLst/>
                <a:uLnTx/>
                <a:uFillTx/>
                <a:latin typeface="Calibri" panose="020F0502020204030204"/>
                <a:ea typeface="+mn-ea"/>
                <a:cs typeface="+mn-cs"/>
              </a:rPr>
              <a:t>3.57%</a:t>
            </a:r>
          </a:p>
        </p:txBody>
      </p:sp>
      <p:sp>
        <p:nvSpPr>
          <p:cNvPr id="65" name="TextBox 64"/>
          <p:cNvSpPr txBox="1"/>
          <p:nvPr/>
        </p:nvSpPr>
        <p:spPr>
          <a:xfrm>
            <a:off x="860563" y="6216331"/>
            <a:ext cx="826981" cy="27699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0000"/>
                </a:solidFill>
                <a:effectLst/>
                <a:uLnTx/>
                <a:uFillTx/>
                <a:latin typeface="Calibri" panose="020F0502020204030204"/>
                <a:ea typeface="+mn-ea"/>
                <a:cs typeface="+mn-cs"/>
              </a:rPr>
              <a:t>BEFORE</a:t>
            </a:r>
          </a:p>
        </p:txBody>
      </p:sp>
      <p:sp>
        <p:nvSpPr>
          <p:cNvPr id="70" name="TextBox 69"/>
          <p:cNvSpPr txBox="1"/>
          <p:nvPr/>
        </p:nvSpPr>
        <p:spPr>
          <a:xfrm>
            <a:off x="1714613" y="6223071"/>
            <a:ext cx="701326" cy="27699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0C0"/>
                </a:solidFill>
                <a:effectLst/>
                <a:uLnTx/>
                <a:uFillTx/>
                <a:latin typeface="Calibri" panose="020F0502020204030204"/>
                <a:ea typeface="+mn-ea"/>
                <a:cs typeface="+mn-cs"/>
              </a:rPr>
              <a:t>AFTER</a:t>
            </a:r>
          </a:p>
        </p:txBody>
      </p:sp>
      <p:sp>
        <p:nvSpPr>
          <p:cNvPr id="66" name="Rectangle 65"/>
          <p:cNvSpPr/>
          <p:nvPr/>
        </p:nvSpPr>
        <p:spPr>
          <a:xfrm>
            <a:off x="4762019" y="4040654"/>
            <a:ext cx="4068714" cy="2427878"/>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9" name="TextBox 68"/>
          <p:cNvSpPr txBox="1"/>
          <p:nvPr/>
        </p:nvSpPr>
        <p:spPr>
          <a:xfrm>
            <a:off x="5004988" y="4206317"/>
            <a:ext cx="1371600"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HEIJUNKA</a:t>
            </a:r>
          </a:p>
        </p:txBody>
      </p:sp>
      <p:sp>
        <p:nvSpPr>
          <p:cNvPr id="73" name="TextBox 72"/>
          <p:cNvSpPr txBox="1"/>
          <p:nvPr/>
        </p:nvSpPr>
        <p:spPr>
          <a:xfrm>
            <a:off x="6657674" y="4121295"/>
            <a:ext cx="2173059" cy="58477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panose="020F0502020204030204"/>
                <a:ea typeface="+mn-ea"/>
                <a:cs typeface="+mn-cs"/>
              </a:rPr>
              <a:t>REDUCE DANDORI ATTACHMENT TOKUSEI</a:t>
            </a:r>
          </a:p>
        </p:txBody>
      </p:sp>
      <p:pic>
        <p:nvPicPr>
          <p:cNvPr id="78" name="Picture 77"/>
          <p:cNvPicPr>
            <a:picLocks noChangeAspect="1"/>
          </p:cNvPicPr>
          <p:nvPr/>
        </p:nvPicPr>
        <p:blipFill>
          <a:blip r:embed="rId4"/>
          <a:stretch>
            <a:fillRect/>
          </a:stretch>
        </p:blipFill>
        <p:spPr>
          <a:xfrm>
            <a:off x="4953524" y="4609320"/>
            <a:ext cx="1394197" cy="885080"/>
          </a:xfrm>
          <a:prstGeom prst="rect">
            <a:avLst/>
          </a:prstGeom>
        </p:spPr>
      </p:pic>
      <p:sp>
        <p:nvSpPr>
          <p:cNvPr id="79" name="TextBox 78"/>
          <p:cNvSpPr txBox="1"/>
          <p:nvPr/>
        </p:nvSpPr>
        <p:spPr>
          <a:xfrm>
            <a:off x="6688732" y="5487209"/>
            <a:ext cx="2209191" cy="89255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There</a:t>
            </a: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are </a:t>
            </a: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3 Attachment </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model, then</a:t>
            </a: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6 block </a:t>
            </a: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of </a:t>
            </a:r>
            <a:r>
              <a:rPr kumimoji="0" lang="en-US" sz="1200" b="1" i="0" u="none" strike="noStrike" kern="1200" cap="none" spc="0" normalizeH="0" baseline="0" noProof="0" dirty="0" err="1">
                <a:ln>
                  <a:noFill/>
                </a:ln>
                <a:solidFill>
                  <a:prstClr val="black"/>
                </a:solidFill>
                <a:effectLst/>
                <a:uLnTx/>
                <a:uFillTx/>
                <a:latin typeface="Calibri" panose="020F0502020204030204"/>
                <a:ea typeface="+mn-ea"/>
                <a:cs typeface="+mn-cs"/>
              </a:rPr>
              <a:t>tokusei</a:t>
            </a: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and</a:t>
            </a: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Dandori work is carried out by </a:t>
            </a: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stopping</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the</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machine</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2" name="TextBox 81"/>
          <p:cNvSpPr txBox="1"/>
          <p:nvPr/>
        </p:nvSpPr>
        <p:spPr>
          <a:xfrm>
            <a:off x="4867022" y="5535383"/>
            <a:ext cx="1762379" cy="86177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Equal distribution </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of production volume </a:t>
            </a: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during the production process (by Kanban)</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1" name="Right Arrow 80"/>
          <p:cNvSpPr/>
          <p:nvPr/>
        </p:nvSpPr>
        <p:spPr>
          <a:xfrm>
            <a:off x="7262044" y="4743905"/>
            <a:ext cx="770947" cy="26797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5" name="Right Arrow 84"/>
          <p:cNvSpPr/>
          <p:nvPr/>
        </p:nvSpPr>
        <p:spPr>
          <a:xfrm flipH="1">
            <a:off x="7501709" y="5012196"/>
            <a:ext cx="770947" cy="267974"/>
          </a:xfrm>
          <a:prstGeom prst="rightArrow">
            <a:avLst/>
          </a:prstGeom>
          <a:solidFill>
            <a:srgbClr val="5B9BD5">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3" name="TextBox 82"/>
          <p:cNvSpPr txBox="1"/>
          <p:nvPr/>
        </p:nvSpPr>
        <p:spPr>
          <a:xfrm>
            <a:off x="8017921" y="4680647"/>
            <a:ext cx="812812"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black"/>
                </a:solidFill>
                <a:effectLst/>
                <a:uLnTx/>
                <a:uFillTx/>
                <a:latin typeface="Calibri" panose="020F0502020204030204"/>
                <a:ea typeface="+mn-ea"/>
                <a:cs typeface="+mn-cs"/>
              </a:rPr>
              <a:t>Attachment A</a:t>
            </a:r>
          </a:p>
        </p:txBody>
      </p:sp>
      <p:sp>
        <p:nvSpPr>
          <p:cNvPr id="89" name="TextBox 88"/>
          <p:cNvSpPr txBox="1"/>
          <p:nvPr/>
        </p:nvSpPr>
        <p:spPr>
          <a:xfrm>
            <a:off x="6735806" y="4986040"/>
            <a:ext cx="812812" cy="369332"/>
          </a:xfrm>
          <a:prstGeom prst="rect">
            <a:avLst/>
          </a:prstGeom>
          <a:noFill/>
        </p:spPr>
        <p:txBody>
          <a:bodyPr wrap="squar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black"/>
                </a:solidFill>
                <a:effectLst/>
                <a:uLnTx/>
                <a:uFillTx/>
                <a:latin typeface="Calibri" panose="020F0502020204030204"/>
                <a:ea typeface="+mn-ea"/>
                <a:cs typeface="+mn-cs"/>
              </a:rPr>
              <a:t>Attachment B</a:t>
            </a:r>
          </a:p>
        </p:txBody>
      </p:sp>
      <p:cxnSp>
        <p:nvCxnSpPr>
          <p:cNvPr id="86" name="Straight Connector 85"/>
          <p:cNvCxnSpPr/>
          <p:nvPr/>
        </p:nvCxnSpPr>
        <p:spPr>
          <a:xfrm>
            <a:off x="6619875" y="4464223"/>
            <a:ext cx="0" cy="1832139"/>
          </a:xfrm>
          <a:prstGeom prst="line">
            <a:avLst/>
          </a:prstGeom>
        </p:spPr>
        <p:style>
          <a:lnRef idx="1">
            <a:schemeClr val="accent1"/>
          </a:lnRef>
          <a:fillRef idx="0">
            <a:schemeClr val="accent1"/>
          </a:fillRef>
          <a:effectRef idx="0">
            <a:schemeClr val="accent1"/>
          </a:effectRef>
          <a:fontRef idx="minor">
            <a:schemeClr val="tx1"/>
          </a:fontRef>
        </p:style>
      </p:cxnSp>
      <p:sp>
        <p:nvSpPr>
          <p:cNvPr id="91" name="TextBox 90"/>
          <p:cNvSpPr txBox="1"/>
          <p:nvPr/>
        </p:nvSpPr>
        <p:spPr>
          <a:xfrm>
            <a:off x="1781452" y="5657656"/>
            <a:ext cx="701326" cy="27699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alibri" panose="020F0502020204030204"/>
                <a:ea typeface="+mn-ea"/>
                <a:cs typeface="+mn-cs"/>
              </a:rPr>
              <a:t>23K</a:t>
            </a:r>
          </a:p>
        </p:txBody>
      </p:sp>
      <p:sp>
        <p:nvSpPr>
          <p:cNvPr id="92" name="TextBox 91"/>
          <p:cNvSpPr txBox="1"/>
          <p:nvPr/>
        </p:nvSpPr>
        <p:spPr>
          <a:xfrm>
            <a:off x="990990" y="5836439"/>
            <a:ext cx="701326" cy="27699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alibri" panose="020F0502020204030204"/>
                <a:ea typeface="+mn-ea"/>
                <a:cs typeface="+mn-cs"/>
              </a:rPr>
              <a:t>21K</a:t>
            </a:r>
          </a:p>
        </p:txBody>
      </p:sp>
      <p:sp>
        <p:nvSpPr>
          <p:cNvPr id="288" name="Rectangle 287"/>
          <p:cNvSpPr/>
          <p:nvPr/>
        </p:nvSpPr>
        <p:spPr>
          <a:xfrm>
            <a:off x="1172887" y="5291267"/>
            <a:ext cx="574196" cy="276999"/>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B050"/>
                </a:solidFill>
                <a:effectLst/>
                <a:uLnTx/>
                <a:uFillTx/>
                <a:latin typeface="Calibri" panose="020F0502020204030204"/>
                <a:ea typeface="+mn-ea"/>
                <a:cs typeface="+mn-cs"/>
              </a:rPr>
              <a:t>3.57%</a:t>
            </a:r>
          </a:p>
        </p:txBody>
      </p:sp>
    </p:spTree>
    <p:extLst>
      <p:ext uri="{BB962C8B-B14F-4D97-AF65-F5344CB8AC3E}">
        <p14:creationId xmlns:p14="http://schemas.microsoft.com/office/powerpoint/2010/main" val="32754163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srcRect l="2453" t="1117" r="1052"/>
          <a:stretch/>
        </p:blipFill>
        <p:spPr>
          <a:xfrm>
            <a:off x="76200" y="25400"/>
            <a:ext cx="8991600" cy="6746706"/>
          </a:xfrm>
          <a:prstGeom prst="rect">
            <a:avLst/>
          </a:prstGeom>
        </p:spPr>
      </p:pic>
    </p:spTree>
    <p:extLst>
      <p:ext uri="{BB962C8B-B14F-4D97-AF65-F5344CB8AC3E}">
        <p14:creationId xmlns:p14="http://schemas.microsoft.com/office/powerpoint/2010/main" val="13554367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40855E3-4392-F314-3317-891DBA9A84E4}"/>
              </a:ext>
            </a:extLst>
          </p:cNvPr>
          <p:cNvSpPr>
            <a:spLocks noGrp="1"/>
          </p:cNvSpPr>
          <p:nvPr>
            <p:ph type="title"/>
          </p:nvPr>
        </p:nvSpPr>
        <p:spPr>
          <a:xfrm>
            <a:off x="248235" y="85031"/>
            <a:ext cx="6449745" cy="495224"/>
          </a:xfrm>
        </p:spPr>
        <p:txBody>
          <a:bodyPr wrap="square">
            <a:normAutofit/>
          </a:bodyPr>
          <a:lstStyle/>
          <a:p>
            <a:r>
              <a:rPr lang="en-US" sz="2200" i="0" dirty="0">
                <a:solidFill>
                  <a:sysClr val="windowText" lastClr="000000"/>
                </a:solidFill>
                <a:latin typeface="Arial Unicode MS" panose="020B0604020202020204" pitchFamily="34" charset="-128"/>
                <a:ea typeface="Arial Unicode MS" panose="020B0604020202020204" pitchFamily="34" charset="-128"/>
                <a:cs typeface="Arial Unicode MS" panose="020B0604020202020204" pitchFamily="34" charset="-128"/>
              </a:rPr>
              <a:t>➃</a:t>
            </a:r>
            <a:r>
              <a:rPr lang="en-US" sz="2200" b="0" i="0" dirty="0">
                <a:solidFill>
                  <a:sysClr val="windowText" lastClr="000000"/>
                </a:solidFill>
                <a:latin typeface="Arial Unicode MS" panose="020B0604020202020204" pitchFamily="34" charset="-128"/>
                <a:ea typeface="Arial Unicode MS" panose="020B0604020202020204" pitchFamily="34" charset="-128"/>
                <a:cs typeface="Arial Unicode MS" panose="020B0604020202020204" pitchFamily="34" charset="-128"/>
              </a:rPr>
              <a:t> </a:t>
            </a:r>
            <a:r>
              <a:rPr lang="en-US" sz="1800" i="0" dirty="0"/>
              <a:t>Product Knowledge</a:t>
            </a:r>
          </a:p>
        </p:txBody>
      </p:sp>
      <p:sp>
        <p:nvSpPr>
          <p:cNvPr id="46" name="Rectangular Callout 26">
            <a:extLst>
              <a:ext uri="{FF2B5EF4-FFF2-40B4-BE49-F238E27FC236}">
                <a16:creationId xmlns:a16="http://schemas.microsoft.com/office/drawing/2014/main" id="{EAC23DB5-4733-9EB0-23D2-6C0D37ED0519}"/>
              </a:ext>
            </a:extLst>
          </p:cNvPr>
          <p:cNvSpPr/>
          <p:nvPr/>
        </p:nvSpPr>
        <p:spPr>
          <a:xfrm>
            <a:off x="122615" y="4294128"/>
            <a:ext cx="4126466" cy="2031816"/>
          </a:xfrm>
          <a:prstGeom prst="wedgeRectCallout">
            <a:avLst>
              <a:gd name="adj1" fmla="val -26400"/>
              <a:gd name="adj2" fmla="val 46382"/>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577" rtl="0"/>
            <a:endParaRPr kumimoji="1" lang="en-US" sz="1798" kern="1200">
              <a:solidFill>
                <a:srgbClr val="FFFFFF"/>
              </a:solidFill>
              <a:ea typeface="Meiryo UI"/>
            </a:endParaRPr>
          </a:p>
        </p:txBody>
      </p:sp>
      <p:sp>
        <p:nvSpPr>
          <p:cNvPr id="48" name="TextBox 47">
            <a:extLst>
              <a:ext uri="{FF2B5EF4-FFF2-40B4-BE49-F238E27FC236}">
                <a16:creationId xmlns:a16="http://schemas.microsoft.com/office/drawing/2014/main" id="{243BA6D0-E64B-0718-FCDD-129317B386BB}"/>
              </a:ext>
            </a:extLst>
          </p:cNvPr>
          <p:cNvSpPr txBox="1"/>
          <p:nvPr/>
        </p:nvSpPr>
        <p:spPr>
          <a:xfrm>
            <a:off x="4387480" y="1987387"/>
            <a:ext cx="3910232" cy="923330"/>
          </a:xfrm>
          <a:prstGeom prst="rect">
            <a:avLst/>
          </a:prstGeom>
          <a:noFill/>
        </p:spPr>
        <p:txBody>
          <a:bodyPr wrap="square" rtlCol="0">
            <a:spAutoFit/>
          </a:bodyPr>
          <a:lstStyle/>
          <a:p>
            <a:r>
              <a:rPr lang="en-US" sz="1400" b="1" dirty="0">
                <a:solidFill>
                  <a:srgbClr val="00B0F0"/>
                </a:solidFill>
              </a:rPr>
              <a:t>BF23</a:t>
            </a:r>
            <a:r>
              <a:rPr lang="en-US" sz="1400" b="1" dirty="0"/>
              <a:t> </a:t>
            </a:r>
            <a:r>
              <a:rPr lang="en-US" sz="1400" b="1" dirty="0">
                <a:solidFill>
                  <a:srgbClr val="00B0F0"/>
                </a:solidFill>
              </a:rPr>
              <a:t>Power</a:t>
            </a:r>
            <a:r>
              <a:rPr lang="en-US" sz="1400" b="1" dirty="0"/>
              <a:t> </a:t>
            </a:r>
            <a:r>
              <a:rPr lang="en-US" sz="1400" b="1" dirty="0">
                <a:solidFill>
                  <a:srgbClr val="00B0F0"/>
                </a:solidFill>
              </a:rPr>
              <a:t>Window</a:t>
            </a:r>
            <a:r>
              <a:rPr lang="en-US" sz="1400" b="1" dirty="0"/>
              <a:t> </a:t>
            </a:r>
            <a:r>
              <a:rPr lang="en-US" sz="1200" dirty="0"/>
              <a:t>has </a:t>
            </a:r>
            <a:r>
              <a:rPr lang="en-US" sz="1600" b="1" dirty="0"/>
              <a:t>3</a:t>
            </a:r>
            <a:r>
              <a:rPr lang="en-US" sz="1200" dirty="0"/>
              <a:t> </a:t>
            </a:r>
            <a:r>
              <a:rPr lang="en-US" sz="1600" b="1" dirty="0"/>
              <a:t>models</a:t>
            </a:r>
            <a:r>
              <a:rPr lang="en-US" sz="1200" dirty="0"/>
              <a:t> product. </a:t>
            </a:r>
            <a:r>
              <a:rPr lang="en-US" sz="1400" b="1" dirty="0"/>
              <a:t>Normal</a:t>
            </a:r>
            <a:r>
              <a:rPr lang="en-US" sz="1200" dirty="0"/>
              <a:t>, </a:t>
            </a:r>
            <a:r>
              <a:rPr lang="en-US" sz="1400" b="1" dirty="0"/>
              <a:t>Sensor</a:t>
            </a:r>
            <a:r>
              <a:rPr lang="en-US" sz="1200" dirty="0"/>
              <a:t>, and </a:t>
            </a:r>
            <a:r>
              <a:rPr lang="en-US" sz="1400" b="1" dirty="0"/>
              <a:t>Smart</a:t>
            </a:r>
            <a:r>
              <a:rPr lang="en-US" sz="1200" dirty="0"/>
              <a:t> </a:t>
            </a:r>
            <a:r>
              <a:rPr lang="en-US" sz="1400" b="1" dirty="0"/>
              <a:t>model</a:t>
            </a:r>
            <a:r>
              <a:rPr lang="en-US" sz="1200" dirty="0"/>
              <a:t>,</a:t>
            </a:r>
          </a:p>
          <a:p>
            <a:r>
              <a:rPr lang="en-US" sz="1200" dirty="0"/>
              <a:t>For </a:t>
            </a:r>
            <a:r>
              <a:rPr lang="en-US" sz="1200" b="1" dirty="0"/>
              <a:t>Line</a:t>
            </a:r>
            <a:r>
              <a:rPr lang="en-US" sz="1200" dirty="0"/>
              <a:t> </a:t>
            </a:r>
            <a:r>
              <a:rPr lang="en-US" sz="1200" b="1" dirty="0"/>
              <a:t>1</a:t>
            </a:r>
            <a:r>
              <a:rPr lang="en-US" sz="1200" dirty="0"/>
              <a:t> running product </a:t>
            </a:r>
            <a:r>
              <a:rPr lang="en-US" sz="1200" i="1" dirty="0"/>
              <a:t>Sensor</a:t>
            </a:r>
            <a:r>
              <a:rPr lang="en-US" sz="1200" dirty="0"/>
              <a:t> and </a:t>
            </a:r>
            <a:r>
              <a:rPr lang="en-US" sz="1200" i="1" dirty="0"/>
              <a:t>Smart</a:t>
            </a:r>
            <a:r>
              <a:rPr lang="en-US" sz="1200" dirty="0"/>
              <a:t>.</a:t>
            </a:r>
          </a:p>
          <a:p>
            <a:r>
              <a:rPr lang="en-US" sz="1200" dirty="0"/>
              <a:t>For </a:t>
            </a:r>
            <a:r>
              <a:rPr lang="en-US" sz="1200" b="1" dirty="0"/>
              <a:t>Line</a:t>
            </a:r>
            <a:r>
              <a:rPr lang="en-US" sz="1200" dirty="0"/>
              <a:t> </a:t>
            </a:r>
            <a:r>
              <a:rPr lang="en-US" sz="1200" b="1" dirty="0"/>
              <a:t>2</a:t>
            </a:r>
            <a:r>
              <a:rPr lang="en-US" sz="1200" dirty="0"/>
              <a:t> only running product BF23 </a:t>
            </a:r>
            <a:r>
              <a:rPr lang="en-US" sz="1200" i="1" dirty="0"/>
              <a:t>Normal</a:t>
            </a:r>
            <a:r>
              <a:rPr lang="en-US" sz="1200" dirty="0"/>
              <a:t> model.</a:t>
            </a:r>
          </a:p>
        </p:txBody>
      </p:sp>
      <p:sp>
        <p:nvSpPr>
          <p:cNvPr id="80" name="Rectangular Callout 26">
            <a:extLst>
              <a:ext uri="{FF2B5EF4-FFF2-40B4-BE49-F238E27FC236}">
                <a16:creationId xmlns:a16="http://schemas.microsoft.com/office/drawing/2014/main" id="{EAC23DB5-4733-9EB0-23D2-6C0D37ED0519}"/>
              </a:ext>
            </a:extLst>
          </p:cNvPr>
          <p:cNvSpPr/>
          <p:nvPr/>
        </p:nvSpPr>
        <p:spPr>
          <a:xfrm>
            <a:off x="117245" y="593241"/>
            <a:ext cx="4131834" cy="3182417"/>
          </a:xfrm>
          <a:prstGeom prst="wedgeRectCallout">
            <a:avLst>
              <a:gd name="adj1" fmla="val -49534"/>
              <a:gd name="adj2" fmla="val 34194"/>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577" rtl="0"/>
            <a:endParaRPr kumimoji="1" lang="en-US" sz="1798" kern="1200">
              <a:solidFill>
                <a:srgbClr val="FFFFFF"/>
              </a:solidFill>
              <a:ea typeface="Meiryo UI"/>
            </a:endParaRPr>
          </a:p>
        </p:txBody>
      </p:sp>
      <p:sp>
        <p:nvSpPr>
          <p:cNvPr id="131" name="TextBox 130">
            <a:extLst>
              <a:ext uri="{FF2B5EF4-FFF2-40B4-BE49-F238E27FC236}">
                <a16:creationId xmlns:a16="http://schemas.microsoft.com/office/drawing/2014/main" id="{FF8692D3-895C-8BF6-0F35-0D93DD389B36}"/>
              </a:ext>
            </a:extLst>
          </p:cNvPr>
          <p:cNvSpPr txBox="1"/>
          <p:nvPr/>
        </p:nvSpPr>
        <p:spPr>
          <a:xfrm>
            <a:off x="138025" y="3879049"/>
            <a:ext cx="3473925" cy="307777"/>
          </a:xfrm>
          <a:prstGeom prst="rect">
            <a:avLst/>
          </a:prstGeom>
          <a:solidFill>
            <a:schemeClr val="bg1">
              <a:lumMod val="95000"/>
            </a:schemeClr>
          </a:solidFill>
        </p:spPr>
        <p:txBody>
          <a:bodyPr wrap="square">
            <a:spAutoFit/>
          </a:bodyPr>
          <a:lstStyle/>
          <a:p>
            <a:r>
              <a:rPr lang="en-US" sz="1400" b="1" dirty="0"/>
              <a:t>B. Product Knowledge</a:t>
            </a:r>
          </a:p>
        </p:txBody>
      </p:sp>
      <p:sp>
        <p:nvSpPr>
          <p:cNvPr id="132" name="TextBox 131">
            <a:extLst>
              <a:ext uri="{FF2B5EF4-FFF2-40B4-BE49-F238E27FC236}">
                <a16:creationId xmlns:a16="http://schemas.microsoft.com/office/drawing/2014/main" id="{FF8692D3-895C-8BF6-0F35-0D93DD389B36}"/>
              </a:ext>
            </a:extLst>
          </p:cNvPr>
          <p:cNvSpPr txBox="1"/>
          <p:nvPr/>
        </p:nvSpPr>
        <p:spPr>
          <a:xfrm>
            <a:off x="96860" y="574292"/>
            <a:ext cx="3473925" cy="307777"/>
          </a:xfrm>
          <a:prstGeom prst="rect">
            <a:avLst/>
          </a:prstGeom>
          <a:solidFill>
            <a:schemeClr val="bg1">
              <a:lumMod val="95000"/>
            </a:schemeClr>
          </a:solidFill>
        </p:spPr>
        <p:txBody>
          <a:bodyPr wrap="square">
            <a:spAutoFit/>
          </a:bodyPr>
          <a:lstStyle/>
          <a:p>
            <a:r>
              <a:rPr lang="en-US" sz="1400" b="1" dirty="0"/>
              <a:t>A. Organization Structure BF23 TR 2</a:t>
            </a:r>
          </a:p>
        </p:txBody>
      </p:sp>
      <p:pic>
        <p:nvPicPr>
          <p:cNvPr id="6" name="Picture 5"/>
          <p:cNvPicPr>
            <a:picLocks noChangeAspect="1"/>
          </p:cNvPicPr>
          <p:nvPr/>
        </p:nvPicPr>
        <p:blipFill>
          <a:blip r:embed="rId3"/>
          <a:stretch>
            <a:fillRect/>
          </a:stretch>
        </p:blipFill>
        <p:spPr>
          <a:xfrm>
            <a:off x="193196" y="968113"/>
            <a:ext cx="3931402" cy="2591215"/>
          </a:xfrm>
          <a:prstGeom prst="rect">
            <a:avLst/>
          </a:prstGeom>
        </p:spPr>
      </p:pic>
      <p:sp>
        <p:nvSpPr>
          <p:cNvPr id="78" name="Rectangular Callout 26">
            <a:extLst>
              <a:ext uri="{FF2B5EF4-FFF2-40B4-BE49-F238E27FC236}">
                <a16:creationId xmlns:a16="http://schemas.microsoft.com/office/drawing/2014/main" id="{EAC23DB5-4733-9EB0-23D2-6C0D37ED0519}"/>
              </a:ext>
            </a:extLst>
          </p:cNvPr>
          <p:cNvSpPr/>
          <p:nvPr/>
        </p:nvSpPr>
        <p:spPr>
          <a:xfrm>
            <a:off x="4380187" y="593240"/>
            <a:ext cx="4637707" cy="5732703"/>
          </a:xfrm>
          <a:prstGeom prst="wedgeRectCallout">
            <a:avLst>
              <a:gd name="adj1" fmla="val -26400"/>
              <a:gd name="adj2" fmla="val 46382"/>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577" rtl="0"/>
            <a:endParaRPr kumimoji="1" lang="en-US" sz="1798" kern="1200">
              <a:solidFill>
                <a:srgbClr val="FFFFFF"/>
              </a:solidFill>
              <a:ea typeface="Meiryo UI"/>
            </a:endParaRPr>
          </a:p>
        </p:txBody>
      </p:sp>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39025" y="4498946"/>
            <a:ext cx="828587" cy="881292"/>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062471" y="4495800"/>
            <a:ext cx="711936" cy="922158"/>
          </a:xfrm>
          <a:prstGeom prst="rect">
            <a:avLst/>
          </a:prstGeom>
        </p:spPr>
      </p:pic>
      <p:pic>
        <p:nvPicPr>
          <p:cNvPr id="79" name="Picture 78">
            <a:extLst>
              <a:ext uri="{FF2B5EF4-FFF2-40B4-BE49-F238E27FC236}">
                <a16:creationId xmlns:a16="http://schemas.microsoft.com/office/drawing/2014/main" id="{B98A1FF4-8E46-AD98-4499-30058F40E76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024857" y="4495800"/>
            <a:ext cx="829172" cy="924771"/>
          </a:xfrm>
          <a:prstGeom prst="rect">
            <a:avLst/>
          </a:prstGeom>
        </p:spPr>
      </p:pic>
      <p:grpSp>
        <p:nvGrpSpPr>
          <p:cNvPr id="81" name="Group 80">
            <a:extLst>
              <a:ext uri="{FF2B5EF4-FFF2-40B4-BE49-F238E27FC236}">
                <a16:creationId xmlns:a16="http://schemas.microsoft.com/office/drawing/2014/main" id="{0B2A348B-3C8E-EDEC-720E-16A5448F4AEE}"/>
              </a:ext>
            </a:extLst>
          </p:cNvPr>
          <p:cNvGrpSpPr/>
          <p:nvPr/>
        </p:nvGrpSpPr>
        <p:grpSpPr>
          <a:xfrm>
            <a:off x="91578" y="4595942"/>
            <a:ext cx="1479390" cy="1091575"/>
            <a:chOff x="890403" y="897897"/>
            <a:chExt cx="2964988" cy="1925027"/>
          </a:xfrm>
          <a:effectLst>
            <a:outerShdw blurRad="63500" sx="102000" sy="102000" algn="ctr" rotWithShape="0">
              <a:prstClr val="black">
                <a:alpha val="40000"/>
              </a:prstClr>
            </a:outerShdw>
          </a:effectLst>
        </p:grpSpPr>
        <p:pic>
          <p:nvPicPr>
            <p:cNvPr id="82" name="Picture 4" descr="https://nc-vision.com/wp-content/uploads/Why-without-background.png">
              <a:extLst>
                <a:ext uri="{FF2B5EF4-FFF2-40B4-BE49-F238E27FC236}">
                  <a16:creationId xmlns:a16="http://schemas.microsoft.com/office/drawing/2014/main" id="{CA6BC552-6DAD-9905-A1C6-52FBE6FE0CDA}"/>
                </a:ext>
              </a:extLst>
            </p:cNvPr>
            <p:cNvPicPr>
              <a:picLocks noChangeAspect="1" noChangeArrowheads="1"/>
            </p:cNvPicPr>
            <p:nvPr/>
          </p:nvPicPr>
          <p:blipFill rotWithShape="1">
            <a:blip r:embed="rId7" cstate="print">
              <a:extLst>
                <a:ext uri="{BEBA8EAE-BF5A-486C-A8C5-ECC9F3942E4B}">
                  <a14:imgProps xmlns:a14="http://schemas.microsoft.com/office/drawing/2010/main">
                    <a14:imgLayer r:embed="rId8">
                      <a14:imgEffect>
                        <a14:backgroundRemoval t="9985" b="96963" l="2267" r="97778">
                          <a14:foregroundMark x1="48444" y1="55378" x2="48222" y2="50026"/>
                        </a14:backgroundRemoval>
                      </a14:imgEffect>
                    </a14:imgLayer>
                  </a14:imgProps>
                </a:ext>
                <a:ext uri="{28A0092B-C50C-407E-A947-70E740481C1C}">
                  <a14:useLocalDpi xmlns:a14="http://schemas.microsoft.com/office/drawing/2010/main" val="0"/>
                </a:ext>
              </a:extLst>
            </a:blip>
            <a:srcRect t="22278" b="3765"/>
            <a:stretch/>
          </p:blipFill>
          <p:spPr bwMode="auto">
            <a:xfrm>
              <a:off x="890403" y="897897"/>
              <a:ext cx="2660188" cy="1629752"/>
            </a:xfrm>
            <a:prstGeom prst="rect">
              <a:avLst/>
            </a:prstGeom>
            <a:noFill/>
            <a:extLst>
              <a:ext uri="{909E8E84-426E-40DD-AFC4-6F175D3DCCD1}">
                <a14:hiddenFill xmlns:a14="http://schemas.microsoft.com/office/drawing/2010/main">
                  <a:solidFill>
                    <a:srgbClr val="FFFFFF"/>
                  </a:solidFill>
                </a14:hiddenFill>
              </a:ext>
            </a:extLst>
          </p:spPr>
        </p:pic>
        <p:pic>
          <p:nvPicPr>
            <p:cNvPr id="83" name="Picture 4" descr="https://nc-vision.com/wp-content/uploads/Why-without-background.png">
              <a:extLst>
                <a:ext uri="{FF2B5EF4-FFF2-40B4-BE49-F238E27FC236}">
                  <a16:creationId xmlns:a16="http://schemas.microsoft.com/office/drawing/2014/main" id="{77CFD77D-CF89-842D-850E-E3C17A147A1B}"/>
                </a:ext>
              </a:extLst>
            </p:cNvPr>
            <p:cNvPicPr>
              <a:picLocks noChangeAspect="1" noChangeArrowheads="1"/>
            </p:cNvPicPr>
            <p:nvPr/>
          </p:nvPicPr>
          <p:blipFill rotWithShape="1">
            <a:blip r:embed="rId7" cstate="print">
              <a:extLst>
                <a:ext uri="{BEBA8EAE-BF5A-486C-A8C5-ECC9F3942E4B}">
                  <a14:imgProps xmlns:a14="http://schemas.microsoft.com/office/drawing/2010/main">
                    <a14:imgLayer r:embed="rId8">
                      <a14:imgEffect>
                        <a14:backgroundRemoval t="9985" b="96963" l="2267" r="97778">
                          <a14:foregroundMark x1="48444" y1="55378" x2="48222" y2="50026"/>
                        </a14:backgroundRemoval>
                      </a14:imgEffect>
                    </a14:imgLayer>
                  </a14:imgProps>
                </a:ext>
                <a:ext uri="{28A0092B-C50C-407E-A947-70E740481C1C}">
                  <a14:useLocalDpi xmlns:a14="http://schemas.microsoft.com/office/drawing/2010/main" val="0"/>
                </a:ext>
              </a:extLst>
            </a:blip>
            <a:srcRect t="22278" b="3765"/>
            <a:stretch/>
          </p:blipFill>
          <p:spPr bwMode="auto">
            <a:xfrm>
              <a:off x="1042803" y="1050297"/>
              <a:ext cx="2660188" cy="1629752"/>
            </a:xfrm>
            <a:prstGeom prst="rect">
              <a:avLst/>
            </a:prstGeom>
            <a:noFill/>
            <a:extLst>
              <a:ext uri="{909E8E84-426E-40DD-AFC4-6F175D3DCCD1}">
                <a14:hiddenFill xmlns:a14="http://schemas.microsoft.com/office/drawing/2010/main">
                  <a:solidFill>
                    <a:srgbClr val="FFFFFF"/>
                  </a:solidFill>
                </a14:hiddenFill>
              </a:ext>
            </a:extLst>
          </p:spPr>
        </p:pic>
        <p:pic>
          <p:nvPicPr>
            <p:cNvPr id="88" name="Picture 4" descr="https://nc-vision.com/wp-content/uploads/Why-without-background.png">
              <a:extLst>
                <a:ext uri="{FF2B5EF4-FFF2-40B4-BE49-F238E27FC236}">
                  <a16:creationId xmlns:a16="http://schemas.microsoft.com/office/drawing/2014/main" id="{F0E798B0-3F8C-876C-62BB-51714402C4AB}"/>
                </a:ext>
              </a:extLst>
            </p:cNvPr>
            <p:cNvPicPr>
              <a:picLocks noChangeAspect="1" noChangeArrowheads="1"/>
            </p:cNvPicPr>
            <p:nvPr/>
          </p:nvPicPr>
          <p:blipFill rotWithShape="1">
            <a:blip r:embed="rId7" cstate="print">
              <a:extLst>
                <a:ext uri="{BEBA8EAE-BF5A-486C-A8C5-ECC9F3942E4B}">
                  <a14:imgProps xmlns:a14="http://schemas.microsoft.com/office/drawing/2010/main">
                    <a14:imgLayer r:embed="rId8">
                      <a14:imgEffect>
                        <a14:backgroundRemoval t="9985" b="96963" l="2267" r="97778">
                          <a14:foregroundMark x1="48444" y1="55378" x2="48222" y2="50026"/>
                        </a14:backgroundRemoval>
                      </a14:imgEffect>
                    </a14:imgLayer>
                  </a14:imgProps>
                </a:ext>
                <a:ext uri="{28A0092B-C50C-407E-A947-70E740481C1C}">
                  <a14:useLocalDpi xmlns:a14="http://schemas.microsoft.com/office/drawing/2010/main" val="0"/>
                </a:ext>
              </a:extLst>
            </a:blip>
            <a:srcRect t="22278" b="3765"/>
            <a:stretch/>
          </p:blipFill>
          <p:spPr bwMode="auto">
            <a:xfrm>
              <a:off x="1195203" y="1193172"/>
              <a:ext cx="2660188" cy="162975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9" name="Group 88">
            <a:extLst>
              <a:ext uri="{FF2B5EF4-FFF2-40B4-BE49-F238E27FC236}">
                <a16:creationId xmlns:a16="http://schemas.microsoft.com/office/drawing/2014/main" id="{6139448A-07A3-518C-94A3-E8D3C1A7A7DB}"/>
              </a:ext>
            </a:extLst>
          </p:cNvPr>
          <p:cNvGrpSpPr/>
          <p:nvPr/>
        </p:nvGrpSpPr>
        <p:grpSpPr>
          <a:xfrm>
            <a:off x="1686663" y="4362715"/>
            <a:ext cx="2539540" cy="1963228"/>
            <a:chOff x="4729477" y="708008"/>
            <a:chExt cx="3450078" cy="1965046"/>
          </a:xfrm>
        </p:grpSpPr>
        <p:sp>
          <p:nvSpPr>
            <p:cNvPr id="93" name="TextBox 92">
              <a:extLst>
                <a:ext uri="{FF2B5EF4-FFF2-40B4-BE49-F238E27FC236}">
                  <a16:creationId xmlns:a16="http://schemas.microsoft.com/office/drawing/2014/main" id="{2814DA50-0E8B-8EEE-E546-442FEEB3ACA7}"/>
                </a:ext>
              </a:extLst>
            </p:cNvPr>
            <p:cNvSpPr txBox="1"/>
            <p:nvPr/>
          </p:nvSpPr>
          <p:spPr>
            <a:xfrm>
              <a:off x="4740262" y="963312"/>
              <a:ext cx="3439293" cy="1709742"/>
            </a:xfrm>
            <a:prstGeom prst="rect">
              <a:avLst/>
            </a:prstGeom>
            <a:noFill/>
          </p:spPr>
          <p:txBody>
            <a:bodyPr wrap="square">
              <a:spAutoFit/>
            </a:bodyPr>
            <a:lstStyle/>
            <a:p>
              <a:pPr algn="just" defTabSz="913577" rtl="0">
                <a:spcAft>
                  <a:spcPts val="600"/>
                </a:spcAft>
              </a:pPr>
              <a:r>
                <a:rPr kumimoji="1" lang="en-US" sz="1100" kern="1200" dirty="0">
                  <a:solidFill>
                    <a:srgbClr val="000000"/>
                  </a:solidFill>
                  <a:ea typeface="Meiryo UI"/>
                  <a:cs typeface="+mn-cs"/>
                </a:rPr>
                <a:t>A transfer line is an </a:t>
              </a:r>
              <a:r>
                <a:rPr kumimoji="1" lang="en-US" sz="1400" b="1" i="1" kern="1200" dirty="0">
                  <a:solidFill>
                    <a:srgbClr val="000000"/>
                  </a:solidFill>
                  <a:ea typeface="Meiryo UI"/>
                  <a:cs typeface="+mn-cs"/>
                </a:rPr>
                <a:t>automated</a:t>
              </a:r>
              <a:r>
                <a:rPr kumimoji="1" lang="en-US" sz="1100" kern="1200" dirty="0">
                  <a:solidFill>
                    <a:srgbClr val="000000"/>
                  </a:solidFill>
                  <a:ea typeface="Meiryo UI"/>
                  <a:cs typeface="+mn-cs"/>
                </a:rPr>
                <a:t> </a:t>
              </a:r>
              <a:r>
                <a:rPr kumimoji="1" lang="en-US" sz="1400" b="1" i="1" kern="1200" dirty="0">
                  <a:solidFill>
                    <a:srgbClr val="000000"/>
                  </a:solidFill>
                  <a:ea typeface="Meiryo UI"/>
                  <a:cs typeface="+mn-cs"/>
                </a:rPr>
                <a:t>system</a:t>
              </a:r>
              <a:r>
                <a:rPr kumimoji="1" lang="en-US" sz="1100" kern="1200" dirty="0">
                  <a:solidFill>
                    <a:srgbClr val="000000"/>
                  </a:solidFill>
                  <a:ea typeface="Meiryo UI"/>
                  <a:cs typeface="+mn-cs"/>
                </a:rPr>
                <a:t> of connected machines or workstations used to </a:t>
              </a:r>
              <a:r>
                <a:rPr kumimoji="1" lang="en-US" sz="1100" b="1" kern="1200" dirty="0">
                  <a:solidFill>
                    <a:srgbClr val="000000"/>
                  </a:solidFill>
                  <a:ea typeface="Meiryo UI"/>
                  <a:cs typeface="+mn-cs"/>
                </a:rPr>
                <a:t>sequentially</a:t>
              </a:r>
              <a:r>
                <a:rPr kumimoji="1" lang="en-US" sz="1100" kern="1200" dirty="0">
                  <a:solidFill>
                    <a:srgbClr val="000000"/>
                  </a:solidFill>
                  <a:ea typeface="Meiryo UI"/>
                  <a:cs typeface="+mn-cs"/>
                </a:rPr>
                <a:t> </a:t>
              </a:r>
              <a:r>
                <a:rPr kumimoji="1" lang="en-US" sz="1100" b="1" kern="1200" dirty="0">
                  <a:solidFill>
                    <a:srgbClr val="000000"/>
                  </a:solidFill>
                  <a:ea typeface="Meiryo UI"/>
                  <a:cs typeface="+mn-cs"/>
                </a:rPr>
                <a:t>process</a:t>
              </a:r>
              <a:r>
                <a:rPr kumimoji="1" lang="en-US" sz="1100" kern="1200" dirty="0">
                  <a:solidFill>
                    <a:srgbClr val="000000"/>
                  </a:solidFill>
                  <a:ea typeface="Meiryo UI"/>
                  <a:cs typeface="+mn-cs"/>
                </a:rPr>
                <a:t> or assemble a product.</a:t>
              </a:r>
            </a:p>
            <a:p>
              <a:pPr algn="just" defTabSz="913577" rtl="0">
                <a:spcAft>
                  <a:spcPts val="600"/>
                </a:spcAft>
              </a:pPr>
              <a:r>
                <a:rPr kumimoji="1" lang="en-US" sz="1100" b="1" kern="1200" dirty="0">
                  <a:solidFill>
                    <a:srgbClr val="000000"/>
                  </a:solidFill>
                  <a:ea typeface="Meiryo UI"/>
                  <a:cs typeface="+mn-cs"/>
                </a:rPr>
                <a:t>BF23</a:t>
              </a:r>
              <a:r>
                <a:rPr kumimoji="1" lang="en-US" sz="1100" kern="1200" dirty="0">
                  <a:solidFill>
                    <a:srgbClr val="000000"/>
                  </a:solidFill>
                  <a:ea typeface="Meiryo UI"/>
                  <a:cs typeface="+mn-cs"/>
                </a:rPr>
                <a:t> is one of the lines in </a:t>
              </a:r>
              <a:r>
                <a:rPr kumimoji="1" lang="en-US" sz="1100" b="1" kern="1200" dirty="0">
                  <a:solidFill>
                    <a:srgbClr val="000000"/>
                  </a:solidFill>
                  <a:ea typeface="Meiryo UI"/>
                  <a:cs typeface="+mn-cs"/>
                </a:rPr>
                <a:t>DMIA</a:t>
              </a:r>
              <a:r>
                <a:rPr kumimoji="1" lang="en-US" sz="1100" kern="1200" dirty="0">
                  <a:solidFill>
                    <a:srgbClr val="000000"/>
                  </a:solidFill>
                  <a:ea typeface="Meiryo UI"/>
                  <a:cs typeface="+mn-cs"/>
                </a:rPr>
                <a:t> that already </a:t>
              </a:r>
              <a:r>
                <a:rPr kumimoji="1" lang="en-US" sz="1100" b="1" kern="1200" dirty="0">
                  <a:solidFill>
                    <a:srgbClr val="000000"/>
                  </a:solidFill>
                  <a:ea typeface="Meiryo UI"/>
                  <a:cs typeface="+mn-cs"/>
                </a:rPr>
                <a:t>use</a:t>
              </a:r>
              <a:r>
                <a:rPr kumimoji="1" lang="en-US" sz="1100" kern="1200" dirty="0">
                  <a:solidFill>
                    <a:srgbClr val="000000"/>
                  </a:solidFill>
                  <a:ea typeface="Meiryo UI"/>
                  <a:cs typeface="+mn-cs"/>
                </a:rPr>
                <a:t> </a:t>
              </a:r>
              <a:r>
                <a:rPr kumimoji="1" lang="en-US" sz="1100" b="1" kern="1200" dirty="0">
                  <a:solidFill>
                    <a:srgbClr val="000000"/>
                  </a:solidFill>
                  <a:ea typeface="Meiryo UI"/>
                  <a:cs typeface="+mn-cs"/>
                </a:rPr>
                <a:t>transfer</a:t>
              </a:r>
              <a:r>
                <a:rPr kumimoji="1" lang="en-US" sz="1100" kern="1200" dirty="0">
                  <a:solidFill>
                    <a:srgbClr val="000000"/>
                  </a:solidFill>
                  <a:ea typeface="Meiryo UI"/>
                  <a:cs typeface="+mn-cs"/>
                </a:rPr>
                <a:t> </a:t>
              </a:r>
              <a:r>
                <a:rPr kumimoji="1" lang="en-US" sz="1100" b="1" kern="1200" dirty="0">
                  <a:solidFill>
                    <a:srgbClr val="000000"/>
                  </a:solidFill>
                  <a:ea typeface="Meiryo UI"/>
                  <a:cs typeface="+mn-cs"/>
                </a:rPr>
                <a:t>lines</a:t>
              </a:r>
              <a:r>
                <a:rPr kumimoji="1" lang="en-US" sz="1100" kern="1200" dirty="0">
                  <a:solidFill>
                    <a:srgbClr val="000000"/>
                  </a:solidFill>
                  <a:ea typeface="Meiryo UI"/>
                  <a:cs typeface="+mn-cs"/>
                </a:rPr>
                <a:t>. Actually as a Transfer line, </a:t>
              </a:r>
              <a:r>
                <a:rPr kumimoji="1" lang="en-US" sz="1100" b="1" kern="1200" dirty="0">
                  <a:solidFill>
                    <a:srgbClr val="000000"/>
                  </a:solidFill>
                  <a:ea typeface="Meiryo UI"/>
                  <a:cs typeface="+mn-cs"/>
                </a:rPr>
                <a:t>BF-23</a:t>
              </a:r>
              <a:r>
                <a:rPr kumimoji="1" lang="en-US" sz="1100" kern="1200" dirty="0">
                  <a:solidFill>
                    <a:srgbClr val="000000"/>
                  </a:solidFill>
                  <a:ea typeface="Meiryo UI"/>
                  <a:cs typeface="+mn-cs"/>
                </a:rPr>
                <a:t> has </a:t>
              </a:r>
              <a:r>
                <a:rPr kumimoji="1" lang="en-US" sz="1200" b="1" kern="1200" dirty="0">
                  <a:solidFill>
                    <a:schemeClr val="tx2">
                      <a:lumMod val="60000"/>
                      <a:lumOff val="40000"/>
                    </a:schemeClr>
                  </a:solidFill>
                  <a:ea typeface="Meiryo UI"/>
                  <a:cs typeface="+mn-cs"/>
                </a:rPr>
                <a:t>2 lines </a:t>
              </a:r>
              <a:r>
                <a:rPr kumimoji="1" lang="en-US" sz="1100" kern="1200" dirty="0">
                  <a:solidFill>
                    <a:srgbClr val="000000"/>
                  </a:solidFill>
                  <a:ea typeface="Meiryo UI"/>
                  <a:cs typeface="+mn-cs"/>
                </a:rPr>
                <a:t>with a </a:t>
              </a:r>
              <a:r>
                <a:rPr kumimoji="1" lang="en-US" sz="1400" b="1" i="1" kern="1200" dirty="0">
                  <a:solidFill>
                    <a:srgbClr val="000000"/>
                  </a:solidFill>
                  <a:ea typeface="Meiryo UI"/>
                  <a:cs typeface="+mn-cs"/>
                </a:rPr>
                <a:t>fast</a:t>
              </a:r>
              <a:r>
                <a:rPr kumimoji="1" lang="en-US" sz="1100" kern="1200" dirty="0">
                  <a:solidFill>
                    <a:srgbClr val="000000"/>
                  </a:solidFill>
                  <a:ea typeface="Meiryo UI"/>
                  <a:cs typeface="+mn-cs"/>
                </a:rPr>
                <a:t> </a:t>
              </a:r>
              <a:r>
                <a:rPr kumimoji="1" lang="en-US" sz="1400" b="1" i="1" kern="1200" dirty="0">
                  <a:solidFill>
                    <a:srgbClr val="000000"/>
                  </a:solidFill>
                  <a:ea typeface="Meiryo UI"/>
                  <a:cs typeface="+mn-cs"/>
                </a:rPr>
                <a:t>cycle</a:t>
              </a:r>
              <a:r>
                <a:rPr kumimoji="1" lang="en-US" sz="1100" kern="1200" dirty="0">
                  <a:solidFill>
                    <a:srgbClr val="000000"/>
                  </a:solidFill>
                  <a:ea typeface="Meiryo UI"/>
                  <a:cs typeface="+mn-cs"/>
                </a:rPr>
                <a:t> </a:t>
              </a:r>
              <a:r>
                <a:rPr kumimoji="1" lang="en-US" sz="1400" b="1" i="1" kern="1200" dirty="0">
                  <a:solidFill>
                    <a:srgbClr val="000000"/>
                  </a:solidFill>
                  <a:ea typeface="Meiryo UI"/>
                  <a:cs typeface="+mn-cs"/>
                </a:rPr>
                <a:t>time (2.7s)</a:t>
              </a:r>
            </a:p>
          </p:txBody>
        </p:sp>
        <p:sp>
          <p:nvSpPr>
            <p:cNvPr id="94" name="TextBox 93">
              <a:extLst>
                <a:ext uri="{FF2B5EF4-FFF2-40B4-BE49-F238E27FC236}">
                  <a16:creationId xmlns:a16="http://schemas.microsoft.com/office/drawing/2014/main" id="{F44E3A2B-5DD9-CCC6-B990-2C886B96D35F}"/>
                </a:ext>
              </a:extLst>
            </p:cNvPr>
            <p:cNvSpPr txBox="1"/>
            <p:nvPr/>
          </p:nvSpPr>
          <p:spPr>
            <a:xfrm>
              <a:off x="4729477" y="708008"/>
              <a:ext cx="2191109" cy="338868"/>
            </a:xfrm>
            <a:prstGeom prst="rect">
              <a:avLst/>
            </a:prstGeom>
            <a:noFill/>
          </p:spPr>
          <p:txBody>
            <a:bodyPr wrap="square" rtlCol="0">
              <a:spAutoFit/>
            </a:bodyPr>
            <a:lstStyle/>
            <a:p>
              <a:pPr algn="l" defTabSz="913577" rtl="0"/>
              <a:r>
                <a:rPr kumimoji="1" lang="en-US" sz="1600" b="1" kern="1200" dirty="0">
                  <a:solidFill>
                    <a:srgbClr val="0070C0"/>
                  </a:solidFill>
                  <a:ea typeface="Meiryo UI"/>
                  <a:cs typeface="+mn-cs"/>
                </a:rPr>
                <a:t>Transfer</a:t>
              </a:r>
              <a:r>
                <a:rPr kumimoji="1" lang="en-US" sz="1600" b="1" kern="1200" dirty="0">
                  <a:solidFill>
                    <a:srgbClr val="000000"/>
                  </a:solidFill>
                  <a:ea typeface="Meiryo UI"/>
                  <a:cs typeface="+mn-cs"/>
                </a:rPr>
                <a:t> </a:t>
              </a:r>
              <a:r>
                <a:rPr kumimoji="1" lang="en-US" sz="1600" b="1" kern="1200" dirty="0">
                  <a:solidFill>
                    <a:srgbClr val="0070C0"/>
                  </a:solidFill>
                  <a:ea typeface="Meiryo UI"/>
                  <a:cs typeface="+mn-cs"/>
                </a:rPr>
                <a:t>line</a:t>
              </a:r>
            </a:p>
          </p:txBody>
        </p:sp>
      </p:grpSp>
      <p:grpSp>
        <p:nvGrpSpPr>
          <p:cNvPr id="95" name="Group 94">
            <a:extLst>
              <a:ext uri="{FF2B5EF4-FFF2-40B4-BE49-F238E27FC236}">
                <a16:creationId xmlns:a16="http://schemas.microsoft.com/office/drawing/2014/main" id="{0B2A348B-3C8E-EDEC-720E-16A5448F4AEE}"/>
              </a:ext>
            </a:extLst>
          </p:cNvPr>
          <p:cNvGrpSpPr/>
          <p:nvPr/>
        </p:nvGrpSpPr>
        <p:grpSpPr>
          <a:xfrm>
            <a:off x="243658" y="5159012"/>
            <a:ext cx="1479390" cy="1091575"/>
            <a:chOff x="890403" y="897897"/>
            <a:chExt cx="2964988" cy="1925027"/>
          </a:xfrm>
          <a:effectLst>
            <a:outerShdw blurRad="63500" sx="102000" sy="102000" algn="ctr" rotWithShape="0">
              <a:prstClr val="black">
                <a:alpha val="40000"/>
              </a:prstClr>
            </a:outerShdw>
          </a:effectLst>
        </p:grpSpPr>
        <p:pic>
          <p:nvPicPr>
            <p:cNvPr id="96" name="Picture 4" descr="https://nc-vision.com/wp-content/uploads/Why-without-background.png">
              <a:extLst>
                <a:ext uri="{FF2B5EF4-FFF2-40B4-BE49-F238E27FC236}">
                  <a16:creationId xmlns:a16="http://schemas.microsoft.com/office/drawing/2014/main" id="{CA6BC552-6DAD-9905-A1C6-52FBE6FE0CDA}"/>
                </a:ext>
              </a:extLst>
            </p:cNvPr>
            <p:cNvPicPr>
              <a:picLocks noChangeAspect="1" noChangeArrowheads="1"/>
            </p:cNvPicPr>
            <p:nvPr/>
          </p:nvPicPr>
          <p:blipFill rotWithShape="1">
            <a:blip r:embed="rId7" cstate="print">
              <a:extLst>
                <a:ext uri="{BEBA8EAE-BF5A-486C-A8C5-ECC9F3942E4B}">
                  <a14:imgProps xmlns:a14="http://schemas.microsoft.com/office/drawing/2010/main">
                    <a14:imgLayer r:embed="rId8">
                      <a14:imgEffect>
                        <a14:backgroundRemoval t="9985" b="96963" l="2267" r="97778">
                          <a14:foregroundMark x1="48444" y1="55378" x2="48222" y2="50026"/>
                        </a14:backgroundRemoval>
                      </a14:imgEffect>
                    </a14:imgLayer>
                  </a14:imgProps>
                </a:ext>
                <a:ext uri="{28A0092B-C50C-407E-A947-70E740481C1C}">
                  <a14:useLocalDpi xmlns:a14="http://schemas.microsoft.com/office/drawing/2010/main" val="0"/>
                </a:ext>
              </a:extLst>
            </a:blip>
            <a:srcRect t="22278" b="3765"/>
            <a:stretch/>
          </p:blipFill>
          <p:spPr bwMode="auto">
            <a:xfrm>
              <a:off x="890403" y="897897"/>
              <a:ext cx="2660188" cy="1629752"/>
            </a:xfrm>
            <a:prstGeom prst="rect">
              <a:avLst/>
            </a:prstGeom>
            <a:noFill/>
            <a:extLst>
              <a:ext uri="{909E8E84-426E-40DD-AFC4-6F175D3DCCD1}">
                <a14:hiddenFill xmlns:a14="http://schemas.microsoft.com/office/drawing/2010/main">
                  <a:solidFill>
                    <a:srgbClr val="FFFFFF"/>
                  </a:solidFill>
                </a14:hiddenFill>
              </a:ext>
            </a:extLst>
          </p:spPr>
        </p:pic>
        <p:pic>
          <p:nvPicPr>
            <p:cNvPr id="97" name="Picture 4" descr="https://nc-vision.com/wp-content/uploads/Why-without-background.png">
              <a:extLst>
                <a:ext uri="{FF2B5EF4-FFF2-40B4-BE49-F238E27FC236}">
                  <a16:creationId xmlns:a16="http://schemas.microsoft.com/office/drawing/2014/main" id="{77CFD77D-CF89-842D-850E-E3C17A147A1B}"/>
                </a:ext>
              </a:extLst>
            </p:cNvPr>
            <p:cNvPicPr>
              <a:picLocks noChangeAspect="1" noChangeArrowheads="1"/>
            </p:cNvPicPr>
            <p:nvPr/>
          </p:nvPicPr>
          <p:blipFill rotWithShape="1">
            <a:blip r:embed="rId7" cstate="print">
              <a:extLst>
                <a:ext uri="{BEBA8EAE-BF5A-486C-A8C5-ECC9F3942E4B}">
                  <a14:imgProps xmlns:a14="http://schemas.microsoft.com/office/drawing/2010/main">
                    <a14:imgLayer r:embed="rId8">
                      <a14:imgEffect>
                        <a14:backgroundRemoval t="9985" b="96963" l="2267" r="97778">
                          <a14:foregroundMark x1="48444" y1="55378" x2="48222" y2="50026"/>
                        </a14:backgroundRemoval>
                      </a14:imgEffect>
                    </a14:imgLayer>
                  </a14:imgProps>
                </a:ext>
                <a:ext uri="{28A0092B-C50C-407E-A947-70E740481C1C}">
                  <a14:useLocalDpi xmlns:a14="http://schemas.microsoft.com/office/drawing/2010/main" val="0"/>
                </a:ext>
              </a:extLst>
            </a:blip>
            <a:srcRect t="22278" b="3765"/>
            <a:stretch/>
          </p:blipFill>
          <p:spPr bwMode="auto">
            <a:xfrm>
              <a:off x="1042803" y="1050297"/>
              <a:ext cx="2660188" cy="1629752"/>
            </a:xfrm>
            <a:prstGeom prst="rect">
              <a:avLst/>
            </a:prstGeom>
            <a:noFill/>
            <a:extLst>
              <a:ext uri="{909E8E84-426E-40DD-AFC4-6F175D3DCCD1}">
                <a14:hiddenFill xmlns:a14="http://schemas.microsoft.com/office/drawing/2010/main">
                  <a:solidFill>
                    <a:srgbClr val="FFFFFF"/>
                  </a:solidFill>
                </a14:hiddenFill>
              </a:ext>
            </a:extLst>
          </p:spPr>
        </p:pic>
        <p:pic>
          <p:nvPicPr>
            <p:cNvPr id="98" name="Picture 4" descr="https://nc-vision.com/wp-content/uploads/Why-without-background.png">
              <a:extLst>
                <a:ext uri="{FF2B5EF4-FFF2-40B4-BE49-F238E27FC236}">
                  <a16:creationId xmlns:a16="http://schemas.microsoft.com/office/drawing/2014/main" id="{F0E798B0-3F8C-876C-62BB-51714402C4AB}"/>
                </a:ext>
              </a:extLst>
            </p:cNvPr>
            <p:cNvPicPr>
              <a:picLocks noChangeAspect="1" noChangeArrowheads="1"/>
            </p:cNvPicPr>
            <p:nvPr/>
          </p:nvPicPr>
          <p:blipFill rotWithShape="1">
            <a:blip r:embed="rId7" cstate="print">
              <a:extLst>
                <a:ext uri="{BEBA8EAE-BF5A-486C-A8C5-ECC9F3942E4B}">
                  <a14:imgProps xmlns:a14="http://schemas.microsoft.com/office/drawing/2010/main">
                    <a14:imgLayer r:embed="rId8">
                      <a14:imgEffect>
                        <a14:backgroundRemoval t="9985" b="96963" l="2267" r="97778">
                          <a14:foregroundMark x1="48444" y1="55378" x2="48222" y2="50026"/>
                        </a14:backgroundRemoval>
                      </a14:imgEffect>
                    </a14:imgLayer>
                  </a14:imgProps>
                </a:ext>
                <a:ext uri="{28A0092B-C50C-407E-A947-70E740481C1C}">
                  <a14:useLocalDpi xmlns:a14="http://schemas.microsoft.com/office/drawing/2010/main" val="0"/>
                </a:ext>
              </a:extLst>
            </a:blip>
            <a:srcRect t="22278" b="3765"/>
            <a:stretch/>
          </p:blipFill>
          <p:spPr bwMode="auto">
            <a:xfrm>
              <a:off x="1195203" y="1193172"/>
              <a:ext cx="2660188" cy="1629752"/>
            </a:xfrm>
            <a:prstGeom prst="rect">
              <a:avLst/>
            </a:prstGeom>
            <a:noFill/>
            <a:extLst>
              <a:ext uri="{909E8E84-426E-40DD-AFC4-6F175D3DCCD1}">
                <a14:hiddenFill xmlns:a14="http://schemas.microsoft.com/office/drawing/2010/main">
                  <a:solidFill>
                    <a:srgbClr val="FFFFFF"/>
                  </a:solidFill>
                </a14:hiddenFill>
              </a:ext>
            </a:extLst>
          </p:spPr>
        </p:pic>
      </p:grpSp>
      <p:sp>
        <p:nvSpPr>
          <p:cNvPr id="12" name="Rectangle 11"/>
          <p:cNvSpPr/>
          <p:nvPr/>
        </p:nvSpPr>
        <p:spPr>
          <a:xfrm>
            <a:off x="5991643" y="5518158"/>
            <a:ext cx="914400" cy="225406"/>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ysClr val="windowText" lastClr="000000"/>
                </a:solidFill>
              </a:rPr>
              <a:t>Sensor</a:t>
            </a:r>
          </a:p>
        </p:txBody>
      </p:sp>
      <p:sp>
        <p:nvSpPr>
          <p:cNvPr id="99" name="Rectangle 98"/>
          <p:cNvSpPr/>
          <p:nvPr/>
        </p:nvSpPr>
        <p:spPr>
          <a:xfrm>
            <a:off x="6982243" y="5507838"/>
            <a:ext cx="914400" cy="225406"/>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SMART</a:t>
            </a:r>
          </a:p>
        </p:txBody>
      </p:sp>
      <p:sp>
        <p:nvSpPr>
          <p:cNvPr id="100" name="Rectangle 99"/>
          <p:cNvSpPr/>
          <p:nvPr/>
        </p:nvSpPr>
        <p:spPr>
          <a:xfrm>
            <a:off x="7972843" y="5497518"/>
            <a:ext cx="914400" cy="225406"/>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Normal</a:t>
            </a:r>
          </a:p>
        </p:txBody>
      </p:sp>
      <p:grpSp>
        <p:nvGrpSpPr>
          <p:cNvPr id="106" name="Group 105"/>
          <p:cNvGrpSpPr/>
          <p:nvPr/>
        </p:nvGrpSpPr>
        <p:grpSpPr>
          <a:xfrm>
            <a:off x="4343400" y="2971801"/>
            <a:ext cx="1570157" cy="1471151"/>
            <a:chOff x="282422" y="3536069"/>
            <a:chExt cx="2073788" cy="2450188"/>
          </a:xfrm>
        </p:grpSpPr>
        <p:sp>
          <p:nvSpPr>
            <p:cNvPr id="107" name="Rounded Rectangle 106"/>
            <p:cNvSpPr/>
            <p:nvPr/>
          </p:nvSpPr>
          <p:spPr>
            <a:xfrm>
              <a:off x="405348" y="3546993"/>
              <a:ext cx="1944147" cy="2439264"/>
            </a:xfrm>
            <a:prstGeom prst="roundRect">
              <a:avLst>
                <a:gd name="adj" fmla="val 10788"/>
              </a:avLst>
            </a:prstGeom>
            <a:solidFill>
              <a:srgbClr val="FFFFFF">
                <a:lumMod val="85000"/>
              </a:srgbClr>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srgbClr val="FFFFFF"/>
                </a:solidFill>
                <a:effectLst/>
                <a:uLnTx/>
                <a:uFillTx/>
                <a:ea typeface="Meiryo UI"/>
                <a:cs typeface="+mn-cs"/>
              </a:endParaRPr>
            </a:p>
          </p:txBody>
        </p:sp>
        <p:pic>
          <p:nvPicPr>
            <p:cNvPr id="108" name="Picture 107">
              <a:extLst>
                <a:ext uri="{FF2B5EF4-FFF2-40B4-BE49-F238E27FC236}">
                  <a16:creationId xmlns:a16="http://schemas.microsoft.com/office/drawing/2014/main" id="{9C117D2F-ED7C-FAC5-D173-9B3FE4A86978}"/>
                </a:ext>
              </a:extLst>
            </p:cNvPr>
            <p:cNvPicPr>
              <a:picLocks noChangeAspect="1"/>
            </p:cNvPicPr>
            <p:nvPr/>
          </p:nvPicPr>
          <p:blipFill rotWithShape="1">
            <a:blip r:embed="rId9"/>
            <a:srcRect t="24719" r="62503" b="17214"/>
            <a:stretch/>
          </p:blipFill>
          <p:spPr>
            <a:xfrm>
              <a:off x="282422" y="4078206"/>
              <a:ext cx="2073788" cy="1792103"/>
            </a:xfrm>
            <a:prstGeom prst="rect">
              <a:avLst/>
            </a:prstGeom>
            <a:ln>
              <a:noFill/>
            </a:ln>
          </p:spPr>
        </p:pic>
        <p:sp>
          <p:nvSpPr>
            <p:cNvPr id="109" name="Rectangle 108"/>
            <p:cNvSpPr/>
            <p:nvPr/>
          </p:nvSpPr>
          <p:spPr>
            <a:xfrm>
              <a:off x="705764" y="3536069"/>
              <a:ext cx="1091966" cy="307776"/>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sz="1400" b="1" i="0" u="none" strike="noStrike" kern="1200" cap="none" spc="0" normalizeH="0" baseline="0" noProof="0" dirty="0">
                  <a:ln>
                    <a:noFill/>
                  </a:ln>
                  <a:solidFill>
                    <a:srgbClr val="000000"/>
                  </a:solidFill>
                  <a:effectLst/>
                  <a:uLnTx/>
                  <a:uFillTx/>
                  <a:ea typeface="Meiryo UI"/>
                  <a:cs typeface="+mn-cs"/>
                </a:rPr>
                <a:t>Motor S/A</a:t>
              </a:r>
            </a:p>
          </p:txBody>
        </p:sp>
      </p:grpSp>
      <p:grpSp>
        <p:nvGrpSpPr>
          <p:cNvPr id="119" name="Group 118"/>
          <p:cNvGrpSpPr/>
          <p:nvPr/>
        </p:nvGrpSpPr>
        <p:grpSpPr>
          <a:xfrm>
            <a:off x="5966359" y="2978880"/>
            <a:ext cx="1503796" cy="1464072"/>
            <a:chOff x="2423313" y="3536711"/>
            <a:chExt cx="1944147" cy="2617921"/>
          </a:xfrm>
        </p:grpSpPr>
        <p:sp>
          <p:nvSpPr>
            <p:cNvPr id="120" name="Rounded Rectangle 119"/>
            <p:cNvSpPr/>
            <p:nvPr/>
          </p:nvSpPr>
          <p:spPr>
            <a:xfrm>
              <a:off x="2423313" y="3536711"/>
              <a:ext cx="1944147" cy="2617921"/>
            </a:xfrm>
            <a:prstGeom prst="roundRect">
              <a:avLst>
                <a:gd name="adj" fmla="val 10788"/>
              </a:avLst>
            </a:prstGeom>
            <a:solidFill>
              <a:srgbClr val="FFFFFF">
                <a:lumMod val="85000"/>
              </a:srgbClr>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srgbClr val="FFFFFF"/>
                </a:solidFill>
                <a:effectLst/>
                <a:uLnTx/>
                <a:uFillTx/>
                <a:ea typeface="Meiryo UI"/>
                <a:cs typeface="+mn-cs"/>
              </a:endParaRPr>
            </a:p>
          </p:txBody>
        </p:sp>
        <p:sp>
          <p:nvSpPr>
            <p:cNvPr id="121" name="Rectangle 120"/>
            <p:cNvSpPr/>
            <p:nvPr/>
          </p:nvSpPr>
          <p:spPr>
            <a:xfrm>
              <a:off x="2593057" y="3650364"/>
              <a:ext cx="1301959" cy="307778"/>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sz="1400" b="1" i="0" u="none" strike="noStrike" kern="1200" cap="none" spc="0" normalizeH="0" baseline="0" noProof="0" dirty="0">
                  <a:ln>
                    <a:noFill/>
                  </a:ln>
                  <a:solidFill>
                    <a:srgbClr val="000000"/>
                  </a:solidFill>
                  <a:effectLst/>
                  <a:uLnTx/>
                  <a:uFillTx/>
                  <a:ea typeface="Meiryo UI"/>
                  <a:cs typeface="+mn-cs"/>
                </a:rPr>
                <a:t>Housing S/A</a:t>
              </a:r>
            </a:p>
          </p:txBody>
        </p:sp>
        <p:pic>
          <p:nvPicPr>
            <p:cNvPr id="123" name="Picture 122">
              <a:extLst>
                <a:ext uri="{FF2B5EF4-FFF2-40B4-BE49-F238E27FC236}">
                  <a16:creationId xmlns:a16="http://schemas.microsoft.com/office/drawing/2014/main" id="{9C117D2F-ED7C-FAC5-D173-9B3FE4A86978}"/>
                </a:ext>
              </a:extLst>
            </p:cNvPr>
            <p:cNvPicPr>
              <a:picLocks noChangeAspect="1"/>
            </p:cNvPicPr>
            <p:nvPr/>
          </p:nvPicPr>
          <p:blipFill rotWithShape="1">
            <a:blip r:embed="rId10"/>
            <a:srcRect l="56209" t="10999" r="21056" b="13689"/>
            <a:stretch/>
          </p:blipFill>
          <p:spPr>
            <a:xfrm>
              <a:off x="3244038" y="4235030"/>
              <a:ext cx="1080407" cy="1729294"/>
            </a:xfrm>
            <a:prstGeom prst="rect">
              <a:avLst/>
            </a:prstGeom>
            <a:ln>
              <a:noFill/>
            </a:ln>
          </p:spPr>
        </p:pic>
        <p:pic>
          <p:nvPicPr>
            <p:cNvPr id="124" name="Picture 123">
              <a:extLst>
                <a:ext uri="{FF2B5EF4-FFF2-40B4-BE49-F238E27FC236}">
                  <a16:creationId xmlns:a16="http://schemas.microsoft.com/office/drawing/2014/main" id="{9C117D2F-ED7C-FAC5-D173-9B3FE4A86978}"/>
                </a:ext>
              </a:extLst>
            </p:cNvPr>
            <p:cNvPicPr>
              <a:picLocks noChangeAspect="1"/>
            </p:cNvPicPr>
            <p:nvPr/>
          </p:nvPicPr>
          <p:blipFill rotWithShape="1">
            <a:blip r:embed="rId11"/>
            <a:srcRect l="35081" t="31828" r="43456" b="34063"/>
            <a:stretch/>
          </p:blipFill>
          <p:spPr>
            <a:xfrm>
              <a:off x="2430481" y="4259324"/>
              <a:ext cx="1097309" cy="1361239"/>
            </a:xfrm>
            <a:prstGeom prst="rect">
              <a:avLst/>
            </a:prstGeom>
            <a:ln>
              <a:noFill/>
            </a:ln>
          </p:spPr>
        </p:pic>
      </p:grpSp>
      <p:grpSp>
        <p:nvGrpSpPr>
          <p:cNvPr id="138" name="Group 137"/>
          <p:cNvGrpSpPr/>
          <p:nvPr/>
        </p:nvGrpSpPr>
        <p:grpSpPr>
          <a:xfrm>
            <a:off x="7520422" y="2978360"/>
            <a:ext cx="1466712" cy="1464592"/>
            <a:chOff x="4655719" y="3557275"/>
            <a:chExt cx="1945014" cy="2617921"/>
          </a:xfrm>
        </p:grpSpPr>
        <p:sp>
          <p:nvSpPr>
            <p:cNvPr id="139" name="Rounded Rectangle 138"/>
            <p:cNvSpPr/>
            <p:nvPr/>
          </p:nvSpPr>
          <p:spPr>
            <a:xfrm>
              <a:off x="4655719" y="3557275"/>
              <a:ext cx="1944147" cy="2617921"/>
            </a:xfrm>
            <a:prstGeom prst="roundRect">
              <a:avLst>
                <a:gd name="adj" fmla="val 10788"/>
              </a:avLst>
            </a:prstGeom>
            <a:solidFill>
              <a:srgbClr val="FFFFFF">
                <a:lumMod val="85000"/>
              </a:srgbClr>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srgbClr val="FFFFFF"/>
                </a:solidFill>
                <a:effectLst/>
                <a:uLnTx/>
                <a:uFillTx/>
                <a:ea typeface="Meiryo UI"/>
                <a:cs typeface="+mn-cs"/>
              </a:endParaRPr>
            </a:p>
          </p:txBody>
        </p:sp>
        <p:sp>
          <p:nvSpPr>
            <p:cNvPr id="140" name="Rectangle 139"/>
            <p:cNvSpPr/>
            <p:nvPr/>
          </p:nvSpPr>
          <p:spPr>
            <a:xfrm>
              <a:off x="4906102" y="3612671"/>
              <a:ext cx="1409457" cy="55014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sz="1400" b="1" i="0" u="none" strike="noStrike" kern="1200" cap="none" spc="0" normalizeH="0" baseline="0" noProof="0" dirty="0">
                  <a:ln>
                    <a:noFill/>
                  </a:ln>
                  <a:solidFill>
                    <a:srgbClr val="000000"/>
                  </a:solidFill>
                  <a:effectLst/>
                  <a:uLnTx/>
                  <a:uFillTx/>
                  <a:ea typeface="Meiryo UI"/>
                  <a:cs typeface="+mn-cs"/>
                </a:rPr>
                <a:t>Main Assy</a:t>
              </a:r>
            </a:p>
          </p:txBody>
        </p:sp>
        <p:pic>
          <p:nvPicPr>
            <p:cNvPr id="142" name="Picture 141">
              <a:extLst>
                <a:ext uri="{FF2B5EF4-FFF2-40B4-BE49-F238E27FC236}">
                  <a16:creationId xmlns:a16="http://schemas.microsoft.com/office/drawing/2014/main" id="{9C117D2F-ED7C-FAC5-D173-9B3FE4A86978}"/>
                </a:ext>
              </a:extLst>
            </p:cNvPr>
            <p:cNvPicPr>
              <a:picLocks noChangeAspect="1"/>
            </p:cNvPicPr>
            <p:nvPr/>
          </p:nvPicPr>
          <p:blipFill rotWithShape="1">
            <a:blip r:embed="rId12"/>
            <a:srcRect l="26034" t="62562" r="46178" b="10959"/>
            <a:stretch/>
          </p:blipFill>
          <p:spPr>
            <a:xfrm>
              <a:off x="4864071" y="4134790"/>
              <a:ext cx="1563958" cy="1241151"/>
            </a:xfrm>
            <a:prstGeom prst="rect">
              <a:avLst/>
            </a:prstGeom>
            <a:ln>
              <a:noFill/>
            </a:ln>
          </p:spPr>
        </p:pic>
        <p:pic>
          <p:nvPicPr>
            <p:cNvPr id="143" name="Picture 74">
              <a:extLst>
                <a:ext uri="{FF2B5EF4-FFF2-40B4-BE49-F238E27FC236}">
                  <a16:creationId xmlns:a16="http://schemas.microsoft.com/office/drawing/2014/main" id="{DCCB3B3B-F849-136F-278F-5586BD8FCD5B}"/>
                </a:ext>
              </a:extLst>
            </p:cNvPr>
            <p:cNvPicPr>
              <a:picLocks noChangeAspect="1"/>
            </p:cNvPicPr>
            <p:nvPr/>
          </p:nvPicPr>
          <p:blipFill>
            <a:blip r:embed="rId13" cstate="print"/>
            <a:srcRect/>
            <a:stretch>
              <a:fillRect/>
            </a:stretch>
          </p:blipFill>
          <p:spPr bwMode="auto">
            <a:xfrm rot="18472051">
              <a:off x="5029272" y="5100218"/>
              <a:ext cx="844051" cy="654915"/>
            </a:xfrm>
            <a:prstGeom prst="rect">
              <a:avLst/>
            </a:prstGeom>
            <a:noFill/>
            <a:ln w="9525">
              <a:noFill/>
              <a:miter lim="800000"/>
              <a:headEnd/>
              <a:tailEnd/>
            </a:ln>
          </p:spPr>
        </p:pic>
        <p:grpSp>
          <p:nvGrpSpPr>
            <p:cNvPr id="144" name="Group 143"/>
            <p:cNvGrpSpPr/>
            <p:nvPr/>
          </p:nvGrpSpPr>
          <p:grpSpPr>
            <a:xfrm rot="2095859">
              <a:off x="5711833" y="5058797"/>
              <a:ext cx="459055" cy="705658"/>
              <a:chOff x="5951934" y="4633787"/>
              <a:chExt cx="459055" cy="525221"/>
            </a:xfrm>
          </p:grpSpPr>
          <p:pic>
            <p:nvPicPr>
              <p:cNvPr id="147" name="Picture 146">
                <a:extLst>
                  <a:ext uri="{FF2B5EF4-FFF2-40B4-BE49-F238E27FC236}">
                    <a16:creationId xmlns:a16="http://schemas.microsoft.com/office/drawing/2014/main" id="{9C117D2F-ED7C-FAC5-D173-9B3FE4A86978}"/>
                  </a:ext>
                </a:extLst>
              </p:cNvPr>
              <p:cNvPicPr>
                <a:picLocks noChangeAspect="1"/>
              </p:cNvPicPr>
              <p:nvPr/>
            </p:nvPicPr>
            <p:blipFill rotWithShape="1">
              <a:blip r:embed="rId14"/>
              <a:srcRect l="7795" t="24719" r="82060" b="52722"/>
              <a:stretch/>
            </p:blipFill>
            <p:spPr>
              <a:xfrm>
                <a:off x="5951934" y="4633787"/>
                <a:ext cx="381000" cy="525221"/>
              </a:xfrm>
              <a:prstGeom prst="rect">
                <a:avLst/>
              </a:prstGeom>
              <a:ln>
                <a:noFill/>
              </a:ln>
            </p:spPr>
          </p:pic>
          <p:pic>
            <p:nvPicPr>
              <p:cNvPr id="148" name="Picture 147">
                <a:extLst>
                  <a:ext uri="{FF2B5EF4-FFF2-40B4-BE49-F238E27FC236}">
                    <a16:creationId xmlns:a16="http://schemas.microsoft.com/office/drawing/2014/main" id="{9C117D2F-ED7C-FAC5-D173-9B3FE4A86978}"/>
                  </a:ext>
                </a:extLst>
              </p:cNvPr>
              <p:cNvPicPr>
                <a:picLocks noChangeAspect="1"/>
              </p:cNvPicPr>
              <p:nvPr/>
            </p:nvPicPr>
            <p:blipFill rotWithShape="1">
              <a:blip r:embed="rId15"/>
              <a:srcRect l="16980" t="52781" r="75073" b="31945"/>
              <a:stretch/>
            </p:blipFill>
            <p:spPr>
              <a:xfrm>
                <a:off x="6112539" y="4803299"/>
                <a:ext cx="298450" cy="355599"/>
              </a:xfrm>
              <a:prstGeom prst="rect">
                <a:avLst/>
              </a:prstGeom>
              <a:ln>
                <a:noFill/>
              </a:ln>
            </p:spPr>
          </p:pic>
        </p:grpSp>
        <p:sp>
          <p:nvSpPr>
            <p:cNvPr id="145" name="TextBox 144"/>
            <p:cNvSpPr txBox="1"/>
            <p:nvPr/>
          </p:nvSpPr>
          <p:spPr>
            <a:xfrm>
              <a:off x="4716162" y="5518707"/>
              <a:ext cx="834162" cy="4951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sz="600" b="1" i="0" u="none" strike="noStrike" kern="1200" cap="none" spc="0" normalizeH="0" baseline="0" noProof="0" dirty="0">
                  <a:ln>
                    <a:noFill/>
                  </a:ln>
                  <a:solidFill>
                    <a:srgbClr val="0A0AFD"/>
                  </a:solidFill>
                  <a:effectLst/>
                  <a:uLnTx/>
                  <a:uFillTx/>
                  <a:ea typeface="Meiryo UI"/>
                  <a:cs typeface="+mn-cs"/>
                </a:rPr>
                <a:t>Housing</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sz="600" b="1" i="0" u="none" strike="noStrike" kern="1200" cap="none" spc="0" normalizeH="0" baseline="0" noProof="0" dirty="0">
                  <a:ln>
                    <a:noFill/>
                  </a:ln>
                  <a:solidFill>
                    <a:srgbClr val="0A0AFD"/>
                  </a:solidFill>
                  <a:effectLst/>
                  <a:uLnTx/>
                  <a:uFillTx/>
                  <a:ea typeface="Meiryo UI"/>
                  <a:cs typeface="+mn-cs"/>
                </a:rPr>
                <a:t>S/A</a:t>
              </a:r>
            </a:p>
          </p:txBody>
        </p:sp>
        <p:sp>
          <p:nvSpPr>
            <p:cNvPr id="146" name="TextBox 145"/>
            <p:cNvSpPr txBox="1"/>
            <p:nvPr/>
          </p:nvSpPr>
          <p:spPr>
            <a:xfrm>
              <a:off x="6045849" y="5436663"/>
              <a:ext cx="554884" cy="2770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sz="600" b="1" i="0" u="none" strike="noStrike" kern="1200" cap="none" spc="0" normalizeH="0" baseline="0" noProof="0" dirty="0">
                  <a:ln>
                    <a:noFill/>
                  </a:ln>
                  <a:solidFill>
                    <a:srgbClr val="0A0AFD"/>
                  </a:solidFill>
                  <a:effectLst/>
                  <a:uLnTx/>
                  <a:uFillTx/>
                  <a:ea typeface="Meiryo UI"/>
                  <a:cs typeface="+mn-cs"/>
                </a:rPr>
                <a:t>Motor</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sz="600" b="1" i="0" u="none" strike="noStrike" kern="1200" cap="none" spc="0" normalizeH="0" baseline="0" noProof="0" dirty="0">
                  <a:ln>
                    <a:noFill/>
                  </a:ln>
                  <a:solidFill>
                    <a:srgbClr val="0A0AFD"/>
                  </a:solidFill>
                  <a:effectLst/>
                  <a:uLnTx/>
                  <a:uFillTx/>
                  <a:ea typeface="Meiryo UI"/>
                  <a:cs typeface="+mn-cs"/>
                </a:rPr>
                <a:t>S/A</a:t>
              </a:r>
            </a:p>
          </p:txBody>
        </p:sp>
      </p:grpSp>
      <p:grpSp>
        <p:nvGrpSpPr>
          <p:cNvPr id="154" name="Group 153"/>
          <p:cNvGrpSpPr/>
          <p:nvPr/>
        </p:nvGrpSpPr>
        <p:grpSpPr>
          <a:xfrm>
            <a:off x="4444928" y="4552750"/>
            <a:ext cx="1455844" cy="1612826"/>
            <a:chOff x="6673683" y="3546993"/>
            <a:chExt cx="1944147" cy="2617921"/>
          </a:xfrm>
        </p:grpSpPr>
        <p:sp>
          <p:nvSpPr>
            <p:cNvPr id="155" name="Rounded Rectangle 154"/>
            <p:cNvSpPr/>
            <p:nvPr/>
          </p:nvSpPr>
          <p:spPr>
            <a:xfrm>
              <a:off x="6673683" y="3546993"/>
              <a:ext cx="1944147" cy="2617921"/>
            </a:xfrm>
            <a:prstGeom prst="roundRect">
              <a:avLst>
                <a:gd name="adj" fmla="val 10788"/>
              </a:avLst>
            </a:prstGeom>
            <a:solidFill>
              <a:srgbClr val="FFFFFF">
                <a:lumMod val="85000"/>
              </a:srgbClr>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srgbClr val="FFFFFF"/>
                </a:solidFill>
                <a:effectLst/>
                <a:uLnTx/>
                <a:uFillTx/>
                <a:ea typeface="Meiryo UI"/>
                <a:cs typeface="+mn-cs"/>
              </a:endParaRPr>
            </a:p>
          </p:txBody>
        </p:sp>
        <p:sp>
          <p:nvSpPr>
            <p:cNvPr id="156" name="Rectangle 155"/>
            <p:cNvSpPr/>
            <p:nvPr/>
          </p:nvSpPr>
          <p:spPr>
            <a:xfrm>
              <a:off x="6957504" y="3624104"/>
              <a:ext cx="1080745" cy="307778"/>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sz="1400" b="1" i="0" u="none" strike="noStrike" kern="1200" cap="none" spc="0" normalizeH="0" baseline="0" noProof="0" dirty="0">
                  <a:ln>
                    <a:noFill/>
                  </a:ln>
                  <a:solidFill>
                    <a:srgbClr val="000000"/>
                  </a:solidFill>
                  <a:effectLst/>
                  <a:uLnTx/>
                  <a:uFillTx/>
                  <a:ea typeface="Meiryo UI"/>
                  <a:cs typeface="+mn-cs"/>
                </a:rPr>
                <a:t>Inspection</a:t>
              </a:r>
            </a:p>
          </p:txBody>
        </p:sp>
      </p:grpSp>
      <p:pic>
        <p:nvPicPr>
          <p:cNvPr id="159" name="Picture 158">
            <a:extLst>
              <a:ext uri="{FF2B5EF4-FFF2-40B4-BE49-F238E27FC236}">
                <a16:creationId xmlns:a16="http://schemas.microsoft.com/office/drawing/2014/main" id="{CDEFD6D4-43B5-FA43-41AF-36FF83359D3C}"/>
              </a:ext>
            </a:extLst>
          </p:cNvPr>
          <p:cNvPicPr>
            <a:picLocks noChangeAspect="1"/>
          </p:cNvPicPr>
          <p:nvPr/>
        </p:nvPicPr>
        <p:blipFill>
          <a:blip r:embed="rId16" cstate="print">
            <a:extLst>
              <a:ext uri="{BEBA8EAE-BF5A-486C-A8C5-ECC9F3942E4B}">
                <a14:imgProps xmlns:a14="http://schemas.microsoft.com/office/drawing/2010/main">
                  <a14:imgLayer r:embed="rId17">
                    <a14:imgEffect>
                      <a14:backgroundRemoval t="10000" b="90000" l="0" r="90000">
                        <a14:foregroundMark x1="5625" y1="57292" x2="18984" y2="53438"/>
                        <a14:foregroundMark x1="18984" y1="53438" x2="24375" y2="63958"/>
                        <a14:foregroundMark x1="24375" y1="63958" x2="23984" y2="68958"/>
                        <a14:foregroundMark x1="23984" y1="68958" x2="33594" y2="64479"/>
                        <a14:foregroundMark x1="31875" y1="63958" x2="35234" y2="62813"/>
                        <a14:foregroundMark x1="2344" y1="64479" x2="1875" y2="72292"/>
                        <a14:foregroundMark x1="1875" y1="74479" x2="9375" y2="86771"/>
                        <a14:foregroundMark x1="11641" y1="87708" x2="26797" y2="81250"/>
                        <a14:foregroundMark x1="26797" y1="82604" x2="31953" y2="89896"/>
                      </a14:backgroundRemoval>
                    </a14:imgEffect>
                  </a14:imgLayer>
                </a14:imgProps>
              </a:ext>
              <a:ext uri="{28A0092B-C50C-407E-A947-70E740481C1C}">
                <a14:useLocalDpi xmlns:a14="http://schemas.microsoft.com/office/drawing/2010/main" val="0"/>
              </a:ext>
            </a:extLst>
          </a:blip>
          <a:stretch>
            <a:fillRect/>
          </a:stretch>
        </p:blipFill>
        <p:spPr>
          <a:xfrm>
            <a:off x="5218838" y="5157483"/>
            <a:ext cx="803589" cy="723225"/>
          </a:xfrm>
          <a:prstGeom prst="rect">
            <a:avLst/>
          </a:prstGeom>
        </p:spPr>
      </p:pic>
      <p:pic>
        <p:nvPicPr>
          <p:cNvPr id="160" name="Picture 159">
            <a:extLst>
              <a:ext uri="{FF2B5EF4-FFF2-40B4-BE49-F238E27FC236}">
                <a16:creationId xmlns:a16="http://schemas.microsoft.com/office/drawing/2014/main" id="{31C5708E-E648-8EC6-3BB9-51B4DE3B7001}"/>
              </a:ext>
            </a:extLst>
          </p:cNvPr>
          <p:cNvPicPr>
            <a:picLocks noChangeAspect="1"/>
          </p:cNvPicPr>
          <p:nvPr/>
        </p:nvPicPr>
        <p:blipFill>
          <a:blip r:embed="rId18" cstate="print">
            <a:extLst>
              <a:ext uri="{BEBA8EAE-BF5A-486C-A8C5-ECC9F3942E4B}">
                <a14:imgProps xmlns:a14="http://schemas.microsoft.com/office/drawing/2010/main">
                  <a14:imgLayer r:embed="rId19">
                    <a14:imgEffect>
                      <a14:backgroundRemoval t="10000" b="90000" l="10000" r="90000">
                        <a14:foregroundMark x1="43125" y1="60625" x2="43125" y2="67344"/>
                        <a14:backgroundMark x1="26250" y1="59141" x2="31250" y2="62734"/>
                        <a14:backgroundMark x1="30208" y1="63125" x2="39167" y2="63984"/>
                        <a14:backgroundMark x1="37500" y1="64219" x2="39792" y2="64375"/>
                        <a14:backgroundMark x1="26771" y1="64844" x2="24271" y2="71797"/>
                      </a14:backgroundRemoval>
                    </a14:imgEffect>
                  </a14:imgLayer>
                </a14:imgProps>
              </a:ext>
              <a:ext uri="{28A0092B-C50C-407E-A947-70E740481C1C}">
                <a14:useLocalDpi xmlns:a14="http://schemas.microsoft.com/office/drawing/2010/main" val="0"/>
              </a:ext>
            </a:extLst>
          </a:blip>
          <a:stretch>
            <a:fillRect/>
          </a:stretch>
        </p:blipFill>
        <p:spPr>
          <a:xfrm>
            <a:off x="5256461" y="4724999"/>
            <a:ext cx="629464" cy="881588"/>
          </a:xfrm>
          <a:prstGeom prst="rect">
            <a:avLst/>
          </a:prstGeom>
        </p:spPr>
      </p:pic>
      <p:sp>
        <p:nvSpPr>
          <p:cNvPr id="162" name="TextBox 161"/>
          <p:cNvSpPr txBox="1"/>
          <p:nvPr/>
        </p:nvSpPr>
        <p:spPr>
          <a:xfrm>
            <a:off x="5137810" y="5289081"/>
            <a:ext cx="813028" cy="20005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sz="700" b="1" i="0" u="none" strike="noStrike" kern="1200" cap="none" spc="0" normalizeH="0" baseline="0" noProof="0" dirty="0">
                <a:ln>
                  <a:noFill/>
                </a:ln>
                <a:solidFill>
                  <a:srgbClr val="0A0AFD"/>
                </a:solidFill>
                <a:effectLst/>
                <a:uLnTx/>
                <a:uFillTx/>
                <a:ea typeface="Meiryo UI"/>
                <a:cs typeface="+mn-cs"/>
              </a:rPr>
              <a:t>Smart model</a:t>
            </a:r>
          </a:p>
        </p:txBody>
      </p:sp>
      <p:sp>
        <p:nvSpPr>
          <p:cNvPr id="163" name="TextBox 162"/>
          <p:cNvSpPr txBox="1"/>
          <p:nvPr/>
        </p:nvSpPr>
        <p:spPr>
          <a:xfrm>
            <a:off x="5114009" y="5797953"/>
            <a:ext cx="836829" cy="20005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sz="700" b="1" i="0" u="none" strike="noStrike" kern="1200" cap="none" spc="0" normalizeH="0" baseline="0" noProof="0" dirty="0">
                <a:ln>
                  <a:noFill/>
                </a:ln>
                <a:solidFill>
                  <a:srgbClr val="0A0AFD"/>
                </a:solidFill>
                <a:effectLst/>
                <a:uLnTx/>
                <a:uFillTx/>
                <a:ea typeface="Meiryo UI"/>
                <a:cs typeface="+mn-cs"/>
              </a:rPr>
              <a:t>Sensor Model</a:t>
            </a:r>
          </a:p>
        </p:txBody>
      </p:sp>
      <p:sp>
        <p:nvSpPr>
          <p:cNvPr id="164" name="TextBox 163"/>
          <p:cNvSpPr txBox="1"/>
          <p:nvPr/>
        </p:nvSpPr>
        <p:spPr>
          <a:xfrm>
            <a:off x="4522205" y="5687517"/>
            <a:ext cx="723597"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sz="700" b="1" i="0" u="none" strike="noStrike" kern="1200" cap="none" spc="0" normalizeH="0" baseline="0" noProof="0" dirty="0">
                <a:ln>
                  <a:noFill/>
                </a:ln>
                <a:solidFill>
                  <a:srgbClr val="0A0AFD"/>
                </a:solidFill>
                <a:effectLst/>
                <a:uLnTx/>
                <a:uFillTx/>
                <a:ea typeface="Meiryo UI"/>
                <a:cs typeface="+mn-cs"/>
              </a:rPr>
              <a:t>BF23 Power Window</a:t>
            </a:r>
          </a:p>
        </p:txBody>
      </p:sp>
      <p:pic>
        <p:nvPicPr>
          <p:cNvPr id="165" name="Picture 164"/>
          <p:cNvPicPr>
            <a:picLocks noChangeAspect="1"/>
          </p:cNvPicPr>
          <p:nvPr/>
        </p:nvPicPr>
        <p:blipFill rotWithShape="1">
          <a:blip r:embed="rId20" cstate="print">
            <a:extLst>
              <a:ext uri="{28A0092B-C50C-407E-A947-70E740481C1C}">
                <a14:useLocalDpi xmlns:a14="http://schemas.microsoft.com/office/drawing/2010/main" val="0"/>
              </a:ext>
            </a:extLst>
          </a:blip>
          <a:srcRect l="36158"/>
          <a:stretch/>
        </p:blipFill>
        <p:spPr>
          <a:xfrm>
            <a:off x="4578222" y="4928191"/>
            <a:ext cx="490908" cy="763689"/>
          </a:xfrm>
          <a:prstGeom prst="rect">
            <a:avLst/>
          </a:prstGeom>
        </p:spPr>
      </p:pic>
      <p:sp>
        <p:nvSpPr>
          <p:cNvPr id="72" name="TextBox 71">
            <a:extLst>
              <a:ext uri="{FF2B5EF4-FFF2-40B4-BE49-F238E27FC236}">
                <a16:creationId xmlns:a16="http://schemas.microsoft.com/office/drawing/2014/main" id="{07C17F8B-B7F9-E850-82CD-160BC7ABF7BA}"/>
              </a:ext>
            </a:extLst>
          </p:cNvPr>
          <p:cNvSpPr txBox="1"/>
          <p:nvPr/>
        </p:nvSpPr>
        <p:spPr>
          <a:xfrm>
            <a:off x="1833822" y="6458494"/>
            <a:ext cx="7699544" cy="323165"/>
          </a:xfrm>
          <a:prstGeom prst="rect">
            <a:avLst/>
          </a:prstGeom>
          <a:noFill/>
        </p:spPr>
        <p:txBody>
          <a:bodyPr wrap="square" rtlCol="0">
            <a:spAutoFit/>
          </a:bodyPr>
          <a:lstStyle/>
          <a:p>
            <a:r>
              <a:rPr lang="en-US" sz="1500" dirty="0">
                <a:solidFill>
                  <a:schemeClr val="tx1"/>
                </a:solidFill>
                <a:effectLst>
                  <a:outerShdw blurRad="50800" dist="38100" dir="5400000" algn="t" rotWithShape="0">
                    <a:prstClr val="black">
                      <a:alpha val="40000"/>
                    </a:prstClr>
                  </a:outerShdw>
                </a:effectLst>
                <a:highlight>
                  <a:srgbClr val="FFFF00"/>
                </a:highlight>
              </a:rPr>
              <a:t>BF23 Is Transfer line Has 3 Models (</a:t>
            </a:r>
            <a:r>
              <a:rPr lang="en-US" sz="1500" b="1" dirty="0">
                <a:solidFill>
                  <a:schemeClr val="tx1"/>
                </a:solidFill>
                <a:effectLst>
                  <a:outerShdw blurRad="50800" dist="38100" dir="5400000" algn="t" rotWithShape="0">
                    <a:prstClr val="black">
                      <a:alpha val="40000"/>
                    </a:prstClr>
                  </a:outerShdw>
                </a:effectLst>
                <a:highlight>
                  <a:srgbClr val="FFFF00"/>
                </a:highlight>
              </a:rPr>
              <a:t>Normal, Sensor, Smart</a:t>
            </a:r>
            <a:r>
              <a:rPr lang="en-US" sz="1500" dirty="0">
                <a:solidFill>
                  <a:schemeClr val="tx1"/>
                </a:solidFill>
                <a:effectLst>
                  <a:outerShdw blurRad="50800" dist="38100" dir="5400000" algn="t" rotWithShape="0">
                    <a:prstClr val="black">
                      <a:alpha val="40000"/>
                    </a:prstClr>
                  </a:outerShdw>
                </a:effectLst>
                <a:highlight>
                  <a:srgbClr val="FFFF00"/>
                </a:highlight>
              </a:rPr>
              <a:t>) with 2.7 Cycle time</a:t>
            </a:r>
          </a:p>
        </p:txBody>
      </p:sp>
      <p:pic>
        <p:nvPicPr>
          <p:cNvPr id="2" name="Picture 3" descr="image12">
            <a:extLst>
              <a:ext uri="{FF2B5EF4-FFF2-40B4-BE49-F238E27FC236}">
                <a16:creationId xmlns:a16="http://schemas.microsoft.com/office/drawing/2014/main" id="{0D0D01B6-A53E-9727-3333-4A1EE56AE6AA}"/>
              </a:ext>
            </a:extLst>
          </p:cNvPr>
          <p:cNvPicPr>
            <a:picLocks noChangeAspect="1" noChangeArrowheads="1"/>
          </p:cNvPicPr>
          <p:nvPr/>
        </p:nvPicPr>
        <p:blipFill>
          <a:blip r:embed="rId21" cstate="print">
            <a:extLst>
              <a:ext uri="{28A0092B-C50C-407E-A947-70E740481C1C}">
                <a14:useLocalDpi xmlns:a14="http://schemas.microsoft.com/office/drawing/2010/main" val="0"/>
              </a:ext>
            </a:extLst>
          </a:blip>
          <a:srcRect t="5694" b="6232"/>
          <a:stretch>
            <a:fillRect/>
          </a:stretch>
        </p:blipFill>
        <p:spPr bwMode="auto">
          <a:xfrm flipH="1">
            <a:off x="5040188" y="689735"/>
            <a:ext cx="1210489" cy="886374"/>
          </a:xfrm>
          <a:prstGeom prst="rect">
            <a:avLst/>
          </a:prstGeom>
          <a:noFill/>
          <a:extLst>
            <a:ext uri="{909E8E84-426E-40DD-AFC4-6F175D3DCCD1}">
              <a14:hiddenFill xmlns:a14="http://schemas.microsoft.com/office/drawing/2010/main">
                <a:solidFill>
                  <a:srgbClr val="FFFFFF"/>
                </a:solidFill>
              </a14:hiddenFill>
            </a:ext>
          </a:extLst>
        </p:spPr>
      </p:pic>
      <p:sp>
        <p:nvSpPr>
          <p:cNvPr id="4" name="Arc 3">
            <a:extLst>
              <a:ext uri="{FF2B5EF4-FFF2-40B4-BE49-F238E27FC236}">
                <a16:creationId xmlns:a16="http://schemas.microsoft.com/office/drawing/2014/main" id="{DB7E9461-9B66-1015-29D9-4EAA0A3752A6}"/>
              </a:ext>
            </a:extLst>
          </p:cNvPr>
          <p:cNvSpPr/>
          <p:nvPr/>
        </p:nvSpPr>
        <p:spPr>
          <a:xfrm rot="1226354" flipH="1">
            <a:off x="4459913" y="1091925"/>
            <a:ext cx="1893794" cy="666632"/>
          </a:xfrm>
          <a:prstGeom prst="arc">
            <a:avLst>
              <a:gd name="adj1" fmla="val 17402495"/>
              <a:gd name="adj2" fmla="val 3087748"/>
            </a:avLst>
          </a:prstGeom>
          <a:ln w="57150">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52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92" name="Picture 91">
            <a:extLst>
              <a:ext uri="{FF2B5EF4-FFF2-40B4-BE49-F238E27FC236}">
                <a16:creationId xmlns:a16="http://schemas.microsoft.com/office/drawing/2014/main" id="{B98A1FF4-8E46-AD98-4499-30058F40E761}"/>
              </a:ext>
            </a:extLst>
          </p:cNvPr>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4981455" y="1278783"/>
            <a:ext cx="606029" cy="675901"/>
          </a:xfrm>
          <a:prstGeom prst="rect">
            <a:avLst/>
          </a:prstGeom>
        </p:spPr>
      </p:pic>
      <p:sp>
        <p:nvSpPr>
          <p:cNvPr id="102" name="TextBox 27">
            <a:extLst>
              <a:ext uri="{FF2B5EF4-FFF2-40B4-BE49-F238E27FC236}">
                <a16:creationId xmlns:a16="http://schemas.microsoft.com/office/drawing/2014/main" id="{BAE62221-25CB-A7A6-6475-9EB17F628F23}"/>
              </a:ext>
            </a:extLst>
          </p:cNvPr>
          <p:cNvSpPr txBox="1"/>
          <p:nvPr/>
        </p:nvSpPr>
        <p:spPr>
          <a:xfrm>
            <a:off x="6289874" y="704945"/>
            <a:ext cx="2769434" cy="1154162"/>
          </a:xfrm>
          <a:prstGeom prst="rect">
            <a:avLst/>
          </a:prstGeom>
          <a:noFill/>
        </p:spPr>
        <p:txBody>
          <a:bodyPr wrap="square">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lvl="0"/>
            <a:r>
              <a:rPr kumimoji="0" lang="en-US" sz="1400" b="1" kern="0" dirty="0">
                <a:solidFill>
                  <a:srgbClr val="00B0F0"/>
                </a:solidFill>
              </a:rPr>
              <a:t>BF23</a:t>
            </a:r>
            <a:r>
              <a:rPr kumimoji="0" lang="en-US" sz="1400" b="1" kern="0" dirty="0">
                <a:solidFill>
                  <a:sysClr val="windowText" lastClr="000000"/>
                </a:solidFill>
              </a:rPr>
              <a:t> </a:t>
            </a:r>
            <a:r>
              <a:rPr kumimoji="0" lang="en-US" sz="1400" b="1" kern="0" dirty="0">
                <a:solidFill>
                  <a:srgbClr val="00B0F0"/>
                </a:solidFill>
              </a:rPr>
              <a:t>Power</a:t>
            </a:r>
            <a:r>
              <a:rPr kumimoji="0" lang="en-US" sz="1400" b="1" kern="0" dirty="0">
                <a:solidFill>
                  <a:sysClr val="windowText" lastClr="000000"/>
                </a:solidFill>
              </a:rPr>
              <a:t> </a:t>
            </a:r>
            <a:r>
              <a:rPr kumimoji="0" lang="en-US" sz="1400" b="1" kern="0" dirty="0">
                <a:solidFill>
                  <a:srgbClr val="00B0F0"/>
                </a:solidFill>
              </a:rPr>
              <a:t>Window</a:t>
            </a:r>
            <a:r>
              <a:rPr kumimoji="0" lang="en-US" sz="1400" b="1" kern="0" dirty="0">
                <a:solidFill>
                  <a:sysClr val="windowText" lastClr="000000"/>
                </a:solidFill>
              </a:rPr>
              <a:t> </a:t>
            </a:r>
            <a:endParaRPr kumimoji="0" lang="en-US" kern="0" dirty="0">
              <a:solidFill>
                <a:sysClr val="windowText" lastClr="000000"/>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sz="1100" b="0" i="0" u="none" strike="noStrike" kern="1200" cap="none" spc="0" normalizeH="0" baseline="0" noProof="0" dirty="0">
                <a:ln>
                  <a:noFill/>
                </a:ln>
                <a:solidFill>
                  <a:srgbClr val="000000"/>
                </a:solidFill>
                <a:effectLst/>
                <a:uLnTx/>
                <a:uFillTx/>
                <a:ea typeface="Meiryo UI"/>
                <a:cs typeface="+mn-cs"/>
              </a:rPr>
              <a:t>system is to open and close windows electrically using switches. The motor rotates when the switch is pressed. The rotation of the power window motor will change up or down through the regulator.</a:t>
            </a:r>
          </a:p>
        </p:txBody>
      </p:sp>
      <p:sp>
        <p:nvSpPr>
          <p:cNvPr id="62" name="Slide Number Placeholder 4"/>
          <p:cNvSpPr txBox="1">
            <a:spLocks/>
          </p:cNvSpPr>
          <p:nvPr/>
        </p:nvSpPr>
        <p:spPr>
          <a:xfrm>
            <a:off x="5284470" y="-46215"/>
            <a:ext cx="3840480" cy="511175"/>
          </a:xfrm>
          <a:prstGeom prst="rect">
            <a:avLst/>
          </a:prstGeom>
        </p:spPr>
        <p:txBody>
          <a:bodyPr vert="horz" lIns="91440" tIns="45720" rIns="91440" bIns="45720" rtlCol="0" anchor="ctr"/>
          <a:lstStyle>
            <a:defPPr>
              <a:defRPr lang="en-US"/>
            </a:defPPr>
            <a:lvl1pPr marL="0" algn="r" defTabSz="457200" rtl="0" eaLnBrk="1" latinLnBrk="0" hangingPunct="1">
              <a:defRPr sz="168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fld id="{9D721363-3FF9-4855-B872-35A45CB6C299}" type="slidenum">
              <a:rPr kumimoji="0" lang="en-US" sz="2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a:t>
            </a:fld>
            <a:r>
              <a:rPr kumimoji="0" lang="en-US" sz="2200" b="0" i="0" u="none" strike="noStrike" kern="1200" cap="none" spc="0" normalizeH="0" baseline="0" noProof="0" dirty="0" smtClean="0">
                <a:ln>
                  <a:noFill/>
                </a:ln>
                <a:solidFill>
                  <a:prstClr val="black">
                    <a:tint val="75000"/>
                  </a:prstClr>
                </a:solidFill>
                <a:effectLst/>
                <a:uLnTx/>
                <a:uFillTx/>
                <a:latin typeface="Calibri" panose="020F0502020204030204"/>
                <a:ea typeface="+mn-ea"/>
                <a:cs typeface="+mn-cs"/>
              </a:rPr>
              <a:t>/16</a:t>
            </a:r>
            <a:endParaRPr kumimoji="0" lang="en-US" sz="2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6671937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E57EDE-0023-DA7C-3FEA-A1FAEDB23F9C}"/>
            </a:ext>
          </a:extLst>
        </p:cNvPr>
        <p:cNvGrpSpPr/>
        <p:nvPr/>
      </p:nvGrpSpPr>
      <p:grpSpPr>
        <a:xfrm>
          <a:off x="0" y="0"/>
          <a:ext cx="0" cy="0"/>
          <a:chOff x="0" y="0"/>
          <a:chExt cx="0" cy="0"/>
        </a:xfrm>
      </p:grpSpPr>
      <p:sp>
        <p:nvSpPr>
          <p:cNvPr id="168" name="Oval 167">
            <a:extLst>
              <a:ext uri="{FF2B5EF4-FFF2-40B4-BE49-F238E27FC236}">
                <a16:creationId xmlns:a16="http://schemas.microsoft.com/office/drawing/2014/main" id="{1B8855AD-6069-E768-973A-47E955B19C05}"/>
              </a:ext>
            </a:extLst>
          </p:cNvPr>
          <p:cNvSpPr/>
          <p:nvPr/>
        </p:nvSpPr>
        <p:spPr>
          <a:xfrm>
            <a:off x="2906049" y="4545493"/>
            <a:ext cx="193277" cy="184495"/>
          </a:xfrm>
          <a:prstGeom prst="ellipse">
            <a:avLst/>
          </a:prstGeom>
          <a:solidFill>
            <a:srgbClr val="FFFFFF"/>
          </a:solidFill>
          <a:ln w="25400" cap="flat" cmpd="sng" algn="ctr">
            <a:solidFill>
              <a:srgbClr val="DC0032"/>
            </a:solidFill>
            <a:prstDash val="solid"/>
          </a:ln>
          <a:effectLst/>
        </p:spPr>
        <p:txBody>
          <a:bodyPr rtlCol="0" anchor="ctr"/>
          <a:lstStyle/>
          <a:p>
            <a:pPr marL="0" marR="0" lvl="0" indent="0" algn="ctr" defTabSz="803910" rtl="0" eaLnBrk="1" fontAlgn="auto" latinLnBrk="0" hangingPunct="1">
              <a:lnSpc>
                <a:spcPct val="100000"/>
              </a:lnSpc>
              <a:spcBef>
                <a:spcPts val="0"/>
              </a:spcBef>
              <a:spcAft>
                <a:spcPts val="0"/>
              </a:spcAft>
              <a:buClrTx/>
              <a:buSzTx/>
              <a:buFontTx/>
              <a:buNone/>
              <a:tabLst/>
              <a:defRPr/>
            </a:pPr>
            <a:endParaRPr kumimoji="1" lang="en-ID" sz="1580" b="0" i="0" u="none" strike="noStrike" kern="1200" cap="none" spc="0" normalizeH="0" baseline="0" noProof="0" dirty="0">
              <a:ln>
                <a:noFill/>
              </a:ln>
              <a:solidFill>
                <a:srgbClr val="DC0032">
                  <a:lumMod val="75000"/>
                </a:srgbClr>
              </a:solidFill>
              <a:effectLst/>
              <a:uLnTx/>
              <a:uFillTx/>
              <a:latin typeface="Verdana"/>
              <a:ea typeface="Verdana"/>
              <a:cs typeface="+mn-cs"/>
            </a:endParaRPr>
          </a:p>
        </p:txBody>
      </p:sp>
      <p:sp>
        <p:nvSpPr>
          <p:cNvPr id="169" name="Rectangle 5">
            <a:extLst>
              <a:ext uri="{FF2B5EF4-FFF2-40B4-BE49-F238E27FC236}">
                <a16:creationId xmlns:a16="http://schemas.microsoft.com/office/drawing/2014/main" id="{50AF6D7A-4533-12C5-2819-5E259058CAFB}"/>
              </a:ext>
            </a:extLst>
          </p:cNvPr>
          <p:cNvSpPr/>
          <p:nvPr/>
        </p:nvSpPr>
        <p:spPr>
          <a:xfrm>
            <a:off x="221616" y="376555"/>
            <a:ext cx="4540602" cy="5948045"/>
          </a:xfrm>
          <a:prstGeom prst="rect">
            <a:avLst/>
          </a:prstGeom>
          <a:noFill/>
          <a:ln w="25400" cap="flat" cmpd="sng" algn="ctr">
            <a:solidFill>
              <a:srgbClr val="000000"/>
            </a:solidFill>
            <a:prstDash val="solid"/>
          </a:ln>
          <a:effectLst/>
        </p:spPr>
        <p:txBody>
          <a:bodyPr rtlCol="0" anchor="t"/>
          <a:lstStyle/>
          <a:p>
            <a:pPr marL="285750" marR="0" lvl="0" indent="-285750" algn="l" defTabSz="803910" rtl="0" eaLnBrk="1" fontAlgn="auto" latinLnBrk="0" hangingPunct="1">
              <a:lnSpc>
                <a:spcPct val="100000"/>
              </a:lnSpc>
              <a:spcBef>
                <a:spcPts val="0"/>
              </a:spcBef>
              <a:spcAft>
                <a:spcPts val="0"/>
              </a:spcAft>
              <a:buClrTx/>
              <a:buSzTx/>
              <a:buFont typeface="Arial" panose="020B0604020202020204"/>
              <a:buChar char="•"/>
              <a:tabLst/>
              <a:defRPr/>
            </a:pPr>
            <a:endParaRPr kumimoji="1" lang="en-US" sz="1300" b="1" i="0" u="none" strike="noStrike" kern="1200" cap="none" spc="0" normalizeH="0" baseline="0" noProof="0" dirty="0">
              <a:ln>
                <a:noFill/>
              </a:ln>
              <a:solidFill>
                <a:srgbClr val="FFFFFF"/>
              </a:solidFill>
              <a:effectLst/>
              <a:uLnTx/>
              <a:uFillTx/>
              <a:latin typeface="Verdana"/>
              <a:ea typeface="Verdana"/>
              <a:cs typeface="+mn-cs"/>
            </a:endParaRPr>
          </a:p>
        </p:txBody>
      </p:sp>
      <p:sp>
        <p:nvSpPr>
          <p:cNvPr id="170" name="Rectangle 7">
            <a:extLst>
              <a:ext uri="{FF2B5EF4-FFF2-40B4-BE49-F238E27FC236}">
                <a16:creationId xmlns:a16="http://schemas.microsoft.com/office/drawing/2014/main" id="{D23BF562-9E5B-F58F-11B8-82578DA959BD}"/>
              </a:ext>
            </a:extLst>
          </p:cNvPr>
          <p:cNvSpPr/>
          <p:nvPr/>
        </p:nvSpPr>
        <p:spPr>
          <a:xfrm>
            <a:off x="6056665" y="364372"/>
            <a:ext cx="1529585" cy="338554"/>
          </a:xfrm>
          <a:prstGeom prst="rect">
            <a:avLst/>
          </a:prstGeom>
          <a:noFill/>
        </p:spPr>
        <p:txBody>
          <a:bodyPr wrap="none" lIns="91440" tIns="45720" rIns="91440" bIns="45720">
            <a:spAutoFit/>
          </a:bodyPr>
          <a:lstStyle/>
          <a:p>
            <a:pPr algn="ctr" defTabSz="803910" rtl="0"/>
            <a:r>
              <a:rPr kumimoji="1" lang="en-US" sz="1600" b="1" kern="1200" dirty="0">
                <a:ln w="0"/>
                <a:solidFill>
                  <a:srgbClr val="000000"/>
                </a:solidFill>
                <a:effectLst>
                  <a:outerShdw blurRad="38100" dist="19050" dir="2700000" algn="tl" rotWithShape="0">
                    <a:srgbClr val="000000">
                      <a:alpha val="40000"/>
                    </a:srgbClr>
                  </a:outerShdw>
                </a:effectLst>
                <a:latin typeface="Tahoma" panose="020B0604030504040204" pitchFamily="34" charset="0"/>
                <a:ea typeface="Tahoma" panose="020B0604030504040204" pitchFamily="34" charset="0"/>
                <a:cs typeface="Tahoma" panose="020B0604030504040204" pitchFamily="34" charset="0"/>
              </a:rPr>
              <a:t>Flow Process</a:t>
            </a:r>
            <a:endParaRPr kumimoji="1" lang="en-US" b="1" kern="1200" dirty="0">
              <a:ln w="0"/>
              <a:solidFill>
                <a:srgbClr val="000000"/>
              </a:solidFill>
              <a:effectLst>
                <a:outerShdw blurRad="38100" dist="19050" dir="2700000" algn="tl" rotWithShape="0">
                  <a:srgbClr val="000000">
                    <a:alpha val="40000"/>
                  </a:srgbClr>
                </a:outerShdw>
              </a:effectLst>
              <a:latin typeface="Tahoma" panose="020B0604030504040204" pitchFamily="34" charset="0"/>
              <a:ea typeface="Tahoma" panose="020B0604030504040204" pitchFamily="34" charset="0"/>
              <a:cs typeface="Tahoma" panose="020B0604030504040204" pitchFamily="34" charset="0"/>
            </a:endParaRPr>
          </a:p>
        </p:txBody>
      </p:sp>
      <p:cxnSp>
        <p:nvCxnSpPr>
          <p:cNvPr id="171" name="Straight Arrow Connector 10">
            <a:extLst>
              <a:ext uri="{FF2B5EF4-FFF2-40B4-BE49-F238E27FC236}">
                <a16:creationId xmlns:a16="http://schemas.microsoft.com/office/drawing/2014/main" id="{77CB01CC-92C7-11CA-9F06-4B4543553933}"/>
              </a:ext>
            </a:extLst>
          </p:cNvPr>
          <p:cNvCxnSpPr>
            <a:cxnSpLocks/>
          </p:cNvCxnSpPr>
          <p:nvPr/>
        </p:nvCxnSpPr>
        <p:spPr>
          <a:xfrm>
            <a:off x="2199279" y="1602913"/>
            <a:ext cx="195943" cy="0"/>
          </a:xfrm>
          <a:prstGeom prst="straightConnector1">
            <a:avLst/>
          </a:prstGeom>
          <a:noFill/>
          <a:ln w="9525" cap="flat" cmpd="sng" algn="ctr">
            <a:solidFill>
              <a:srgbClr val="DC0032"/>
            </a:solidFill>
            <a:prstDash val="solid"/>
            <a:tailEnd type="triangle"/>
          </a:ln>
          <a:effectLst/>
        </p:spPr>
      </p:cxnSp>
      <p:sp>
        <p:nvSpPr>
          <p:cNvPr id="172" name="TextBox 1">
            <a:extLst>
              <a:ext uri="{FF2B5EF4-FFF2-40B4-BE49-F238E27FC236}">
                <a16:creationId xmlns:a16="http://schemas.microsoft.com/office/drawing/2014/main" id="{115C7847-54FA-5415-6D86-8AB0422EBACF}"/>
              </a:ext>
            </a:extLst>
          </p:cNvPr>
          <p:cNvSpPr txBox="1"/>
          <p:nvPr/>
        </p:nvSpPr>
        <p:spPr>
          <a:xfrm>
            <a:off x="4800600" y="694149"/>
            <a:ext cx="1465820" cy="261610"/>
          </a:xfrm>
          <a:prstGeom prst="rect">
            <a:avLst/>
          </a:prstGeom>
          <a:noFill/>
        </p:spPr>
        <p:txBody>
          <a:bodyPr wrap="square" rtlCol="0">
            <a:spAutoFit/>
          </a:bodyPr>
          <a:lstStyle/>
          <a:p>
            <a:pPr algn="l" defTabSz="803910" rtl="0"/>
            <a:r>
              <a:rPr kumimoji="1" lang="en-US" sz="1100" b="1" u="sng" kern="1200" dirty="0">
                <a:solidFill>
                  <a:srgbClr val="4949E7"/>
                </a:solidFill>
                <a:latin typeface="Tahoma" panose="020B0604030504040204" pitchFamily="34" charset="0"/>
                <a:ea typeface="Tahoma" panose="020B0604030504040204" pitchFamily="34" charset="0"/>
                <a:cs typeface="Tahoma" panose="020B0604030504040204" pitchFamily="34" charset="0"/>
              </a:rPr>
              <a:t>Motor SA Line</a:t>
            </a:r>
          </a:p>
        </p:txBody>
      </p:sp>
      <p:sp>
        <p:nvSpPr>
          <p:cNvPr id="173" name="TextBox 15">
            <a:extLst>
              <a:ext uri="{FF2B5EF4-FFF2-40B4-BE49-F238E27FC236}">
                <a16:creationId xmlns:a16="http://schemas.microsoft.com/office/drawing/2014/main" id="{B48958A4-F36A-97BD-1E8E-6AA77CF3B150}"/>
              </a:ext>
            </a:extLst>
          </p:cNvPr>
          <p:cNvSpPr txBox="1"/>
          <p:nvPr/>
        </p:nvSpPr>
        <p:spPr>
          <a:xfrm>
            <a:off x="6826753" y="703525"/>
            <a:ext cx="1465820" cy="261610"/>
          </a:xfrm>
          <a:prstGeom prst="rect">
            <a:avLst/>
          </a:prstGeom>
          <a:noFill/>
        </p:spPr>
        <p:txBody>
          <a:bodyPr wrap="square" rtlCol="0">
            <a:spAutoFit/>
          </a:bodyPr>
          <a:lstStyle/>
          <a:p>
            <a:pPr algn="l" defTabSz="803910" rtl="0"/>
            <a:r>
              <a:rPr kumimoji="1" lang="en-US" sz="1100" b="1" u="sng" kern="1200" dirty="0">
                <a:solidFill>
                  <a:srgbClr val="000000"/>
                </a:solidFill>
                <a:latin typeface="Tahoma" panose="020B0604030504040204" pitchFamily="34" charset="0"/>
                <a:ea typeface="Tahoma" panose="020B0604030504040204" pitchFamily="34" charset="0"/>
                <a:cs typeface="Tahoma" panose="020B0604030504040204" pitchFamily="34" charset="0"/>
              </a:rPr>
              <a:t>Housing SA Line </a:t>
            </a:r>
          </a:p>
        </p:txBody>
      </p:sp>
      <p:sp>
        <p:nvSpPr>
          <p:cNvPr id="174" name="TextBox 16">
            <a:extLst>
              <a:ext uri="{FF2B5EF4-FFF2-40B4-BE49-F238E27FC236}">
                <a16:creationId xmlns:a16="http://schemas.microsoft.com/office/drawing/2014/main" id="{C66E2D87-C1CA-EFF9-ECD9-643F593AA1AD}"/>
              </a:ext>
            </a:extLst>
          </p:cNvPr>
          <p:cNvSpPr txBox="1"/>
          <p:nvPr/>
        </p:nvSpPr>
        <p:spPr>
          <a:xfrm>
            <a:off x="4794559" y="3696108"/>
            <a:ext cx="1465820" cy="261610"/>
          </a:xfrm>
          <a:prstGeom prst="rect">
            <a:avLst/>
          </a:prstGeom>
          <a:noFill/>
        </p:spPr>
        <p:txBody>
          <a:bodyPr wrap="square" rtlCol="0">
            <a:spAutoFit/>
          </a:bodyPr>
          <a:lstStyle/>
          <a:p>
            <a:pPr algn="l" defTabSz="803910" rtl="0"/>
            <a:r>
              <a:rPr kumimoji="1" lang="en-US" sz="1100" b="1" u="sng" kern="1200" dirty="0">
                <a:solidFill>
                  <a:srgbClr val="000000"/>
                </a:solidFill>
                <a:latin typeface="Tahoma" panose="020B0604030504040204" pitchFamily="34" charset="0"/>
                <a:ea typeface="Tahoma" panose="020B0604030504040204" pitchFamily="34" charset="0"/>
                <a:cs typeface="Tahoma" panose="020B0604030504040204" pitchFamily="34" charset="0"/>
              </a:rPr>
              <a:t>Main Assy Line</a:t>
            </a:r>
          </a:p>
        </p:txBody>
      </p:sp>
      <p:sp>
        <p:nvSpPr>
          <p:cNvPr id="175" name="TextBox 17">
            <a:extLst>
              <a:ext uri="{FF2B5EF4-FFF2-40B4-BE49-F238E27FC236}">
                <a16:creationId xmlns:a16="http://schemas.microsoft.com/office/drawing/2014/main" id="{6871B537-02F9-6999-C4D3-FAC2348B32E1}"/>
              </a:ext>
            </a:extLst>
          </p:cNvPr>
          <p:cNvSpPr txBox="1"/>
          <p:nvPr/>
        </p:nvSpPr>
        <p:spPr>
          <a:xfrm>
            <a:off x="6666341" y="3695521"/>
            <a:ext cx="1465820" cy="261610"/>
          </a:xfrm>
          <a:prstGeom prst="rect">
            <a:avLst/>
          </a:prstGeom>
          <a:noFill/>
        </p:spPr>
        <p:txBody>
          <a:bodyPr wrap="square" rtlCol="0">
            <a:spAutoFit/>
          </a:bodyPr>
          <a:lstStyle/>
          <a:p>
            <a:pPr algn="l" defTabSz="803910" rtl="0"/>
            <a:r>
              <a:rPr kumimoji="1" lang="en-US" sz="1100" b="1" u="sng" kern="1200" dirty="0">
                <a:solidFill>
                  <a:srgbClr val="000000"/>
                </a:solidFill>
                <a:latin typeface="Tahoma" panose="020B0604030504040204" pitchFamily="34" charset="0"/>
                <a:ea typeface="Tahoma" panose="020B0604030504040204" pitchFamily="34" charset="0"/>
                <a:cs typeface="Tahoma" panose="020B0604030504040204" pitchFamily="34" charset="0"/>
              </a:rPr>
              <a:t>Inspection Line</a:t>
            </a:r>
          </a:p>
        </p:txBody>
      </p:sp>
      <p:sp>
        <p:nvSpPr>
          <p:cNvPr id="176" name="TextBox 21">
            <a:extLst>
              <a:ext uri="{FF2B5EF4-FFF2-40B4-BE49-F238E27FC236}">
                <a16:creationId xmlns:a16="http://schemas.microsoft.com/office/drawing/2014/main" id="{ADB36939-D2AF-3CBD-D126-B5A803AD9083}"/>
              </a:ext>
            </a:extLst>
          </p:cNvPr>
          <p:cNvSpPr txBox="1"/>
          <p:nvPr/>
        </p:nvSpPr>
        <p:spPr>
          <a:xfrm>
            <a:off x="5347747" y="978196"/>
            <a:ext cx="1795815" cy="213995"/>
          </a:xfrm>
          <a:prstGeom prst="rect">
            <a:avLst/>
          </a:prstGeom>
          <a:noFill/>
        </p:spPr>
        <p:txBody>
          <a:bodyPr wrap="square" rtlCol="0">
            <a:spAutoFit/>
          </a:bodyPr>
          <a:lstStyle/>
          <a:p>
            <a:pPr algn="l" defTabSz="803910" rtl="0"/>
            <a:r>
              <a:rPr kumimoji="1" lang="en-US" sz="800" kern="1200" dirty="0">
                <a:solidFill>
                  <a:srgbClr val="000000"/>
                </a:solidFill>
                <a:latin typeface="Tahoma" panose="020B0604030504040204" pitchFamily="34" charset="0"/>
                <a:ea typeface="Tahoma" panose="020B0604030504040204" pitchFamily="34" charset="0"/>
                <a:cs typeface="Tahoma" panose="020B0604030504040204" pitchFamily="34" charset="0"/>
              </a:rPr>
              <a:t>Terminal &amp; Thermistor Assy</a:t>
            </a:r>
          </a:p>
        </p:txBody>
      </p:sp>
      <p:sp>
        <p:nvSpPr>
          <p:cNvPr id="177" name="TextBox 40">
            <a:extLst>
              <a:ext uri="{FF2B5EF4-FFF2-40B4-BE49-F238E27FC236}">
                <a16:creationId xmlns:a16="http://schemas.microsoft.com/office/drawing/2014/main" id="{F0F57C4D-03BF-19CF-E5C0-653A3D15294E}"/>
              </a:ext>
            </a:extLst>
          </p:cNvPr>
          <p:cNvSpPr txBox="1"/>
          <p:nvPr/>
        </p:nvSpPr>
        <p:spPr>
          <a:xfrm>
            <a:off x="5347746" y="1202887"/>
            <a:ext cx="1795815" cy="213995"/>
          </a:xfrm>
          <a:prstGeom prst="rect">
            <a:avLst/>
          </a:prstGeom>
          <a:noFill/>
        </p:spPr>
        <p:txBody>
          <a:bodyPr wrap="square" rtlCol="0">
            <a:spAutoFit/>
          </a:bodyPr>
          <a:lstStyle/>
          <a:p>
            <a:pPr algn="l" defTabSz="803910" rtl="0"/>
            <a:r>
              <a:rPr kumimoji="1" lang="en-US" sz="800" kern="1200" dirty="0">
                <a:solidFill>
                  <a:srgbClr val="000000"/>
                </a:solidFill>
                <a:latin typeface="Tahoma" panose="020B0604030504040204" pitchFamily="34" charset="0"/>
                <a:ea typeface="Tahoma" panose="020B0604030504040204" pitchFamily="34" charset="0"/>
                <a:cs typeface="Tahoma" panose="020B0604030504040204" pitchFamily="34" charset="0"/>
              </a:rPr>
              <a:t>Thermistor Welding</a:t>
            </a:r>
          </a:p>
        </p:txBody>
      </p:sp>
      <p:sp>
        <p:nvSpPr>
          <p:cNvPr id="178" name="TextBox 41">
            <a:extLst>
              <a:ext uri="{FF2B5EF4-FFF2-40B4-BE49-F238E27FC236}">
                <a16:creationId xmlns:a16="http://schemas.microsoft.com/office/drawing/2014/main" id="{192A2116-9A5D-F8CE-36E1-521AB31B433F}"/>
              </a:ext>
            </a:extLst>
          </p:cNvPr>
          <p:cNvSpPr txBox="1"/>
          <p:nvPr/>
        </p:nvSpPr>
        <p:spPr>
          <a:xfrm>
            <a:off x="5349614" y="1419608"/>
            <a:ext cx="1795815" cy="213995"/>
          </a:xfrm>
          <a:prstGeom prst="rect">
            <a:avLst/>
          </a:prstGeom>
          <a:noFill/>
        </p:spPr>
        <p:txBody>
          <a:bodyPr wrap="square" rtlCol="0">
            <a:spAutoFit/>
          </a:bodyPr>
          <a:lstStyle/>
          <a:p>
            <a:pPr algn="l" defTabSz="803910" rtl="0"/>
            <a:r>
              <a:rPr kumimoji="1" lang="en-US" sz="800" kern="1200" dirty="0">
                <a:solidFill>
                  <a:srgbClr val="000000"/>
                </a:solidFill>
                <a:latin typeface="Tahoma" panose="020B0604030504040204" pitchFamily="34" charset="0"/>
                <a:ea typeface="Tahoma" panose="020B0604030504040204" pitchFamily="34" charset="0"/>
                <a:cs typeface="Tahoma" panose="020B0604030504040204" pitchFamily="34" charset="0"/>
              </a:rPr>
              <a:t>Brush Carbon Supply</a:t>
            </a:r>
          </a:p>
        </p:txBody>
      </p:sp>
      <p:sp>
        <p:nvSpPr>
          <p:cNvPr id="179" name="TextBox 42">
            <a:extLst>
              <a:ext uri="{FF2B5EF4-FFF2-40B4-BE49-F238E27FC236}">
                <a16:creationId xmlns:a16="http://schemas.microsoft.com/office/drawing/2014/main" id="{9D971C73-7D19-116C-1A47-D0119E376CE1}"/>
              </a:ext>
            </a:extLst>
          </p:cNvPr>
          <p:cNvSpPr txBox="1"/>
          <p:nvPr/>
        </p:nvSpPr>
        <p:spPr>
          <a:xfrm>
            <a:off x="5346514" y="1636329"/>
            <a:ext cx="1795815" cy="213995"/>
          </a:xfrm>
          <a:prstGeom prst="rect">
            <a:avLst/>
          </a:prstGeom>
          <a:noFill/>
        </p:spPr>
        <p:txBody>
          <a:bodyPr wrap="square" rtlCol="0">
            <a:spAutoFit/>
          </a:bodyPr>
          <a:lstStyle/>
          <a:p>
            <a:pPr algn="l" defTabSz="803910" rtl="0"/>
            <a:r>
              <a:rPr kumimoji="1" lang="en-US" sz="800" kern="1200" dirty="0">
                <a:solidFill>
                  <a:srgbClr val="000000"/>
                </a:solidFill>
                <a:latin typeface="Tahoma" panose="020B0604030504040204" pitchFamily="34" charset="0"/>
                <a:ea typeface="Tahoma" panose="020B0604030504040204" pitchFamily="34" charset="0"/>
                <a:cs typeface="Tahoma" panose="020B0604030504040204" pitchFamily="34" charset="0"/>
              </a:rPr>
              <a:t>Holder brush Supply</a:t>
            </a:r>
          </a:p>
        </p:txBody>
      </p:sp>
      <p:sp>
        <p:nvSpPr>
          <p:cNvPr id="180" name="TextBox 43">
            <a:extLst>
              <a:ext uri="{FF2B5EF4-FFF2-40B4-BE49-F238E27FC236}">
                <a16:creationId xmlns:a16="http://schemas.microsoft.com/office/drawing/2014/main" id="{F316D5BA-BBF1-0A68-0032-343B51C433E8}"/>
              </a:ext>
            </a:extLst>
          </p:cNvPr>
          <p:cNvSpPr txBox="1"/>
          <p:nvPr/>
        </p:nvSpPr>
        <p:spPr>
          <a:xfrm>
            <a:off x="5346514" y="1828800"/>
            <a:ext cx="1635961" cy="338554"/>
          </a:xfrm>
          <a:prstGeom prst="rect">
            <a:avLst/>
          </a:prstGeom>
          <a:noFill/>
        </p:spPr>
        <p:txBody>
          <a:bodyPr wrap="square" rtlCol="0">
            <a:spAutoFit/>
          </a:bodyPr>
          <a:lstStyle/>
          <a:p>
            <a:pPr algn="l" defTabSz="803910" rtl="0"/>
            <a:r>
              <a:rPr kumimoji="1" lang="en-US" sz="800" kern="1200" dirty="0">
                <a:solidFill>
                  <a:srgbClr val="000000"/>
                </a:solidFill>
                <a:latin typeface="Tahoma" panose="020B0604030504040204" pitchFamily="34" charset="0"/>
                <a:ea typeface="Tahoma" panose="020B0604030504040204" pitchFamily="34" charset="0"/>
                <a:cs typeface="Tahoma" panose="020B0604030504040204" pitchFamily="34" charset="0"/>
              </a:rPr>
              <a:t>Bearing P/F &amp; Brush Carbon Assy</a:t>
            </a:r>
          </a:p>
        </p:txBody>
      </p:sp>
      <p:sp>
        <p:nvSpPr>
          <p:cNvPr id="181" name="TextBox 44">
            <a:extLst>
              <a:ext uri="{FF2B5EF4-FFF2-40B4-BE49-F238E27FC236}">
                <a16:creationId xmlns:a16="http://schemas.microsoft.com/office/drawing/2014/main" id="{42DD0B4D-F472-29CD-42E6-2EFAB3973FD7}"/>
              </a:ext>
            </a:extLst>
          </p:cNvPr>
          <p:cNvSpPr txBox="1"/>
          <p:nvPr/>
        </p:nvSpPr>
        <p:spPr>
          <a:xfrm>
            <a:off x="5334586" y="2093182"/>
            <a:ext cx="1795815" cy="213995"/>
          </a:xfrm>
          <a:prstGeom prst="rect">
            <a:avLst/>
          </a:prstGeom>
          <a:noFill/>
        </p:spPr>
        <p:txBody>
          <a:bodyPr wrap="square" rtlCol="0">
            <a:spAutoFit/>
          </a:bodyPr>
          <a:lstStyle/>
          <a:p>
            <a:pPr algn="l" defTabSz="803910" rtl="0"/>
            <a:r>
              <a:rPr kumimoji="1" lang="en-US" sz="800" kern="1200" dirty="0">
                <a:solidFill>
                  <a:srgbClr val="000000"/>
                </a:solidFill>
                <a:latin typeface="Tahoma" panose="020B0604030504040204" pitchFamily="34" charset="0"/>
                <a:ea typeface="Tahoma" panose="020B0604030504040204" pitchFamily="34" charset="0"/>
                <a:cs typeface="Tahoma" panose="020B0604030504040204" pitchFamily="34" charset="0"/>
              </a:rPr>
              <a:t>Welding Terminal &amp; cutting</a:t>
            </a:r>
          </a:p>
        </p:txBody>
      </p:sp>
      <p:sp>
        <p:nvSpPr>
          <p:cNvPr id="182" name="TextBox 45">
            <a:extLst>
              <a:ext uri="{FF2B5EF4-FFF2-40B4-BE49-F238E27FC236}">
                <a16:creationId xmlns:a16="http://schemas.microsoft.com/office/drawing/2014/main" id="{B0389C51-5C76-E699-7A37-1B9FD3CC0F7A}"/>
              </a:ext>
            </a:extLst>
          </p:cNvPr>
          <p:cNvSpPr txBox="1"/>
          <p:nvPr/>
        </p:nvSpPr>
        <p:spPr>
          <a:xfrm>
            <a:off x="5328491" y="2269101"/>
            <a:ext cx="1653984" cy="338554"/>
          </a:xfrm>
          <a:prstGeom prst="rect">
            <a:avLst/>
          </a:prstGeom>
          <a:noFill/>
        </p:spPr>
        <p:txBody>
          <a:bodyPr wrap="square" rtlCol="0">
            <a:spAutoFit/>
          </a:bodyPr>
          <a:lstStyle/>
          <a:p>
            <a:pPr algn="l" defTabSz="803910" rtl="0"/>
            <a:r>
              <a:rPr kumimoji="1" lang="en-US" sz="800" kern="1200" dirty="0">
                <a:solidFill>
                  <a:srgbClr val="000000"/>
                </a:solidFill>
                <a:latin typeface="Tahoma" panose="020B0604030504040204" pitchFamily="34" charset="0"/>
                <a:ea typeface="Tahoma" panose="020B0604030504040204" pitchFamily="34" charset="0"/>
                <a:cs typeface="Tahoma" panose="020B0604030504040204" pitchFamily="34" charset="0"/>
              </a:rPr>
              <a:t>Condensor Assy &amp; Resistance check</a:t>
            </a:r>
          </a:p>
        </p:txBody>
      </p:sp>
      <p:sp>
        <p:nvSpPr>
          <p:cNvPr id="183" name="TextBox 46">
            <a:extLst>
              <a:ext uri="{FF2B5EF4-FFF2-40B4-BE49-F238E27FC236}">
                <a16:creationId xmlns:a16="http://schemas.microsoft.com/office/drawing/2014/main" id="{8E7B6224-9D34-4E27-6D01-C8A2E196E331}"/>
              </a:ext>
            </a:extLst>
          </p:cNvPr>
          <p:cNvSpPr txBox="1"/>
          <p:nvPr/>
        </p:nvSpPr>
        <p:spPr>
          <a:xfrm>
            <a:off x="5335388" y="2550156"/>
            <a:ext cx="1647087" cy="213995"/>
          </a:xfrm>
          <a:prstGeom prst="rect">
            <a:avLst/>
          </a:prstGeom>
          <a:noFill/>
        </p:spPr>
        <p:txBody>
          <a:bodyPr wrap="square" rtlCol="0">
            <a:spAutoFit/>
          </a:bodyPr>
          <a:lstStyle/>
          <a:p>
            <a:pPr algn="l" defTabSz="803910" rtl="0"/>
            <a:r>
              <a:rPr kumimoji="1" lang="en-US" sz="800" kern="1200" dirty="0">
                <a:solidFill>
                  <a:srgbClr val="000000"/>
                </a:solidFill>
                <a:latin typeface="Tahoma" panose="020B0604030504040204" pitchFamily="34" charset="0"/>
                <a:ea typeface="Tahoma" panose="020B0604030504040204" pitchFamily="34" charset="0"/>
                <a:cs typeface="Tahoma" panose="020B0604030504040204" pitchFamily="34" charset="0"/>
              </a:rPr>
              <a:t>Arm Assy &amp; Stator Assy</a:t>
            </a:r>
          </a:p>
        </p:txBody>
      </p:sp>
      <p:sp>
        <p:nvSpPr>
          <p:cNvPr id="184" name="TextBox 47">
            <a:extLst>
              <a:ext uri="{FF2B5EF4-FFF2-40B4-BE49-F238E27FC236}">
                <a16:creationId xmlns:a16="http://schemas.microsoft.com/office/drawing/2014/main" id="{B509547A-A0BB-90D2-4A46-7AC28094E3AB}"/>
              </a:ext>
            </a:extLst>
          </p:cNvPr>
          <p:cNvSpPr txBox="1"/>
          <p:nvPr/>
        </p:nvSpPr>
        <p:spPr>
          <a:xfrm>
            <a:off x="5318330" y="2789081"/>
            <a:ext cx="1986729" cy="213995"/>
          </a:xfrm>
          <a:prstGeom prst="rect">
            <a:avLst/>
          </a:prstGeom>
          <a:noFill/>
        </p:spPr>
        <p:txBody>
          <a:bodyPr wrap="square" rtlCol="0">
            <a:spAutoFit/>
          </a:bodyPr>
          <a:lstStyle/>
          <a:p>
            <a:pPr algn="l" defTabSz="803910" rtl="0"/>
            <a:r>
              <a:rPr kumimoji="1" lang="en-US" sz="800" kern="1200" dirty="0">
                <a:solidFill>
                  <a:srgbClr val="000000"/>
                </a:solidFill>
                <a:latin typeface="Tahoma" panose="020B0604030504040204" pitchFamily="34" charset="0"/>
                <a:ea typeface="Tahoma" panose="020B0604030504040204" pitchFamily="34" charset="0"/>
                <a:cs typeface="Tahoma" panose="020B0604030504040204" pitchFamily="34" charset="0"/>
              </a:rPr>
              <a:t>Centering &amp; Resistance check</a:t>
            </a:r>
          </a:p>
        </p:txBody>
      </p:sp>
      <p:sp>
        <p:nvSpPr>
          <p:cNvPr id="185" name="TextBox 48">
            <a:extLst>
              <a:ext uri="{FF2B5EF4-FFF2-40B4-BE49-F238E27FC236}">
                <a16:creationId xmlns:a16="http://schemas.microsoft.com/office/drawing/2014/main" id="{0BF2C460-FBEF-FD5F-44BC-7A655355A2E1}"/>
              </a:ext>
            </a:extLst>
          </p:cNvPr>
          <p:cNvSpPr txBox="1"/>
          <p:nvPr/>
        </p:nvSpPr>
        <p:spPr>
          <a:xfrm>
            <a:off x="5832092" y="3037909"/>
            <a:ext cx="1647087" cy="213995"/>
          </a:xfrm>
          <a:prstGeom prst="rect">
            <a:avLst/>
          </a:prstGeom>
          <a:noFill/>
        </p:spPr>
        <p:txBody>
          <a:bodyPr wrap="square" rtlCol="0">
            <a:spAutoFit/>
          </a:bodyPr>
          <a:lstStyle/>
          <a:p>
            <a:pPr algn="l" defTabSz="803910" rtl="0"/>
            <a:r>
              <a:rPr kumimoji="1" lang="en-US" sz="800" kern="1200" dirty="0">
                <a:solidFill>
                  <a:srgbClr val="000000"/>
                </a:solidFill>
                <a:latin typeface="Tahoma" panose="020B0604030504040204" pitchFamily="34" charset="0"/>
                <a:ea typeface="Tahoma" panose="020B0604030504040204" pitchFamily="34" charset="0"/>
                <a:cs typeface="Tahoma" panose="020B0604030504040204" pitchFamily="34" charset="0"/>
              </a:rPr>
              <a:t>Motor S/A</a:t>
            </a:r>
          </a:p>
        </p:txBody>
      </p:sp>
      <p:sp>
        <p:nvSpPr>
          <p:cNvPr id="186" name="TextBox 51">
            <a:extLst>
              <a:ext uri="{FF2B5EF4-FFF2-40B4-BE49-F238E27FC236}">
                <a16:creationId xmlns:a16="http://schemas.microsoft.com/office/drawing/2014/main" id="{23281165-47D6-548A-B0E8-75567216F50C}"/>
              </a:ext>
            </a:extLst>
          </p:cNvPr>
          <p:cNvSpPr txBox="1"/>
          <p:nvPr/>
        </p:nvSpPr>
        <p:spPr>
          <a:xfrm>
            <a:off x="7336038" y="1081043"/>
            <a:ext cx="1795815" cy="213995"/>
          </a:xfrm>
          <a:prstGeom prst="rect">
            <a:avLst/>
          </a:prstGeom>
          <a:noFill/>
        </p:spPr>
        <p:txBody>
          <a:bodyPr wrap="square" rtlCol="0">
            <a:spAutoFit/>
          </a:bodyPr>
          <a:lstStyle/>
          <a:p>
            <a:pPr algn="l" defTabSz="803910" rtl="0"/>
            <a:r>
              <a:rPr kumimoji="1" lang="en-US" sz="800" kern="1200" dirty="0">
                <a:solidFill>
                  <a:srgbClr val="000000"/>
                </a:solidFill>
                <a:latin typeface="Tahoma" panose="020B0604030504040204" pitchFamily="34" charset="0"/>
                <a:ea typeface="Tahoma" panose="020B0604030504040204" pitchFamily="34" charset="0"/>
                <a:cs typeface="Tahoma" panose="020B0604030504040204" pitchFamily="34" charset="0"/>
              </a:rPr>
              <a:t>Housing Supply &amp; Plate Assy</a:t>
            </a:r>
          </a:p>
        </p:txBody>
      </p:sp>
      <p:sp>
        <p:nvSpPr>
          <p:cNvPr id="187" name="TextBox 61">
            <a:extLst>
              <a:ext uri="{FF2B5EF4-FFF2-40B4-BE49-F238E27FC236}">
                <a16:creationId xmlns:a16="http://schemas.microsoft.com/office/drawing/2014/main" id="{8F89663F-EC5A-E14B-2663-3FF8DEA1F7B7}"/>
              </a:ext>
            </a:extLst>
          </p:cNvPr>
          <p:cNvSpPr txBox="1"/>
          <p:nvPr/>
        </p:nvSpPr>
        <p:spPr>
          <a:xfrm>
            <a:off x="7323023" y="1348352"/>
            <a:ext cx="1619126" cy="337185"/>
          </a:xfrm>
          <a:prstGeom prst="rect">
            <a:avLst/>
          </a:prstGeom>
          <a:noFill/>
        </p:spPr>
        <p:txBody>
          <a:bodyPr wrap="square" rtlCol="0">
            <a:spAutoFit/>
          </a:bodyPr>
          <a:lstStyle/>
          <a:p>
            <a:pPr algn="l" defTabSz="803910" rtl="0"/>
            <a:r>
              <a:rPr kumimoji="1" lang="en-US" sz="800" kern="1200" dirty="0">
                <a:solidFill>
                  <a:srgbClr val="000000"/>
                </a:solidFill>
                <a:latin typeface="Tahoma" panose="020B0604030504040204" pitchFamily="34" charset="0"/>
                <a:ea typeface="Tahoma" panose="020B0604030504040204" pitchFamily="34" charset="0"/>
                <a:cs typeface="Tahoma" panose="020B0604030504040204" pitchFamily="34" charset="0"/>
              </a:rPr>
              <a:t>Shaft worm, Bearing, Lock washer Assy</a:t>
            </a:r>
          </a:p>
        </p:txBody>
      </p:sp>
      <p:sp>
        <p:nvSpPr>
          <p:cNvPr id="188" name="TextBox 62">
            <a:extLst>
              <a:ext uri="{FF2B5EF4-FFF2-40B4-BE49-F238E27FC236}">
                <a16:creationId xmlns:a16="http://schemas.microsoft.com/office/drawing/2014/main" id="{22B29F9E-BBCA-20CC-6385-B3A57497EC62}"/>
              </a:ext>
            </a:extLst>
          </p:cNvPr>
          <p:cNvSpPr txBox="1"/>
          <p:nvPr/>
        </p:nvSpPr>
        <p:spPr>
          <a:xfrm>
            <a:off x="7310398" y="1717052"/>
            <a:ext cx="1795815" cy="213995"/>
          </a:xfrm>
          <a:prstGeom prst="rect">
            <a:avLst/>
          </a:prstGeom>
          <a:noFill/>
        </p:spPr>
        <p:txBody>
          <a:bodyPr wrap="square" rtlCol="0">
            <a:spAutoFit/>
          </a:bodyPr>
          <a:lstStyle/>
          <a:p>
            <a:pPr algn="l" defTabSz="803910" rtl="0"/>
            <a:r>
              <a:rPr kumimoji="1" lang="en-US" sz="800" kern="1200" dirty="0">
                <a:solidFill>
                  <a:srgbClr val="000000"/>
                </a:solidFill>
                <a:latin typeface="Tahoma" panose="020B0604030504040204" pitchFamily="34" charset="0"/>
                <a:ea typeface="Tahoma" panose="020B0604030504040204" pitchFamily="34" charset="0"/>
                <a:cs typeface="Tahoma" panose="020B0604030504040204" pitchFamily="34" charset="0"/>
              </a:rPr>
              <a:t>Gear supply &amp; greasing</a:t>
            </a:r>
          </a:p>
        </p:txBody>
      </p:sp>
      <p:sp>
        <p:nvSpPr>
          <p:cNvPr id="189" name="TextBox 71">
            <a:extLst>
              <a:ext uri="{FF2B5EF4-FFF2-40B4-BE49-F238E27FC236}">
                <a16:creationId xmlns:a16="http://schemas.microsoft.com/office/drawing/2014/main" id="{A88ED0F7-1893-70FC-3E1F-AA1F19432E8A}"/>
              </a:ext>
            </a:extLst>
          </p:cNvPr>
          <p:cNvSpPr txBox="1"/>
          <p:nvPr/>
        </p:nvSpPr>
        <p:spPr>
          <a:xfrm>
            <a:off x="7305568" y="1982959"/>
            <a:ext cx="1569995" cy="337185"/>
          </a:xfrm>
          <a:prstGeom prst="rect">
            <a:avLst/>
          </a:prstGeom>
          <a:noFill/>
        </p:spPr>
        <p:txBody>
          <a:bodyPr wrap="square" rtlCol="0">
            <a:spAutoFit/>
          </a:bodyPr>
          <a:lstStyle/>
          <a:p>
            <a:pPr algn="l" defTabSz="803910" rtl="0"/>
            <a:r>
              <a:rPr kumimoji="1" lang="en-US" sz="800" kern="1200" dirty="0">
                <a:solidFill>
                  <a:srgbClr val="000000"/>
                </a:solidFill>
                <a:latin typeface="Tahoma" panose="020B0604030504040204" pitchFamily="34" charset="0"/>
                <a:ea typeface="Tahoma" panose="020B0604030504040204" pitchFamily="34" charset="0"/>
                <a:cs typeface="Tahoma" panose="020B0604030504040204" pitchFamily="34" charset="0"/>
              </a:rPr>
              <a:t>Rubber, Plate end, Shaft drive, &amp; O ring Assy</a:t>
            </a:r>
          </a:p>
        </p:txBody>
      </p:sp>
      <p:sp>
        <p:nvSpPr>
          <p:cNvPr id="190" name="TextBox 73">
            <a:extLst>
              <a:ext uri="{FF2B5EF4-FFF2-40B4-BE49-F238E27FC236}">
                <a16:creationId xmlns:a16="http://schemas.microsoft.com/office/drawing/2014/main" id="{697E62A3-5596-7AA9-54A1-4E21B55C3626}"/>
              </a:ext>
            </a:extLst>
          </p:cNvPr>
          <p:cNvSpPr txBox="1"/>
          <p:nvPr/>
        </p:nvSpPr>
        <p:spPr>
          <a:xfrm>
            <a:off x="7311245" y="2372056"/>
            <a:ext cx="1795815" cy="213995"/>
          </a:xfrm>
          <a:prstGeom prst="rect">
            <a:avLst/>
          </a:prstGeom>
          <a:noFill/>
        </p:spPr>
        <p:txBody>
          <a:bodyPr wrap="square" rtlCol="0">
            <a:spAutoFit/>
          </a:bodyPr>
          <a:lstStyle/>
          <a:p>
            <a:pPr algn="l" defTabSz="803910" rtl="0"/>
            <a:r>
              <a:rPr kumimoji="1" lang="en-US" sz="800" kern="1200" dirty="0">
                <a:solidFill>
                  <a:srgbClr val="000000"/>
                </a:solidFill>
                <a:latin typeface="Tahoma" panose="020B0604030504040204" pitchFamily="34" charset="0"/>
                <a:ea typeface="Tahoma" panose="020B0604030504040204" pitchFamily="34" charset="0"/>
                <a:cs typeface="Tahoma" panose="020B0604030504040204" pitchFamily="34" charset="0"/>
              </a:rPr>
              <a:t>C-Ring Assy &amp; Greasing </a:t>
            </a:r>
          </a:p>
        </p:txBody>
      </p:sp>
      <p:sp>
        <p:nvSpPr>
          <p:cNvPr id="191" name="TextBox 75">
            <a:extLst>
              <a:ext uri="{FF2B5EF4-FFF2-40B4-BE49-F238E27FC236}">
                <a16:creationId xmlns:a16="http://schemas.microsoft.com/office/drawing/2014/main" id="{2DBEC526-9779-BDAC-0B4D-7C8210FC3AC9}"/>
              </a:ext>
            </a:extLst>
          </p:cNvPr>
          <p:cNvSpPr txBox="1"/>
          <p:nvPr/>
        </p:nvSpPr>
        <p:spPr>
          <a:xfrm>
            <a:off x="7298683" y="2702916"/>
            <a:ext cx="1795815" cy="213995"/>
          </a:xfrm>
          <a:prstGeom prst="rect">
            <a:avLst/>
          </a:prstGeom>
          <a:noFill/>
        </p:spPr>
        <p:txBody>
          <a:bodyPr wrap="square" rtlCol="0">
            <a:spAutoFit/>
          </a:bodyPr>
          <a:lstStyle/>
          <a:p>
            <a:pPr algn="l" defTabSz="803910" rtl="0"/>
            <a:r>
              <a:rPr kumimoji="1" lang="en-US" sz="800" kern="1200" dirty="0">
                <a:solidFill>
                  <a:srgbClr val="000000"/>
                </a:solidFill>
                <a:latin typeface="Tahoma" panose="020B0604030504040204" pitchFamily="34" charset="0"/>
                <a:ea typeface="Tahoma" panose="020B0604030504040204" pitchFamily="34" charset="0"/>
                <a:cs typeface="Tahoma" panose="020B0604030504040204" pitchFamily="34" charset="0"/>
              </a:rPr>
              <a:t>Buthil &amp; Cover Caulking</a:t>
            </a:r>
          </a:p>
        </p:txBody>
      </p:sp>
      <p:sp>
        <p:nvSpPr>
          <p:cNvPr id="192" name="TextBox 80">
            <a:extLst>
              <a:ext uri="{FF2B5EF4-FFF2-40B4-BE49-F238E27FC236}">
                <a16:creationId xmlns:a16="http://schemas.microsoft.com/office/drawing/2014/main" id="{CFAADBAF-BB50-C23A-244B-1D121E44F97B}"/>
              </a:ext>
            </a:extLst>
          </p:cNvPr>
          <p:cNvSpPr txBox="1"/>
          <p:nvPr/>
        </p:nvSpPr>
        <p:spPr>
          <a:xfrm>
            <a:off x="5237953" y="3957528"/>
            <a:ext cx="1608812" cy="337185"/>
          </a:xfrm>
          <a:prstGeom prst="rect">
            <a:avLst/>
          </a:prstGeom>
          <a:noFill/>
        </p:spPr>
        <p:txBody>
          <a:bodyPr wrap="square" rtlCol="0">
            <a:spAutoFit/>
          </a:bodyPr>
          <a:lstStyle/>
          <a:p>
            <a:pPr algn="l" defTabSz="803910" rtl="0"/>
            <a:r>
              <a:rPr kumimoji="1" lang="en-US" sz="800" kern="1200" dirty="0">
                <a:solidFill>
                  <a:srgbClr val="000000"/>
                </a:solidFill>
                <a:latin typeface="Tahoma" panose="020B0604030504040204" pitchFamily="34" charset="0"/>
                <a:ea typeface="Tahoma" panose="020B0604030504040204" pitchFamily="34" charset="0"/>
                <a:cs typeface="Tahoma" panose="020B0604030504040204" pitchFamily="34" charset="0"/>
              </a:rPr>
              <a:t>Housing SA Supply, Collar &amp; Push nut Assy</a:t>
            </a:r>
          </a:p>
        </p:txBody>
      </p:sp>
      <p:sp>
        <p:nvSpPr>
          <p:cNvPr id="193" name="TextBox 91">
            <a:extLst>
              <a:ext uri="{FF2B5EF4-FFF2-40B4-BE49-F238E27FC236}">
                <a16:creationId xmlns:a16="http://schemas.microsoft.com/office/drawing/2014/main" id="{B4D90018-C7FC-D327-E58C-2533754DA29F}"/>
              </a:ext>
            </a:extLst>
          </p:cNvPr>
          <p:cNvSpPr txBox="1"/>
          <p:nvPr/>
        </p:nvSpPr>
        <p:spPr>
          <a:xfrm>
            <a:off x="5247741" y="4506700"/>
            <a:ext cx="1795815" cy="213995"/>
          </a:xfrm>
          <a:prstGeom prst="rect">
            <a:avLst/>
          </a:prstGeom>
          <a:noFill/>
        </p:spPr>
        <p:txBody>
          <a:bodyPr wrap="square" rtlCol="0">
            <a:spAutoFit/>
          </a:bodyPr>
          <a:lstStyle/>
          <a:p>
            <a:pPr algn="l" defTabSz="803910" rtl="0"/>
            <a:r>
              <a:rPr kumimoji="1" lang="en-US" sz="800" kern="1200" dirty="0">
                <a:solidFill>
                  <a:srgbClr val="000000"/>
                </a:solidFill>
                <a:latin typeface="Tahoma" panose="020B0604030504040204" pitchFamily="34" charset="0"/>
                <a:ea typeface="Tahoma" panose="020B0604030504040204" pitchFamily="34" charset="0"/>
                <a:cs typeface="Tahoma" panose="020B0604030504040204" pitchFamily="34" charset="0"/>
              </a:rPr>
              <a:t>Retainer Assy &amp; Greasing</a:t>
            </a:r>
          </a:p>
        </p:txBody>
      </p:sp>
      <p:sp>
        <p:nvSpPr>
          <p:cNvPr id="194" name="TextBox 92">
            <a:extLst>
              <a:ext uri="{FF2B5EF4-FFF2-40B4-BE49-F238E27FC236}">
                <a16:creationId xmlns:a16="http://schemas.microsoft.com/office/drawing/2014/main" id="{98CC7EA9-286B-6646-1CA3-707986AC1148}"/>
              </a:ext>
            </a:extLst>
          </p:cNvPr>
          <p:cNvSpPr txBox="1"/>
          <p:nvPr/>
        </p:nvSpPr>
        <p:spPr>
          <a:xfrm>
            <a:off x="5248249" y="4267053"/>
            <a:ext cx="1461896" cy="213995"/>
          </a:xfrm>
          <a:prstGeom prst="rect">
            <a:avLst/>
          </a:prstGeom>
          <a:noFill/>
        </p:spPr>
        <p:txBody>
          <a:bodyPr wrap="square" rtlCol="0">
            <a:spAutoFit/>
          </a:bodyPr>
          <a:lstStyle/>
          <a:p>
            <a:pPr algn="l" defTabSz="803910" rtl="0"/>
            <a:r>
              <a:rPr kumimoji="1" lang="en-US" sz="800" kern="1200" dirty="0">
                <a:solidFill>
                  <a:srgbClr val="000000"/>
                </a:solidFill>
                <a:latin typeface="Tahoma" panose="020B0604030504040204" pitchFamily="34" charset="0"/>
                <a:ea typeface="Tahoma" panose="020B0604030504040204" pitchFamily="34" charset="0"/>
                <a:cs typeface="Tahoma" panose="020B0604030504040204" pitchFamily="34" charset="0"/>
              </a:rPr>
              <a:t>Arm Drive supply</a:t>
            </a:r>
          </a:p>
        </p:txBody>
      </p:sp>
      <p:sp>
        <p:nvSpPr>
          <p:cNvPr id="195" name="TextBox 95">
            <a:extLst>
              <a:ext uri="{FF2B5EF4-FFF2-40B4-BE49-F238E27FC236}">
                <a16:creationId xmlns:a16="http://schemas.microsoft.com/office/drawing/2014/main" id="{2751B901-C342-F8C0-9A18-8F49DE5DA713}"/>
              </a:ext>
            </a:extLst>
          </p:cNvPr>
          <p:cNvSpPr txBox="1"/>
          <p:nvPr/>
        </p:nvSpPr>
        <p:spPr>
          <a:xfrm>
            <a:off x="5252064" y="5249523"/>
            <a:ext cx="1543038" cy="337185"/>
          </a:xfrm>
          <a:prstGeom prst="rect">
            <a:avLst/>
          </a:prstGeom>
          <a:noFill/>
        </p:spPr>
        <p:txBody>
          <a:bodyPr wrap="square" rtlCol="0">
            <a:spAutoFit/>
          </a:bodyPr>
          <a:lstStyle/>
          <a:p>
            <a:pPr algn="l" defTabSz="803910" rtl="0"/>
            <a:r>
              <a:rPr kumimoji="1" lang="en-US" sz="800" kern="1200" dirty="0">
                <a:solidFill>
                  <a:srgbClr val="000000"/>
                </a:solidFill>
                <a:latin typeface="Tahoma" panose="020B0604030504040204" pitchFamily="34" charset="0"/>
                <a:ea typeface="Tahoma" panose="020B0604030504040204" pitchFamily="34" charset="0"/>
                <a:cs typeface="Tahoma" panose="020B0604030504040204" pitchFamily="34" charset="0"/>
              </a:rPr>
              <a:t>Screw tightening &amp; screw check</a:t>
            </a:r>
          </a:p>
        </p:txBody>
      </p:sp>
      <p:sp>
        <p:nvSpPr>
          <p:cNvPr id="196" name="TextBox 96">
            <a:extLst>
              <a:ext uri="{FF2B5EF4-FFF2-40B4-BE49-F238E27FC236}">
                <a16:creationId xmlns:a16="http://schemas.microsoft.com/office/drawing/2014/main" id="{E54BB8CD-94A4-0427-5933-79F959BE62BC}"/>
              </a:ext>
            </a:extLst>
          </p:cNvPr>
          <p:cNvSpPr txBox="1"/>
          <p:nvPr/>
        </p:nvSpPr>
        <p:spPr>
          <a:xfrm>
            <a:off x="5248646" y="5566853"/>
            <a:ext cx="1647087" cy="213995"/>
          </a:xfrm>
          <a:prstGeom prst="rect">
            <a:avLst/>
          </a:prstGeom>
          <a:noFill/>
        </p:spPr>
        <p:txBody>
          <a:bodyPr wrap="square" rtlCol="0">
            <a:spAutoFit/>
          </a:bodyPr>
          <a:lstStyle/>
          <a:p>
            <a:pPr algn="l" defTabSz="803910" rtl="0"/>
            <a:r>
              <a:rPr kumimoji="1" lang="en-US" sz="800" kern="1200" dirty="0">
                <a:solidFill>
                  <a:srgbClr val="000000"/>
                </a:solidFill>
                <a:latin typeface="Tahoma" panose="020B0604030504040204" pitchFamily="34" charset="0"/>
                <a:ea typeface="Tahoma" panose="020B0604030504040204" pitchFamily="34" charset="0"/>
                <a:cs typeface="Tahoma" panose="020B0604030504040204" pitchFamily="34" charset="0"/>
              </a:rPr>
              <a:t>Injection Molding</a:t>
            </a:r>
          </a:p>
        </p:txBody>
      </p:sp>
      <p:sp>
        <p:nvSpPr>
          <p:cNvPr id="197" name="TextBox 97">
            <a:extLst>
              <a:ext uri="{FF2B5EF4-FFF2-40B4-BE49-F238E27FC236}">
                <a16:creationId xmlns:a16="http://schemas.microsoft.com/office/drawing/2014/main" id="{2A4304C3-E6D4-0F28-BAB9-0B96D31E2A68}"/>
              </a:ext>
            </a:extLst>
          </p:cNvPr>
          <p:cNvSpPr txBox="1"/>
          <p:nvPr/>
        </p:nvSpPr>
        <p:spPr>
          <a:xfrm>
            <a:off x="5241391" y="5822107"/>
            <a:ext cx="1986729" cy="213995"/>
          </a:xfrm>
          <a:prstGeom prst="rect">
            <a:avLst/>
          </a:prstGeom>
          <a:noFill/>
        </p:spPr>
        <p:txBody>
          <a:bodyPr wrap="square" rtlCol="0">
            <a:spAutoFit/>
          </a:bodyPr>
          <a:lstStyle/>
          <a:p>
            <a:pPr algn="l" defTabSz="803910" rtl="0"/>
            <a:r>
              <a:rPr kumimoji="1" lang="en-US" sz="800" kern="1200" dirty="0">
                <a:solidFill>
                  <a:srgbClr val="000000"/>
                </a:solidFill>
                <a:latin typeface="Tahoma" panose="020B0604030504040204" pitchFamily="34" charset="0"/>
                <a:ea typeface="Tahoma" panose="020B0604030504040204" pitchFamily="34" charset="0"/>
                <a:cs typeface="Tahoma" panose="020B0604030504040204" pitchFamily="34" charset="0"/>
              </a:rPr>
              <a:t>Laser Marking</a:t>
            </a:r>
          </a:p>
        </p:txBody>
      </p:sp>
      <p:sp>
        <p:nvSpPr>
          <p:cNvPr id="198" name="TextBox 98">
            <a:extLst>
              <a:ext uri="{FF2B5EF4-FFF2-40B4-BE49-F238E27FC236}">
                <a16:creationId xmlns:a16="http://schemas.microsoft.com/office/drawing/2014/main" id="{EF4C26CC-32A6-A396-D1E8-3FFD490D0606}"/>
              </a:ext>
            </a:extLst>
          </p:cNvPr>
          <p:cNvSpPr txBox="1"/>
          <p:nvPr/>
        </p:nvSpPr>
        <p:spPr>
          <a:xfrm>
            <a:off x="5199677" y="6109377"/>
            <a:ext cx="1647087" cy="213995"/>
          </a:xfrm>
          <a:prstGeom prst="rect">
            <a:avLst/>
          </a:prstGeom>
          <a:noFill/>
        </p:spPr>
        <p:txBody>
          <a:bodyPr wrap="square" rtlCol="0">
            <a:spAutoFit/>
          </a:bodyPr>
          <a:lstStyle/>
          <a:p>
            <a:pPr algn="l" defTabSz="803910" rtl="0"/>
            <a:r>
              <a:rPr kumimoji="1" lang="en-US" sz="800" kern="1200" dirty="0">
                <a:solidFill>
                  <a:srgbClr val="000000"/>
                </a:solidFill>
                <a:latin typeface="Tahoma" panose="020B0604030504040204" pitchFamily="34" charset="0"/>
                <a:ea typeface="Tahoma" panose="020B0604030504040204" pitchFamily="34" charset="0"/>
                <a:cs typeface="Tahoma" panose="020B0604030504040204" pitchFamily="34" charset="0"/>
              </a:rPr>
              <a:t>Power Window Assy</a:t>
            </a:r>
          </a:p>
        </p:txBody>
      </p:sp>
      <p:sp>
        <p:nvSpPr>
          <p:cNvPr id="199" name="Isosceles Triangle 14">
            <a:extLst>
              <a:ext uri="{FF2B5EF4-FFF2-40B4-BE49-F238E27FC236}">
                <a16:creationId xmlns:a16="http://schemas.microsoft.com/office/drawing/2014/main" id="{D93FF328-C25D-C356-AD98-CD9FCDFE6341}"/>
              </a:ext>
            </a:extLst>
          </p:cNvPr>
          <p:cNvSpPr/>
          <p:nvPr/>
        </p:nvSpPr>
        <p:spPr>
          <a:xfrm>
            <a:off x="5420202" y="3050735"/>
            <a:ext cx="175844" cy="151590"/>
          </a:xfrm>
          <a:prstGeom prst="triangle">
            <a:avLst/>
          </a:prstGeom>
          <a:solidFill>
            <a:srgbClr val="FFFFFF"/>
          </a:solidFill>
          <a:ln w="28575" cap="flat" cmpd="dbl" algn="ctr">
            <a:solidFill>
              <a:srgbClr val="000000"/>
            </a:solidFill>
            <a:prstDash val="solid"/>
          </a:ln>
          <a:effectLst/>
        </p:spPr>
        <p:txBody>
          <a:bodyPr rtlCol="0" anchor="ctr"/>
          <a:lstStyle/>
          <a:p>
            <a:pPr marL="0" marR="0" lvl="0" indent="0" algn="ctr" defTabSz="803910" rtl="0" eaLnBrk="1" fontAlgn="auto" latinLnBrk="0" hangingPunct="1">
              <a:lnSpc>
                <a:spcPct val="100000"/>
              </a:lnSpc>
              <a:spcBef>
                <a:spcPts val="0"/>
              </a:spcBef>
              <a:spcAft>
                <a:spcPts val="0"/>
              </a:spcAft>
              <a:buClrTx/>
              <a:buSzTx/>
              <a:buFontTx/>
              <a:buNone/>
              <a:tabLst/>
              <a:defRPr/>
            </a:pPr>
            <a:endParaRPr kumimoji="1" lang="en-US" sz="800" b="0" i="0" u="none" strike="noStrike" kern="1200" cap="none" spc="0" normalizeH="0" baseline="0" noProof="0">
              <a:ln>
                <a:noFill/>
              </a:ln>
              <a:solidFill>
                <a:srgbClr val="FFFFFF"/>
              </a:solidFill>
              <a:effectLst/>
              <a:uLnTx/>
              <a:uFillTx/>
              <a:latin typeface="Tahoma" panose="020B0604030504040204" pitchFamily="34" charset="0"/>
              <a:ea typeface="Verdana"/>
              <a:cs typeface="Tahoma" panose="020B0604030504040204" pitchFamily="34" charset="0"/>
            </a:endParaRPr>
          </a:p>
        </p:txBody>
      </p:sp>
      <p:sp>
        <p:nvSpPr>
          <p:cNvPr id="200" name="TextBox 100">
            <a:extLst>
              <a:ext uri="{FF2B5EF4-FFF2-40B4-BE49-F238E27FC236}">
                <a16:creationId xmlns:a16="http://schemas.microsoft.com/office/drawing/2014/main" id="{F0DEBDED-867B-D03F-B9A7-38C87F61C44F}"/>
              </a:ext>
            </a:extLst>
          </p:cNvPr>
          <p:cNvSpPr txBox="1"/>
          <p:nvPr/>
        </p:nvSpPr>
        <p:spPr>
          <a:xfrm>
            <a:off x="7603637" y="3017268"/>
            <a:ext cx="1647087" cy="213995"/>
          </a:xfrm>
          <a:prstGeom prst="rect">
            <a:avLst/>
          </a:prstGeom>
          <a:noFill/>
        </p:spPr>
        <p:txBody>
          <a:bodyPr wrap="square" rtlCol="0">
            <a:spAutoFit/>
          </a:bodyPr>
          <a:lstStyle/>
          <a:p>
            <a:pPr algn="l" defTabSz="803910" rtl="0"/>
            <a:r>
              <a:rPr kumimoji="1" lang="en-US" sz="800" kern="1200" dirty="0">
                <a:solidFill>
                  <a:srgbClr val="000000"/>
                </a:solidFill>
                <a:latin typeface="Tahoma" panose="020B0604030504040204" pitchFamily="34" charset="0"/>
                <a:ea typeface="Tahoma" panose="020B0604030504040204" pitchFamily="34" charset="0"/>
                <a:cs typeface="Tahoma" panose="020B0604030504040204" pitchFamily="34" charset="0"/>
              </a:rPr>
              <a:t>Housing S/A</a:t>
            </a:r>
          </a:p>
        </p:txBody>
      </p:sp>
      <p:sp>
        <p:nvSpPr>
          <p:cNvPr id="201" name="Isosceles Triangle 101">
            <a:extLst>
              <a:ext uri="{FF2B5EF4-FFF2-40B4-BE49-F238E27FC236}">
                <a16:creationId xmlns:a16="http://schemas.microsoft.com/office/drawing/2014/main" id="{92310DC4-3548-5F57-7F5E-8CE91EB39BFA}"/>
              </a:ext>
            </a:extLst>
          </p:cNvPr>
          <p:cNvSpPr/>
          <p:nvPr/>
        </p:nvSpPr>
        <p:spPr>
          <a:xfrm>
            <a:off x="7042930" y="3094707"/>
            <a:ext cx="175844" cy="151590"/>
          </a:xfrm>
          <a:prstGeom prst="triangle">
            <a:avLst/>
          </a:prstGeom>
          <a:solidFill>
            <a:srgbClr val="FFFFFF"/>
          </a:solidFill>
          <a:ln w="28575" cap="flat" cmpd="dbl" algn="ctr">
            <a:solidFill>
              <a:srgbClr val="000000"/>
            </a:solidFill>
            <a:prstDash val="solid"/>
          </a:ln>
          <a:effectLst/>
        </p:spPr>
        <p:txBody>
          <a:bodyPr rtlCol="0" anchor="ctr"/>
          <a:lstStyle/>
          <a:p>
            <a:pPr marL="0" marR="0" lvl="0" indent="0" algn="ctr" defTabSz="803910" rtl="0" eaLnBrk="1" fontAlgn="auto" latinLnBrk="0" hangingPunct="1">
              <a:lnSpc>
                <a:spcPct val="100000"/>
              </a:lnSpc>
              <a:spcBef>
                <a:spcPts val="0"/>
              </a:spcBef>
              <a:spcAft>
                <a:spcPts val="0"/>
              </a:spcAft>
              <a:buClrTx/>
              <a:buSzTx/>
              <a:buFontTx/>
              <a:buNone/>
              <a:tabLst/>
              <a:defRPr/>
            </a:pPr>
            <a:endParaRPr kumimoji="1" lang="en-US" sz="800" b="0" i="0" u="none" strike="noStrike" kern="1200" cap="none" spc="0" normalizeH="0" baseline="0" noProof="0">
              <a:ln>
                <a:noFill/>
              </a:ln>
              <a:solidFill>
                <a:srgbClr val="FFFFFF"/>
              </a:solidFill>
              <a:effectLst/>
              <a:uLnTx/>
              <a:uFillTx/>
              <a:latin typeface="Tahoma" panose="020B0604030504040204" pitchFamily="34" charset="0"/>
              <a:ea typeface="Verdana"/>
              <a:cs typeface="Tahoma" panose="020B0604030504040204" pitchFamily="34" charset="0"/>
            </a:endParaRPr>
          </a:p>
        </p:txBody>
      </p:sp>
      <p:sp>
        <p:nvSpPr>
          <p:cNvPr id="202" name="TextBox 107">
            <a:extLst>
              <a:ext uri="{FF2B5EF4-FFF2-40B4-BE49-F238E27FC236}">
                <a16:creationId xmlns:a16="http://schemas.microsoft.com/office/drawing/2014/main" id="{15134CA6-8C91-8347-A279-349E516B882A}"/>
              </a:ext>
            </a:extLst>
          </p:cNvPr>
          <p:cNvSpPr txBox="1"/>
          <p:nvPr/>
        </p:nvSpPr>
        <p:spPr>
          <a:xfrm>
            <a:off x="5242505" y="4770479"/>
            <a:ext cx="1461896" cy="213995"/>
          </a:xfrm>
          <a:prstGeom prst="rect">
            <a:avLst/>
          </a:prstGeom>
          <a:noFill/>
        </p:spPr>
        <p:txBody>
          <a:bodyPr wrap="square" rtlCol="0">
            <a:spAutoFit/>
          </a:bodyPr>
          <a:lstStyle/>
          <a:p>
            <a:pPr algn="l" defTabSz="803910" rtl="0"/>
            <a:r>
              <a:rPr kumimoji="1" lang="en-US" sz="800" kern="1200" dirty="0">
                <a:solidFill>
                  <a:srgbClr val="000000"/>
                </a:solidFill>
                <a:latin typeface="Tahoma" panose="020B0604030504040204" pitchFamily="34" charset="0"/>
                <a:ea typeface="Tahoma" panose="020B0604030504040204" pitchFamily="34" charset="0"/>
                <a:cs typeface="Tahoma" panose="020B0604030504040204" pitchFamily="34" charset="0"/>
              </a:rPr>
              <a:t>Motor S/A Supply</a:t>
            </a:r>
          </a:p>
        </p:txBody>
      </p:sp>
      <p:sp>
        <p:nvSpPr>
          <p:cNvPr id="203" name="TextBox 108">
            <a:extLst>
              <a:ext uri="{FF2B5EF4-FFF2-40B4-BE49-F238E27FC236}">
                <a16:creationId xmlns:a16="http://schemas.microsoft.com/office/drawing/2014/main" id="{38EDD98E-769F-DEC6-E06A-B619446D5E05}"/>
              </a:ext>
            </a:extLst>
          </p:cNvPr>
          <p:cNvSpPr txBox="1"/>
          <p:nvPr/>
        </p:nvSpPr>
        <p:spPr>
          <a:xfrm>
            <a:off x="5251018" y="4992094"/>
            <a:ext cx="1461896" cy="337185"/>
          </a:xfrm>
          <a:prstGeom prst="rect">
            <a:avLst/>
          </a:prstGeom>
          <a:noFill/>
        </p:spPr>
        <p:txBody>
          <a:bodyPr wrap="square" rtlCol="0">
            <a:spAutoFit/>
          </a:bodyPr>
          <a:lstStyle/>
          <a:p>
            <a:pPr algn="l" defTabSz="803910" rtl="0"/>
            <a:r>
              <a:rPr kumimoji="1" lang="en-US" sz="800" kern="1200" dirty="0">
                <a:solidFill>
                  <a:srgbClr val="000000"/>
                </a:solidFill>
                <a:latin typeface="Tahoma" panose="020B0604030504040204" pitchFamily="34" charset="0"/>
                <a:ea typeface="Tahoma" panose="020B0604030504040204" pitchFamily="34" charset="0"/>
                <a:cs typeface="Tahoma" panose="020B0604030504040204" pitchFamily="34" charset="0"/>
              </a:rPr>
              <a:t>Grease, Plate &amp; Clutch grease</a:t>
            </a:r>
          </a:p>
        </p:txBody>
      </p:sp>
      <p:sp>
        <p:nvSpPr>
          <p:cNvPr id="204" name="Isosceles Triangle 109">
            <a:extLst>
              <a:ext uri="{FF2B5EF4-FFF2-40B4-BE49-F238E27FC236}">
                <a16:creationId xmlns:a16="http://schemas.microsoft.com/office/drawing/2014/main" id="{A78F0385-9FF5-FF25-0A2C-14DCF1D083D0}"/>
              </a:ext>
            </a:extLst>
          </p:cNvPr>
          <p:cNvSpPr/>
          <p:nvPr/>
        </p:nvSpPr>
        <p:spPr>
          <a:xfrm>
            <a:off x="4998316" y="6120993"/>
            <a:ext cx="175844" cy="151590"/>
          </a:xfrm>
          <a:prstGeom prst="triangle">
            <a:avLst/>
          </a:prstGeom>
          <a:solidFill>
            <a:srgbClr val="FFFFFF"/>
          </a:solidFill>
          <a:ln w="28575" cap="flat" cmpd="dbl" algn="ctr">
            <a:solidFill>
              <a:srgbClr val="000000"/>
            </a:solidFill>
            <a:prstDash val="solid"/>
          </a:ln>
          <a:effectLst/>
        </p:spPr>
        <p:txBody>
          <a:bodyPr rtlCol="0" anchor="ctr"/>
          <a:lstStyle/>
          <a:p>
            <a:pPr marL="0" marR="0" lvl="0" indent="0" algn="ctr" defTabSz="803910" rtl="0" eaLnBrk="1" fontAlgn="auto" latinLnBrk="0" hangingPunct="1">
              <a:lnSpc>
                <a:spcPct val="100000"/>
              </a:lnSpc>
              <a:spcBef>
                <a:spcPts val="0"/>
              </a:spcBef>
              <a:spcAft>
                <a:spcPts val="0"/>
              </a:spcAft>
              <a:buClrTx/>
              <a:buSzTx/>
              <a:buFontTx/>
              <a:buNone/>
              <a:tabLst/>
              <a:defRPr/>
            </a:pPr>
            <a:endParaRPr kumimoji="1" lang="en-US" sz="800" b="0" i="0" u="none" strike="noStrike" kern="1200" cap="none" spc="0" normalizeH="0" baseline="0" noProof="0">
              <a:ln>
                <a:noFill/>
              </a:ln>
              <a:solidFill>
                <a:srgbClr val="FFFFFF"/>
              </a:solidFill>
              <a:effectLst/>
              <a:uLnTx/>
              <a:uFillTx/>
              <a:latin typeface="Tahoma" panose="020B0604030504040204" pitchFamily="34" charset="0"/>
              <a:ea typeface="Verdana"/>
              <a:cs typeface="Tahoma" panose="020B0604030504040204" pitchFamily="34" charset="0"/>
            </a:endParaRPr>
          </a:p>
        </p:txBody>
      </p:sp>
      <p:sp>
        <p:nvSpPr>
          <p:cNvPr id="205" name="TextBox 111">
            <a:extLst>
              <a:ext uri="{FF2B5EF4-FFF2-40B4-BE49-F238E27FC236}">
                <a16:creationId xmlns:a16="http://schemas.microsoft.com/office/drawing/2014/main" id="{C8B52170-E820-76B8-AC66-FCB4A74B0343}"/>
              </a:ext>
            </a:extLst>
          </p:cNvPr>
          <p:cNvSpPr txBox="1"/>
          <p:nvPr/>
        </p:nvSpPr>
        <p:spPr>
          <a:xfrm>
            <a:off x="7341159" y="4029837"/>
            <a:ext cx="1795815" cy="213995"/>
          </a:xfrm>
          <a:prstGeom prst="rect">
            <a:avLst/>
          </a:prstGeom>
          <a:noFill/>
        </p:spPr>
        <p:txBody>
          <a:bodyPr wrap="square" rtlCol="0">
            <a:spAutoFit/>
          </a:bodyPr>
          <a:lstStyle/>
          <a:p>
            <a:pPr algn="l" defTabSz="803910" rtl="0"/>
            <a:r>
              <a:rPr kumimoji="1" lang="en-US" sz="800" kern="1200" dirty="0">
                <a:solidFill>
                  <a:srgbClr val="000000"/>
                </a:solidFill>
                <a:latin typeface="Tahoma" panose="020B0604030504040204" pitchFamily="34" charset="0"/>
                <a:ea typeface="Tahoma" panose="020B0604030504040204" pitchFamily="34" charset="0"/>
                <a:cs typeface="Tahoma" panose="020B0604030504040204" pitchFamily="34" charset="0"/>
              </a:rPr>
              <a:t>Power Window Assy Supply</a:t>
            </a:r>
          </a:p>
        </p:txBody>
      </p:sp>
      <p:sp>
        <p:nvSpPr>
          <p:cNvPr id="206" name="TextBox 119">
            <a:extLst>
              <a:ext uri="{FF2B5EF4-FFF2-40B4-BE49-F238E27FC236}">
                <a16:creationId xmlns:a16="http://schemas.microsoft.com/office/drawing/2014/main" id="{2AF355F3-D4E2-BC22-5489-AB924A143B7D}"/>
              </a:ext>
            </a:extLst>
          </p:cNvPr>
          <p:cNvSpPr txBox="1"/>
          <p:nvPr/>
        </p:nvSpPr>
        <p:spPr>
          <a:xfrm>
            <a:off x="7330484" y="4226151"/>
            <a:ext cx="1603357" cy="215444"/>
          </a:xfrm>
          <a:prstGeom prst="rect">
            <a:avLst/>
          </a:prstGeom>
          <a:noFill/>
        </p:spPr>
        <p:txBody>
          <a:bodyPr wrap="square" rtlCol="0">
            <a:spAutoFit/>
          </a:bodyPr>
          <a:lstStyle/>
          <a:p>
            <a:pPr algn="l" defTabSz="803910" rtl="0"/>
            <a:r>
              <a:rPr kumimoji="1" lang="en-US" sz="800" kern="1200" dirty="0">
                <a:solidFill>
                  <a:srgbClr val="000000"/>
                </a:solidFill>
                <a:latin typeface="Tahoma" panose="020B0604030504040204" pitchFamily="34" charset="0"/>
                <a:ea typeface="Tahoma" panose="020B0604030504040204" pitchFamily="34" charset="0"/>
                <a:cs typeface="Tahoma" panose="020B0604030504040204" pitchFamily="34" charset="0"/>
              </a:rPr>
              <a:t>Tokusei 1(Performance check)</a:t>
            </a:r>
          </a:p>
        </p:txBody>
      </p:sp>
      <p:sp>
        <p:nvSpPr>
          <p:cNvPr id="207" name="TextBox 124">
            <a:extLst>
              <a:ext uri="{FF2B5EF4-FFF2-40B4-BE49-F238E27FC236}">
                <a16:creationId xmlns:a16="http://schemas.microsoft.com/office/drawing/2014/main" id="{9B73874C-955D-8FB1-032D-5C10A6C97F7F}"/>
              </a:ext>
            </a:extLst>
          </p:cNvPr>
          <p:cNvSpPr txBox="1"/>
          <p:nvPr/>
        </p:nvSpPr>
        <p:spPr>
          <a:xfrm>
            <a:off x="7327940" y="5883071"/>
            <a:ext cx="1317231" cy="213995"/>
          </a:xfrm>
          <a:prstGeom prst="rect">
            <a:avLst/>
          </a:prstGeom>
          <a:noFill/>
        </p:spPr>
        <p:txBody>
          <a:bodyPr wrap="square" rtlCol="0">
            <a:spAutoFit/>
          </a:bodyPr>
          <a:lstStyle/>
          <a:p>
            <a:pPr algn="l" defTabSz="803910" rtl="0"/>
            <a:r>
              <a:rPr kumimoji="1" lang="en-US" sz="800" kern="1200" dirty="0">
                <a:solidFill>
                  <a:srgbClr val="000000"/>
                </a:solidFill>
                <a:latin typeface="Tahoma" panose="020B0604030504040204" pitchFamily="34" charset="0"/>
                <a:ea typeface="Tahoma" panose="020B0604030504040204" pitchFamily="34" charset="0"/>
                <a:cs typeface="Tahoma" panose="020B0604030504040204" pitchFamily="34" charset="0"/>
              </a:rPr>
              <a:t>Power Window BF23 F/G</a:t>
            </a:r>
          </a:p>
        </p:txBody>
      </p:sp>
      <p:sp>
        <p:nvSpPr>
          <p:cNvPr id="208" name="Isosceles Triangle 125">
            <a:extLst>
              <a:ext uri="{FF2B5EF4-FFF2-40B4-BE49-F238E27FC236}">
                <a16:creationId xmlns:a16="http://schemas.microsoft.com/office/drawing/2014/main" id="{23DA32AD-C98C-0A2E-6A77-121CD287A9B7}"/>
              </a:ext>
            </a:extLst>
          </p:cNvPr>
          <p:cNvSpPr/>
          <p:nvPr/>
        </p:nvSpPr>
        <p:spPr>
          <a:xfrm>
            <a:off x="7208337" y="4040666"/>
            <a:ext cx="175844" cy="151590"/>
          </a:xfrm>
          <a:prstGeom prst="triangle">
            <a:avLst/>
          </a:prstGeom>
          <a:solidFill>
            <a:srgbClr val="FFFFFF"/>
          </a:solidFill>
          <a:ln w="28575" cap="flat" cmpd="dbl" algn="ctr">
            <a:solidFill>
              <a:srgbClr val="000000"/>
            </a:solidFill>
            <a:prstDash val="solid"/>
          </a:ln>
          <a:effectLst/>
        </p:spPr>
        <p:txBody>
          <a:bodyPr rtlCol="0" anchor="ctr"/>
          <a:lstStyle/>
          <a:p>
            <a:pPr marL="0" marR="0" lvl="0" indent="0" algn="ctr" defTabSz="803910" rtl="0" eaLnBrk="1" fontAlgn="auto" latinLnBrk="0" hangingPunct="1">
              <a:lnSpc>
                <a:spcPct val="100000"/>
              </a:lnSpc>
              <a:spcBef>
                <a:spcPts val="0"/>
              </a:spcBef>
              <a:spcAft>
                <a:spcPts val="0"/>
              </a:spcAft>
              <a:buClrTx/>
              <a:buSzTx/>
              <a:buFontTx/>
              <a:buNone/>
              <a:tabLst/>
              <a:defRPr/>
            </a:pPr>
            <a:endParaRPr kumimoji="1" lang="en-US" sz="800" b="0" i="0" u="none" strike="noStrike" kern="1200" cap="none" spc="0" normalizeH="0" baseline="0" noProof="0">
              <a:ln>
                <a:noFill/>
              </a:ln>
              <a:solidFill>
                <a:srgbClr val="FFFFFF"/>
              </a:solidFill>
              <a:effectLst/>
              <a:uLnTx/>
              <a:uFillTx/>
              <a:latin typeface="Tahoma" panose="020B0604030504040204" pitchFamily="34" charset="0"/>
              <a:ea typeface="Verdana"/>
              <a:cs typeface="Tahoma" panose="020B0604030504040204" pitchFamily="34" charset="0"/>
            </a:endParaRPr>
          </a:p>
        </p:txBody>
      </p:sp>
      <p:sp>
        <p:nvSpPr>
          <p:cNvPr id="209" name="TextBox 126">
            <a:extLst>
              <a:ext uri="{FF2B5EF4-FFF2-40B4-BE49-F238E27FC236}">
                <a16:creationId xmlns:a16="http://schemas.microsoft.com/office/drawing/2014/main" id="{F6171465-A46B-6346-FB45-B5608E91009F}"/>
              </a:ext>
            </a:extLst>
          </p:cNvPr>
          <p:cNvSpPr txBox="1"/>
          <p:nvPr/>
        </p:nvSpPr>
        <p:spPr>
          <a:xfrm>
            <a:off x="7103856" y="5555001"/>
            <a:ext cx="1807344" cy="338554"/>
          </a:xfrm>
          <a:prstGeom prst="rect">
            <a:avLst/>
          </a:prstGeom>
          <a:noFill/>
        </p:spPr>
        <p:txBody>
          <a:bodyPr wrap="square" rtlCol="0">
            <a:spAutoFit/>
          </a:bodyPr>
          <a:lstStyle/>
          <a:p>
            <a:pPr algn="l" defTabSz="803910" rtl="0"/>
            <a:r>
              <a:rPr kumimoji="1" lang="en-US" sz="800" kern="1200" dirty="0">
                <a:solidFill>
                  <a:srgbClr val="000000"/>
                </a:solidFill>
                <a:latin typeface="Tahoma" panose="020B0604030504040204" pitchFamily="34" charset="0"/>
                <a:ea typeface="Tahoma" panose="020B0604030504040204" pitchFamily="34" charset="0"/>
                <a:cs typeface="Tahoma" panose="020B0604030504040204" pitchFamily="34" charset="0"/>
              </a:rPr>
              <a:t>Pipe Ventilation Assy &amp; Laser Marking</a:t>
            </a:r>
          </a:p>
        </p:txBody>
      </p:sp>
      <p:sp>
        <p:nvSpPr>
          <p:cNvPr id="210" name="TextBox 127">
            <a:extLst>
              <a:ext uri="{FF2B5EF4-FFF2-40B4-BE49-F238E27FC236}">
                <a16:creationId xmlns:a16="http://schemas.microsoft.com/office/drawing/2014/main" id="{152059ED-A506-4F78-83F9-ECD7D94F259D}"/>
              </a:ext>
            </a:extLst>
          </p:cNvPr>
          <p:cNvSpPr txBox="1"/>
          <p:nvPr/>
        </p:nvSpPr>
        <p:spPr>
          <a:xfrm>
            <a:off x="7108496" y="5377073"/>
            <a:ext cx="1461896" cy="213995"/>
          </a:xfrm>
          <a:prstGeom prst="rect">
            <a:avLst/>
          </a:prstGeom>
          <a:noFill/>
        </p:spPr>
        <p:txBody>
          <a:bodyPr wrap="square" rtlCol="0">
            <a:spAutoFit/>
          </a:bodyPr>
          <a:lstStyle/>
          <a:p>
            <a:pPr algn="l" defTabSz="803910" rtl="0"/>
            <a:r>
              <a:rPr kumimoji="1" lang="en-US" sz="800" kern="1200" dirty="0">
                <a:solidFill>
                  <a:srgbClr val="000000"/>
                </a:solidFill>
                <a:latin typeface="Tahoma" panose="020B0604030504040204" pitchFamily="34" charset="0"/>
                <a:ea typeface="Tahoma" panose="020B0604030504040204" pitchFamily="34" charset="0"/>
                <a:cs typeface="Tahoma" panose="020B0604030504040204" pitchFamily="34" charset="0"/>
              </a:rPr>
              <a:t>Atsumore (leak Test)</a:t>
            </a:r>
          </a:p>
        </p:txBody>
      </p:sp>
      <p:sp>
        <p:nvSpPr>
          <p:cNvPr id="211" name="Isosceles Triangle 128">
            <a:extLst>
              <a:ext uri="{FF2B5EF4-FFF2-40B4-BE49-F238E27FC236}">
                <a16:creationId xmlns:a16="http://schemas.microsoft.com/office/drawing/2014/main" id="{A3ACE497-DF93-6D7D-BCFA-9C31CD0C978F}"/>
              </a:ext>
            </a:extLst>
          </p:cNvPr>
          <p:cNvSpPr/>
          <p:nvPr/>
        </p:nvSpPr>
        <p:spPr>
          <a:xfrm>
            <a:off x="6870284" y="5927282"/>
            <a:ext cx="175844" cy="151590"/>
          </a:xfrm>
          <a:prstGeom prst="triangle">
            <a:avLst/>
          </a:prstGeom>
          <a:solidFill>
            <a:srgbClr val="FFFFFF"/>
          </a:solidFill>
          <a:ln w="28575" cap="flat" cmpd="dbl" algn="ctr">
            <a:solidFill>
              <a:srgbClr val="000000"/>
            </a:solidFill>
            <a:prstDash val="solid"/>
          </a:ln>
          <a:effectLst/>
        </p:spPr>
        <p:txBody>
          <a:bodyPr rtlCol="0" anchor="ctr"/>
          <a:lstStyle/>
          <a:p>
            <a:pPr marL="0" marR="0" lvl="0" indent="0" algn="ctr" defTabSz="803910" rtl="0" eaLnBrk="1" fontAlgn="auto" latinLnBrk="0" hangingPunct="1">
              <a:lnSpc>
                <a:spcPct val="100000"/>
              </a:lnSpc>
              <a:spcBef>
                <a:spcPts val="0"/>
              </a:spcBef>
              <a:spcAft>
                <a:spcPts val="0"/>
              </a:spcAft>
              <a:buClrTx/>
              <a:buSzTx/>
              <a:buFontTx/>
              <a:buNone/>
              <a:tabLst/>
              <a:defRPr/>
            </a:pPr>
            <a:endParaRPr kumimoji="1" lang="en-US" sz="800" b="0" i="0" u="none" strike="noStrike" kern="1200" cap="none" spc="0" normalizeH="0" baseline="0" noProof="0">
              <a:ln>
                <a:noFill/>
              </a:ln>
              <a:solidFill>
                <a:srgbClr val="FFFFFF"/>
              </a:solidFill>
              <a:effectLst/>
              <a:uLnTx/>
              <a:uFillTx/>
              <a:latin typeface="Tahoma" panose="020B0604030504040204" pitchFamily="34" charset="0"/>
              <a:ea typeface="Verdana"/>
              <a:cs typeface="Tahoma" panose="020B0604030504040204" pitchFamily="34" charset="0"/>
            </a:endParaRPr>
          </a:p>
        </p:txBody>
      </p:sp>
      <p:sp>
        <p:nvSpPr>
          <p:cNvPr id="212" name="Diamond 1048607">
            <a:extLst>
              <a:ext uri="{FF2B5EF4-FFF2-40B4-BE49-F238E27FC236}">
                <a16:creationId xmlns:a16="http://schemas.microsoft.com/office/drawing/2014/main" id="{D4C5750B-6E3C-E8EC-4564-52DCCB93AC74}"/>
              </a:ext>
            </a:extLst>
          </p:cNvPr>
          <p:cNvSpPr/>
          <p:nvPr/>
        </p:nvSpPr>
        <p:spPr>
          <a:xfrm>
            <a:off x="7189068" y="4280016"/>
            <a:ext cx="175845" cy="161579"/>
          </a:xfrm>
          <a:prstGeom prst="diamond">
            <a:avLst/>
          </a:prstGeom>
          <a:solidFill>
            <a:srgbClr val="FFFFFF"/>
          </a:solidFill>
          <a:ln w="25400" cap="flat" cmpd="sng" algn="ctr">
            <a:solidFill>
              <a:srgbClr val="000000"/>
            </a:solidFill>
            <a:prstDash val="solid"/>
          </a:ln>
          <a:effectLst/>
        </p:spPr>
        <p:txBody>
          <a:bodyPr rtlCol="0" anchor="ctr"/>
          <a:lstStyle/>
          <a:p>
            <a:pPr marL="0" marR="0" lvl="0" indent="0" algn="ctr" defTabSz="803910" rtl="0" eaLnBrk="1" fontAlgn="auto" latinLnBrk="0" hangingPunct="1">
              <a:lnSpc>
                <a:spcPct val="100000"/>
              </a:lnSpc>
              <a:spcBef>
                <a:spcPts val="0"/>
              </a:spcBef>
              <a:spcAft>
                <a:spcPts val="0"/>
              </a:spcAft>
              <a:buClrTx/>
              <a:buSzTx/>
              <a:buFontTx/>
              <a:buNone/>
              <a:tabLst/>
              <a:defRPr/>
            </a:pPr>
            <a:endParaRPr kumimoji="1" lang="en-US" sz="800" b="0" i="0" u="none" strike="noStrike" kern="1200" cap="none" spc="0" normalizeH="0" baseline="0" noProof="0" dirty="0">
              <a:ln>
                <a:noFill/>
              </a:ln>
              <a:solidFill>
                <a:srgbClr val="FFFFFF"/>
              </a:solidFill>
              <a:effectLst/>
              <a:uLnTx/>
              <a:uFillTx/>
              <a:latin typeface="Tahoma" panose="020B0604030504040204" pitchFamily="34" charset="0"/>
              <a:ea typeface="Verdana"/>
              <a:cs typeface="Tahoma" panose="020B0604030504040204" pitchFamily="34" charset="0"/>
            </a:endParaRPr>
          </a:p>
        </p:txBody>
      </p:sp>
      <p:sp>
        <p:nvSpPr>
          <p:cNvPr id="213" name="TextBox 94">
            <a:extLst>
              <a:ext uri="{FF2B5EF4-FFF2-40B4-BE49-F238E27FC236}">
                <a16:creationId xmlns:a16="http://schemas.microsoft.com/office/drawing/2014/main" id="{BEE23223-CA29-ECE0-CB21-7A0DEBF0BB52}"/>
              </a:ext>
            </a:extLst>
          </p:cNvPr>
          <p:cNvSpPr txBox="1"/>
          <p:nvPr/>
        </p:nvSpPr>
        <p:spPr>
          <a:xfrm>
            <a:off x="572484" y="1112214"/>
            <a:ext cx="1465820" cy="414020"/>
          </a:xfrm>
          <a:prstGeom prst="rect">
            <a:avLst/>
          </a:prstGeom>
          <a:noFill/>
        </p:spPr>
        <p:txBody>
          <a:bodyPr wrap="square" rtlCol="0">
            <a:spAutoFit/>
          </a:bodyPr>
          <a:lstStyle/>
          <a:p>
            <a:pPr algn="l" defTabSz="803910" rtl="0"/>
            <a:r>
              <a:rPr kumimoji="1" lang="en-US" sz="1100" b="1" u="sng" kern="1200" dirty="0">
                <a:solidFill>
                  <a:srgbClr val="4949E7"/>
                </a:solidFill>
                <a:latin typeface="Tahoma" panose="020B0604030504040204" pitchFamily="34" charset="0"/>
                <a:ea typeface="Tahoma" panose="020B0604030504040204" pitchFamily="34" charset="0"/>
                <a:cs typeface="Tahoma" panose="020B0604030504040204" pitchFamily="34" charset="0"/>
              </a:rPr>
              <a:t>Motor SA Line</a:t>
            </a:r>
          </a:p>
          <a:p>
            <a:pPr algn="l" defTabSz="803910" rtl="0"/>
            <a:endParaRPr kumimoji="1" lang="en-US" sz="1000" kern="1200" dirty="0">
              <a:solidFill>
                <a:srgbClr val="4949E7"/>
              </a:solidFill>
              <a:latin typeface="Tahoma" panose="020B0604030504040204" pitchFamily="34" charset="0"/>
              <a:ea typeface="Tahoma" panose="020B0604030504040204" pitchFamily="34" charset="0"/>
              <a:cs typeface="Tahoma" panose="020B0604030504040204" pitchFamily="34" charset="0"/>
            </a:endParaRPr>
          </a:p>
        </p:txBody>
      </p:sp>
      <p:sp>
        <p:nvSpPr>
          <p:cNvPr id="214" name="TextBox 99">
            <a:extLst>
              <a:ext uri="{FF2B5EF4-FFF2-40B4-BE49-F238E27FC236}">
                <a16:creationId xmlns:a16="http://schemas.microsoft.com/office/drawing/2014/main" id="{0B9AAEB9-5404-4F7B-79E4-A6202E6B674E}"/>
              </a:ext>
            </a:extLst>
          </p:cNvPr>
          <p:cNvSpPr txBox="1"/>
          <p:nvPr/>
        </p:nvSpPr>
        <p:spPr>
          <a:xfrm>
            <a:off x="581647" y="2457679"/>
            <a:ext cx="1465820" cy="429895"/>
          </a:xfrm>
          <a:prstGeom prst="rect">
            <a:avLst/>
          </a:prstGeom>
          <a:noFill/>
        </p:spPr>
        <p:txBody>
          <a:bodyPr wrap="square" rtlCol="0">
            <a:spAutoFit/>
          </a:bodyPr>
          <a:lstStyle/>
          <a:p>
            <a:pPr algn="l" defTabSz="803910" rtl="0"/>
            <a:r>
              <a:rPr kumimoji="1" lang="en-US" sz="1100" b="1" u="sng" kern="1200" dirty="0">
                <a:solidFill>
                  <a:srgbClr val="000000"/>
                </a:solidFill>
                <a:latin typeface="Tahoma" panose="020B0604030504040204" pitchFamily="34" charset="0"/>
                <a:ea typeface="Tahoma" panose="020B0604030504040204" pitchFamily="34" charset="0"/>
                <a:cs typeface="Tahoma" panose="020B0604030504040204" pitchFamily="34" charset="0"/>
              </a:rPr>
              <a:t>Housing SA Line</a:t>
            </a:r>
          </a:p>
          <a:p>
            <a:pPr algn="l" defTabSz="803910" rtl="0"/>
            <a:endParaRPr kumimoji="1" lang="en-US" sz="1100" b="1" u="sng" kern="1200" dirty="0">
              <a:solidFill>
                <a:srgbClr val="000000"/>
              </a:solidFill>
              <a:latin typeface="Tahoma" panose="020B0604030504040204" pitchFamily="34" charset="0"/>
              <a:ea typeface="Tahoma" panose="020B0604030504040204" pitchFamily="34" charset="0"/>
              <a:cs typeface="Tahoma" panose="020B0604030504040204" pitchFamily="34" charset="0"/>
            </a:endParaRPr>
          </a:p>
        </p:txBody>
      </p:sp>
      <p:sp>
        <p:nvSpPr>
          <p:cNvPr id="215" name="TextBox 103">
            <a:extLst>
              <a:ext uri="{FF2B5EF4-FFF2-40B4-BE49-F238E27FC236}">
                <a16:creationId xmlns:a16="http://schemas.microsoft.com/office/drawing/2014/main" id="{C1C8B264-A283-F83C-6B0B-DA3495E4A1C7}"/>
              </a:ext>
            </a:extLst>
          </p:cNvPr>
          <p:cNvSpPr txBox="1"/>
          <p:nvPr/>
        </p:nvSpPr>
        <p:spPr>
          <a:xfrm>
            <a:off x="567337" y="3787622"/>
            <a:ext cx="1465820" cy="429895"/>
          </a:xfrm>
          <a:prstGeom prst="rect">
            <a:avLst/>
          </a:prstGeom>
          <a:noFill/>
        </p:spPr>
        <p:txBody>
          <a:bodyPr wrap="square" rtlCol="0">
            <a:spAutoFit/>
          </a:bodyPr>
          <a:lstStyle/>
          <a:p>
            <a:pPr algn="l" defTabSz="803910" rtl="0"/>
            <a:r>
              <a:rPr kumimoji="1" lang="en-US" sz="1100" b="1" u="sng" kern="1200" dirty="0">
                <a:solidFill>
                  <a:srgbClr val="000000"/>
                </a:solidFill>
                <a:latin typeface="Tahoma" panose="020B0604030504040204" pitchFamily="34" charset="0"/>
                <a:ea typeface="Tahoma" panose="020B0604030504040204" pitchFamily="34" charset="0"/>
                <a:cs typeface="Tahoma" panose="020B0604030504040204" pitchFamily="34" charset="0"/>
              </a:rPr>
              <a:t>Main Assy Line</a:t>
            </a:r>
          </a:p>
          <a:p>
            <a:pPr algn="l" defTabSz="803910" rtl="0"/>
            <a:endParaRPr kumimoji="1" lang="en-US" sz="1100" b="1" u="sng" kern="1200" dirty="0">
              <a:solidFill>
                <a:srgbClr val="000000"/>
              </a:solidFill>
              <a:latin typeface="Tahoma" panose="020B0604030504040204" pitchFamily="34" charset="0"/>
              <a:ea typeface="Tahoma" panose="020B0604030504040204" pitchFamily="34" charset="0"/>
              <a:cs typeface="Tahoma" panose="020B0604030504040204" pitchFamily="34" charset="0"/>
            </a:endParaRPr>
          </a:p>
        </p:txBody>
      </p:sp>
      <p:sp>
        <p:nvSpPr>
          <p:cNvPr id="216" name="TextBox 105">
            <a:extLst>
              <a:ext uri="{FF2B5EF4-FFF2-40B4-BE49-F238E27FC236}">
                <a16:creationId xmlns:a16="http://schemas.microsoft.com/office/drawing/2014/main" id="{DA4C1626-0843-9A8F-4C42-E6DCF984C103}"/>
              </a:ext>
            </a:extLst>
          </p:cNvPr>
          <p:cNvSpPr txBox="1"/>
          <p:nvPr/>
        </p:nvSpPr>
        <p:spPr>
          <a:xfrm>
            <a:off x="790746" y="4953019"/>
            <a:ext cx="1465820" cy="429895"/>
          </a:xfrm>
          <a:prstGeom prst="rect">
            <a:avLst/>
          </a:prstGeom>
          <a:noFill/>
        </p:spPr>
        <p:txBody>
          <a:bodyPr wrap="square" rtlCol="0">
            <a:spAutoFit/>
          </a:bodyPr>
          <a:lstStyle/>
          <a:p>
            <a:pPr algn="l" defTabSz="803910" rtl="0"/>
            <a:r>
              <a:rPr kumimoji="1" lang="en-US" sz="1100" b="1" u="sng" kern="1200" dirty="0">
                <a:solidFill>
                  <a:srgbClr val="000000"/>
                </a:solidFill>
                <a:latin typeface="Tahoma" panose="020B0604030504040204" pitchFamily="34" charset="0"/>
                <a:ea typeface="Tahoma" panose="020B0604030504040204" pitchFamily="34" charset="0"/>
                <a:cs typeface="Tahoma" panose="020B0604030504040204" pitchFamily="34" charset="0"/>
              </a:rPr>
              <a:t>Inspection Line</a:t>
            </a:r>
          </a:p>
          <a:p>
            <a:pPr algn="l" defTabSz="803910" rtl="0"/>
            <a:endParaRPr kumimoji="1" lang="en-US" sz="1100" b="1" u="sng" kern="1200" dirty="0">
              <a:solidFill>
                <a:srgbClr val="000000"/>
              </a:solidFill>
              <a:latin typeface="Tahoma" panose="020B0604030504040204" pitchFamily="34" charset="0"/>
              <a:ea typeface="Tahoma" panose="020B0604030504040204" pitchFamily="34" charset="0"/>
              <a:cs typeface="Tahoma" panose="020B0604030504040204" pitchFamily="34" charset="0"/>
            </a:endParaRPr>
          </a:p>
        </p:txBody>
      </p:sp>
      <p:graphicFrame>
        <p:nvGraphicFramePr>
          <p:cNvPr id="217" name="Table 7">
            <a:extLst>
              <a:ext uri="{FF2B5EF4-FFF2-40B4-BE49-F238E27FC236}">
                <a16:creationId xmlns:a16="http://schemas.microsoft.com/office/drawing/2014/main" id="{A8060B01-9519-65E9-B2F9-BEF633CBED87}"/>
              </a:ext>
            </a:extLst>
          </p:cNvPr>
          <p:cNvGraphicFramePr>
            <a:graphicFrameLocks noGrp="1"/>
          </p:cNvGraphicFramePr>
          <p:nvPr>
            <p:extLst>
              <p:ext uri="{D42A27DB-BD31-4B8C-83A1-F6EECF244321}">
                <p14:modId xmlns:p14="http://schemas.microsoft.com/office/powerpoint/2010/main" val="3358766372"/>
              </p:ext>
            </p:extLst>
          </p:nvPr>
        </p:nvGraphicFramePr>
        <p:xfrm>
          <a:off x="662142" y="1455592"/>
          <a:ext cx="3264480" cy="384175"/>
        </p:xfrm>
        <a:graphic>
          <a:graphicData uri="http://schemas.openxmlformats.org/drawingml/2006/table">
            <a:tbl>
              <a:tblPr firstRow="1" bandRow="1"/>
              <a:tblGrid>
                <a:gridCol w="326448">
                  <a:extLst>
                    <a:ext uri="{9D8B030D-6E8A-4147-A177-3AD203B41FA5}">
                      <a16:colId xmlns:a16="http://schemas.microsoft.com/office/drawing/2014/main" val="20000"/>
                    </a:ext>
                  </a:extLst>
                </a:gridCol>
                <a:gridCol w="326448">
                  <a:extLst>
                    <a:ext uri="{9D8B030D-6E8A-4147-A177-3AD203B41FA5}">
                      <a16:colId xmlns:a16="http://schemas.microsoft.com/office/drawing/2014/main" val="20001"/>
                    </a:ext>
                  </a:extLst>
                </a:gridCol>
                <a:gridCol w="326448">
                  <a:extLst>
                    <a:ext uri="{9D8B030D-6E8A-4147-A177-3AD203B41FA5}">
                      <a16:colId xmlns:a16="http://schemas.microsoft.com/office/drawing/2014/main" val="20002"/>
                    </a:ext>
                  </a:extLst>
                </a:gridCol>
                <a:gridCol w="326448">
                  <a:extLst>
                    <a:ext uri="{9D8B030D-6E8A-4147-A177-3AD203B41FA5}">
                      <a16:colId xmlns:a16="http://schemas.microsoft.com/office/drawing/2014/main" val="20003"/>
                    </a:ext>
                  </a:extLst>
                </a:gridCol>
                <a:gridCol w="326448">
                  <a:extLst>
                    <a:ext uri="{9D8B030D-6E8A-4147-A177-3AD203B41FA5}">
                      <a16:colId xmlns:a16="http://schemas.microsoft.com/office/drawing/2014/main" val="20004"/>
                    </a:ext>
                  </a:extLst>
                </a:gridCol>
                <a:gridCol w="326448">
                  <a:extLst>
                    <a:ext uri="{9D8B030D-6E8A-4147-A177-3AD203B41FA5}">
                      <a16:colId xmlns:a16="http://schemas.microsoft.com/office/drawing/2014/main" val="20005"/>
                    </a:ext>
                  </a:extLst>
                </a:gridCol>
                <a:gridCol w="326448">
                  <a:extLst>
                    <a:ext uri="{9D8B030D-6E8A-4147-A177-3AD203B41FA5}">
                      <a16:colId xmlns:a16="http://schemas.microsoft.com/office/drawing/2014/main" val="20006"/>
                    </a:ext>
                  </a:extLst>
                </a:gridCol>
                <a:gridCol w="326448">
                  <a:extLst>
                    <a:ext uri="{9D8B030D-6E8A-4147-A177-3AD203B41FA5}">
                      <a16:colId xmlns:a16="http://schemas.microsoft.com/office/drawing/2014/main" val="20007"/>
                    </a:ext>
                  </a:extLst>
                </a:gridCol>
                <a:gridCol w="326448">
                  <a:extLst>
                    <a:ext uri="{9D8B030D-6E8A-4147-A177-3AD203B41FA5}">
                      <a16:colId xmlns:a16="http://schemas.microsoft.com/office/drawing/2014/main" val="20008"/>
                    </a:ext>
                  </a:extLst>
                </a:gridCol>
                <a:gridCol w="326448">
                  <a:extLst>
                    <a:ext uri="{9D8B030D-6E8A-4147-A177-3AD203B41FA5}">
                      <a16:colId xmlns:a16="http://schemas.microsoft.com/office/drawing/2014/main" val="20009"/>
                    </a:ext>
                  </a:extLst>
                </a:gridCol>
              </a:tblGrid>
              <a:tr h="384175">
                <a:tc>
                  <a:txBody>
                    <a:bodyPr/>
                    <a:lstStyle>
                      <a:lvl1pPr marL="0">
                        <a:defRPr b="1">
                          <a:solidFill>
                            <a:schemeClr val="lt1"/>
                          </a:solidFill>
                          <a:latin typeface="Verdana"/>
                          <a:ea typeface="Verdana"/>
                        </a:defRPr>
                      </a:lvl1pPr>
                      <a:lvl2pPr marL="457200">
                        <a:defRPr b="1">
                          <a:solidFill>
                            <a:schemeClr val="lt1"/>
                          </a:solidFill>
                          <a:latin typeface="Verdana"/>
                          <a:ea typeface="Verdana"/>
                        </a:defRPr>
                      </a:lvl2pPr>
                      <a:lvl3pPr marL="914400">
                        <a:defRPr b="1">
                          <a:solidFill>
                            <a:schemeClr val="lt1"/>
                          </a:solidFill>
                          <a:latin typeface="Verdana"/>
                          <a:ea typeface="Verdana"/>
                        </a:defRPr>
                      </a:lvl3pPr>
                      <a:lvl4pPr marL="1371600">
                        <a:defRPr b="1">
                          <a:solidFill>
                            <a:schemeClr val="lt1"/>
                          </a:solidFill>
                          <a:latin typeface="Verdana"/>
                          <a:ea typeface="Verdana"/>
                        </a:defRPr>
                      </a:lvl4pPr>
                      <a:lvl5pPr marL="1828800">
                        <a:defRPr b="1">
                          <a:solidFill>
                            <a:schemeClr val="lt1"/>
                          </a:solidFill>
                          <a:latin typeface="Verdana"/>
                          <a:ea typeface="Verdana"/>
                        </a:defRPr>
                      </a:lvl5pPr>
                      <a:lvl6pPr marL="2286000">
                        <a:defRPr b="1">
                          <a:solidFill>
                            <a:schemeClr val="lt1"/>
                          </a:solidFill>
                          <a:latin typeface="Verdana"/>
                          <a:ea typeface="Verdana"/>
                        </a:defRPr>
                      </a:lvl6pPr>
                      <a:lvl7pPr marL="2743200">
                        <a:defRPr b="1">
                          <a:solidFill>
                            <a:schemeClr val="lt1"/>
                          </a:solidFill>
                          <a:latin typeface="Verdana"/>
                          <a:ea typeface="Verdana"/>
                        </a:defRPr>
                      </a:lvl7pPr>
                      <a:lvl8pPr marL="3200400">
                        <a:defRPr b="1">
                          <a:solidFill>
                            <a:schemeClr val="lt1"/>
                          </a:solidFill>
                          <a:latin typeface="Verdana"/>
                          <a:ea typeface="Verdana"/>
                        </a:defRPr>
                      </a:lvl8pPr>
                      <a:lvl9pPr marL="3657600">
                        <a:defRPr b="1">
                          <a:solidFill>
                            <a:schemeClr val="lt1"/>
                          </a:solidFill>
                          <a:latin typeface="Verdana"/>
                          <a:ea typeface="Verdana"/>
                        </a:defRPr>
                      </a:lvl9pPr>
                    </a:lstStyle>
                    <a:p>
                      <a:pPr algn="ctr" rtl="0" fontAlgn="ctr"/>
                      <a:r>
                        <a:rPr lang="en-US" sz="1000" b="0" i="0" u="none" strike="noStrike">
                          <a:solidFill>
                            <a:srgbClr val="000000"/>
                          </a:solidFill>
                          <a:effectLst/>
                          <a:latin typeface="Tahoma" panose="020B0604030504040204" pitchFamily="34" charset="0"/>
                        </a:rPr>
                        <a:t>B-10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lvl1pPr marL="0">
                        <a:defRPr b="1">
                          <a:solidFill>
                            <a:schemeClr val="lt1"/>
                          </a:solidFill>
                          <a:latin typeface="Verdana"/>
                          <a:ea typeface="Verdana"/>
                        </a:defRPr>
                      </a:lvl1pPr>
                      <a:lvl2pPr marL="457200">
                        <a:defRPr b="1">
                          <a:solidFill>
                            <a:schemeClr val="lt1"/>
                          </a:solidFill>
                          <a:latin typeface="Verdana"/>
                          <a:ea typeface="Verdana"/>
                        </a:defRPr>
                      </a:lvl2pPr>
                      <a:lvl3pPr marL="914400">
                        <a:defRPr b="1">
                          <a:solidFill>
                            <a:schemeClr val="lt1"/>
                          </a:solidFill>
                          <a:latin typeface="Verdana"/>
                          <a:ea typeface="Verdana"/>
                        </a:defRPr>
                      </a:lvl3pPr>
                      <a:lvl4pPr marL="1371600">
                        <a:defRPr b="1">
                          <a:solidFill>
                            <a:schemeClr val="lt1"/>
                          </a:solidFill>
                          <a:latin typeface="Verdana"/>
                          <a:ea typeface="Verdana"/>
                        </a:defRPr>
                      </a:lvl4pPr>
                      <a:lvl5pPr marL="1828800">
                        <a:defRPr b="1">
                          <a:solidFill>
                            <a:schemeClr val="lt1"/>
                          </a:solidFill>
                          <a:latin typeface="Verdana"/>
                          <a:ea typeface="Verdana"/>
                        </a:defRPr>
                      </a:lvl5pPr>
                      <a:lvl6pPr marL="2286000">
                        <a:defRPr b="1">
                          <a:solidFill>
                            <a:schemeClr val="lt1"/>
                          </a:solidFill>
                          <a:latin typeface="Verdana"/>
                          <a:ea typeface="Verdana"/>
                        </a:defRPr>
                      </a:lvl6pPr>
                      <a:lvl7pPr marL="2743200">
                        <a:defRPr b="1">
                          <a:solidFill>
                            <a:schemeClr val="lt1"/>
                          </a:solidFill>
                          <a:latin typeface="Verdana"/>
                          <a:ea typeface="Verdana"/>
                        </a:defRPr>
                      </a:lvl7pPr>
                      <a:lvl8pPr marL="3200400">
                        <a:defRPr b="1">
                          <a:solidFill>
                            <a:schemeClr val="lt1"/>
                          </a:solidFill>
                          <a:latin typeface="Verdana"/>
                          <a:ea typeface="Verdana"/>
                        </a:defRPr>
                      </a:lvl8pPr>
                      <a:lvl9pPr marL="3657600">
                        <a:defRPr b="1">
                          <a:solidFill>
                            <a:schemeClr val="lt1"/>
                          </a:solidFill>
                          <a:latin typeface="Verdana"/>
                          <a:ea typeface="Verdana"/>
                        </a:defRPr>
                      </a:lvl9pPr>
                    </a:lstStyle>
                    <a:p>
                      <a:pPr algn="ctr" rtl="0" fontAlgn="ctr"/>
                      <a:r>
                        <a:rPr lang="en-US" sz="1000" b="0" i="0" u="none" strike="noStrike">
                          <a:solidFill>
                            <a:srgbClr val="000000"/>
                          </a:solidFill>
                          <a:effectLst/>
                          <a:latin typeface="Tahoma" panose="020B0604030504040204" pitchFamily="34" charset="0"/>
                        </a:rPr>
                        <a:t>B-9</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lvl1pPr marL="0">
                        <a:defRPr b="1">
                          <a:solidFill>
                            <a:schemeClr val="lt1"/>
                          </a:solidFill>
                          <a:latin typeface="Verdana"/>
                          <a:ea typeface="Verdana"/>
                        </a:defRPr>
                      </a:lvl1pPr>
                      <a:lvl2pPr marL="457200">
                        <a:defRPr b="1">
                          <a:solidFill>
                            <a:schemeClr val="lt1"/>
                          </a:solidFill>
                          <a:latin typeface="Verdana"/>
                          <a:ea typeface="Verdana"/>
                        </a:defRPr>
                      </a:lvl2pPr>
                      <a:lvl3pPr marL="914400">
                        <a:defRPr b="1">
                          <a:solidFill>
                            <a:schemeClr val="lt1"/>
                          </a:solidFill>
                          <a:latin typeface="Verdana"/>
                          <a:ea typeface="Verdana"/>
                        </a:defRPr>
                      </a:lvl3pPr>
                      <a:lvl4pPr marL="1371600">
                        <a:defRPr b="1">
                          <a:solidFill>
                            <a:schemeClr val="lt1"/>
                          </a:solidFill>
                          <a:latin typeface="Verdana"/>
                          <a:ea typeface="Verdana"/>
                        </a:defRPr>
                      </a:lvl4pPr>
                      <a:lvl5pPr marL="1828800">
                        <a:defRPr b="1">
                          <a:solidFill>
                            <a:schemeClr val="lt1"/>
                          </a:solidFill>
                          <a:latin typeface="Verdana"/>
                          <a:ea typeface="Verdana"/>
                        </a:defRPr>
                      </a:lvl5pPr>
                      <a:lvl6pPr marL="2286000">
                        <a:defRPr b="1">
                          <a:solidFill>
                            <a:schemeClr val="lt1"/>
                          </a:solidFill>
                          <a:latin typeface="Verdana"/>
                          <a:ea typeface="Verdana"/>
                        </a:defRPr>
                      </a:lvl6pPr>
                      <a:lvl7pPr marL="2743200">
                        <a:defRPr b="1">
                          <a:solidFill>
                            <a:schemeClr val="lt1"/>
                          </a:solidFill>
                          <a:latin typeface="Verdana"/>
                          <a:ea typeface="Verdana"/>
                        </a:defRPr>
                      </a:lvl7pPr>
                      <a:lvl8pPr marL="3200400">
                        <a:defRPr b="1">
                          <a:solidFill>
                            <a:schemeClr val="lt1"/>
                          </a:solidFill>
                          <a:latin typeface="Verdana"/>
                          <a:ea typeface="Verdana"/>
                        </a:defRPr>
                      </a:lvl8pPr>
                      <a:lvl9pPr marL="3657600">
                        <a:defRPr b="1">
                          <a:solidFill>
                            <a:schemeClr val="lt1"/>
                          </a:solidFill>
                          <a:latin typeface="Verdana"/>
                          <a:ea typeface="Verdana"/>
                        </a:defRPr>
                      </a:lvl9pPr>
                    </a:lstStyle>
                    <a:p>
                      <a:pPr algn="ctr" rtl="0" fontAlgn="ctr"/>
                      <a:r>
                        <a:rPr lang="en-US" sz="1000" b="0" i="0" u="none" strike="noStrike">
                          <a:solidFill>
                            <a:srgbClr val="000000"/>
                          </a:solidFill>
                          <a:effectLst/>
                          <a:latin typeface="Tahoma" panose="020B0604030504040204" pitchFamily="34" charset="0"/>
                        </a:rPr>
                        <a:t>B-8</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lvl1pPr marL="0">
                        <a:defRPr b="1">
                          <a:solidFill>
                            <a:schemeClr val="lt1"/>
                          </a:solidFill>
                          <a:latin typeface="Verdana"/>
                          <a:ea typeface="Verdana"/>
                        </a:defRPr>
                      </a:lvl1pPr>
                      <a:lvl2pPr marL="457200">
                        <a:defRPr b="1">
                          <a:solidFill>
                            <a:schemeClr val="lt1"/>
                          </a:solidFill>
                          <a:latin typeface="Verdana"/>
                          <a:ea typeface="Verdana"/>
                        </a:defRPr>
                      </a:lvl2pPr>
                      <a:lvl3pPr marL="914400">
                        <a:defRPr b="1">
                          <a:solidFill>
                            <a:schemeClr val="lt1"/>
                          </a:solidFill>
                          <a:latin typeface="Verdana"/>
                          <a:ea typeface="Verdana"/>
                        </a:defRPr>
                      </a:lvl3pPr>
                      <a:lvl4pPr marL="1371600">
                        <a:defRPr b="1">
                          <a:solidFill>
                            <a:schemeClr val="lt1"/>
                          </a:solidFill>
                          <a:latin typeface="Verdana"/>
                          <a:ea typeface="Verdana"/>
                        </a:defRPr>
                      </a:lvl4pPr>
                      <a:lvl5pPr marL="1828800">
                        <a:defRPr b="1">
                          <a:solidFill>
                            <a:schemeClr val="lt1"/>
                          </a:solidFill>
                          <a:latin typeface="Verdana"/>
                          <a:ea typeface="Verdana"/>
                        </a:defRPr>
                      </a:lvl5pPr>
                      <a:lvl6pPr marL="2286000">
                        <a:defRPr b="1">
                          <a:solidFill>
                            <a:schemeClr val="lt1"/>
                          </a:solidFill>
                          <a:latin typeface="Verdana"/>
                          <a:ea typeface="Verdana"/>
                        </a:defRPr>
                      </a:lvl6pPr>
                      <a:lvl7pPr marL="2743200">
                        <a:defRPr b="1">
                          <a:solidFill>
                            <a:schemeClr val="lt1"/>
                          </a:solidFill>
                          <a:latin typeface="Verdana"/>
                          <a:ea typeface="Verdana"/>
                        </a:defRPr>
                      </a:lvl7pPr>
                      <a:lvl8pPr marL="3200400">
                        <a:defRPr b="1">
                          <a:solidFill>
                            <a:schemeClr val="lt1"/>
                          </a:solidFill>
                          <a:latin typeface="Verdana"/>
                          <a:ea typeface="Verdana"/>
                        </a:defRPr>
                      </a:lvl8pPr>
                      <a:lvl9pPr marL="3657600">
                        <a:defRPr b="1">
                          <a:solidFill>
                            <a:schemeClr val="lt1"/>
                          </a:solidFill>
                          <a:latin typeface="Verdana"/>
                          <a:ea typeface="Verdana"/>
                        </a:defRPr>
                      </a:lvl9pPr>
                    </a:lstStyle>
                    <a:p>
                      <a:pPr algn="ctr" rtl="0" fontAlgn="ctr"/>
                      <a:r>
                        <a:rPr lang="en-US" sz="1000" b="0" i="0" u="none" strike="noStrike" dirty="0">
                          <a:solidFill>
                            <a:srgbClr val="000000"/>
                          </a:solidFill>
                          <a:effectLst/>
                          <a:latin typeface="Tahoma" panose="020B0604030504040204" pitchFamily="34" charset="0"/>
                        </a:rPr>
                        <a:t>B-7</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lvl1pPr marL="0">
                        <a:defRPr b="1">
                          <a:solidFill>
                            <a:schemeClr val="lt1"/>
                          </a:solidFill>
                          <a:latin typeface="Verdana"/>
                          <a:ea typeface="Verdana"/>
                        </a:defRPr>
                      </a:lvl1pPr>
                      <a:lvl2pPr marL="457200">
                        <a:defRPr b="1">
                          <a:solidFill>
                            <a:schemeClr val="lt1"/>
                          </a:solidFill>
                          <a:latin typeface="Verdana"/>
                          <a:ea typeface="Verdana"/>
                        </a:defRPr>
                      </a:lvl2pPr>
                      <a:lvl3pPr marL="914400">
                        <a:defRPr b="1">
                          <a:solidFill>
                            <a:schemeClr val="lt1"/>
                          </a:solidFill>
                          <a:latin typeface="Verdana"/>
                          <a:ea typeface="Verdana"/>
                        </a:defRPr>
                      </a:lvl3pPr>
                      <a:lvl4pPr marL="1371600">
                        <a:defRPr b="1">
                          <a:solidFill>
                            <a:schemeClr val="lt1"/>
                          </a:solidFill>
                          <a:latin typeface="Verdana"/>
                          <a:ea typeface="Verdana"/>
                        </a:defRPr>
                      </a:lvl4pPr>
                      <a:lvl5pPr marL="1828800">
                        <a:defRPr b="1">
                          <a:solidFill>
                            <a:schemeClr val="lt1"/>
                          </a:solidFill>
                          <a:latin typeface="Verdana"/>
                          <a:ea typeface="Verdana"/>
                        </a:defRPr>
                      </a:lvl5pPr>
                      <a:lvl6pPr marL="2286000">
                        <a:defRPr b="1">
                          <a:solidFill>
                            <a:schemeClr val="lt1"/>
                          </a:solidFill>
                          <a:latin typeface="Verdana"/>
                          <a:ea typeface="Verdana"/>
                        </a:defRPr>
                      </a:lvl6pPr>
                      <a:lvl7pPr marL="2743200">
                        <a:defRPr b="1">
                          <a:solidFill>
                            <a:schemeClr val="lt1"/>
                          </a:solidFill>
                          <a:latin typeface="Verdana"/>
                          <a:ea typeface="Verdana"/>
                        </a:defRPr>
                      </a:lvl7pPr>
                      <a:lvl8pPr marL="3200400">
                        <a:defRPr b="1">
                          <a:solidFill>
                            <a:schemeClr val="lt1"/>
                          </a:solidFill>
                          <a:latin typeface="Verdana"/>
                          <a:ea typeface="Verdana"/>
                        </a:defRPr>
                      </a:lvl8pPr>
                      <a:lvl9pPr marL="3657600">
                        <a:defRPr b="1">
                          <a:solidFill>
                            <a:schemeClr val="lt1"/>
                          </a:solidFill>
                          <a:latin typeface="Verdana"/>
                          <a:ea typeface="Verdana"/>
                        </a:defRPr>
                      </a:lvl9pPr>
                    </a:lstStyle>
                    <a:p>
                      <a:pPr algn="ctr" rtl="0" fontAlgn="ctr"/>
                      <a:r>
                        <a:rPr lang="en-US" sz="1000" b="0" i="0" u="none" strike="noStrike">
                          <a:solidFill>
                            <a:srgbClr val="000000"/>
                          </a:solidFill>
                          <a:effectLst/>
                          <a:latin typeface="Tahoma" panose="020B0604030504040204" pitchFamily="34" charset="0"/>
                        </a:rPr>
                        <a:t>B-6</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lvl1pPr marL="0">
                        <a:defRPr b="1">
                          <a:solidFill>
                            <a:schemeClr val="lt1"/>
                          </a:solidFill>
                          <a:latin typeface="Verdana"/>
                          <a:ea typeface="Verdana"/>
                        </a:defRPr>
                      </a:lvl1pPr>
                      <a:lvl2pPr marL="457200">
                        <a:defRPr b="1">
                          <a:solidFill>
                            <a:schemeClr val="lt1"/>
                          </a:solidFill>
                          <a:latin typeface="Verdana"/>
                          <a:ea typeface="Verdana"/>
                        </a:defRPr>
                      </a:lvl2pPr>
                      <a:lvl3pPr marL="914400">
                        <a:defRPr b="1">
                          <a:solidFill>
                            <a:schemeClr val="lt1"/>
                          </a:solidFill>
                          <a:latin typeface="Verdana"/>
                          <a:ea typeface="Verdana"/>
                        </a:defRPr>
                      </a:lvl3pPr>
                      <a:lvl4pPr marL="1371600">
                        <a:defRPr b="1">
                          <a:solidFill>
                            <a:schemeClr val="lt1"/>
                          </a:solidFill>
                          <a:latin typeface="Verdana"/>
                          <a:ea typeface="Verdana"/>
                        </a:defRPr>
                      </a:lvl4pPr>
                      <a:lvl5pPr marL="1828800">
                        <a:defRPr b="1">
                          <a:solidFill>
                            <a:schemeClr val="lt1"/>
                          </a:solidFill>
                          <a:latin typeface="Verdana"/>
                          <a:ea typeface="Verdana"/>
                        </a:defRPr>
                      </a:lvl5pPr>
                      <a:lvl6pPr marL="2286000">
                        <a:defRPr b="1">
                          <a:solidFill>
                            <a:schemeClr val="lt1"/>
                          </a:solidFill>
                          <a:latin typeface="Verdana"/>
                          <a:ea typeface="Verdana"/>
                        </a:defRPr>
                      </a:lvl6pPr>
                      <a:lvl7pPr marL="2743200">
                        <a:defRPr b="1">
                          <a:solidFill>
                            <a:schemeClr val="lt1"/>
                          </a:solidFill>
                          <a:latin typeface="Verdana"/>
                          <a:ea typeface="Verdana"/>
                        </a:defRPr>
                      </a:lvl7pPr>
                      <a:lvl8pPr marL="3200400">
                        <a:defRPr b="1">
                          <a:solidFill>
                            <a:schemeClr val="lt1"/>
                          </a:solidFill>
                          <a:latin typeface="Verdana"/>
                          <a:ea typeface="Verdana"/>
                        </a:defRPr>
                      </a:lvl8pPr>
                      <a:lvl9pPr marL="3657600">
                        <a:defRPr b="1">
                          <a:solidFill>
                            <a:schemeClr val="lt1"/>
                          </a:solidFill>
                          <a:latin typeface="Verdana"/>
                          <a:ea typeface="Verdana"/>
                        </a:defRPr>
                      </a:lvl9pPr>
                    </a:lstStyle>
                    <a:p>
                      <a:pPr algn="ctr" rtl="0" fontAlgn="ctr"/>
                      <a:r>
                        <a:rPr lang="en-US" sz="1000" b="0" i="0" u="none" strike="noStrike">
                          <a:solidFill>
                            <a:srgbClr val="000000"/>
                          </a:solidFill>
                          <a:effectLst/>
                          <a:latin typeface="Tahoma" panose="020B0604030504040204" pitchFamily="34" charset="0"/>
                        </a:rPr>
                        <a:t>B-5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lvl1pPr marL="0">
                        <a:defRPr b="1">
                          <a:solidFill>
                            <a:schemeClr val="lt1"/>
                          </a:solidFill>
                          <a:latin typeface="Verdana"/>
                          <a:ea typeface="Verdana"/>
                        </a:defRPr>
                      </a:lvl1pPr>
                      <a:lvl2pPr marL="457200">
                        <a:defRPr b="1">
                          <a:solidFill>
                            <a:schemeClr val="lt1"/>
                          </a:solidFill>
                          <a:latin typeface="Verdana"/>
                          <a:ea typeface="Verdana"/>
                        </a:defRPr>
                      </a:lvl2pPr>
                      <a:lvl3pPr marL="914400">
                        <a:defRPr b="1">
                          <a:solidFill>
                            <a:schemeClr val="lt1"/>
                          </a:solidFill>
                          <a:latin typeface="Verdana"/>
                          <a:ea typeface="Verdana"/>
                        </a:defRPr>
                      </a:lvl3pPr>
                      <a:lvl4pPr marL="1371600">
                        <a:defRPr b="1">
                          <a:solidFill>
                            <a:schemeClr val="lt1"/>
                          </a:solidFill>
                          <a:latin typeface="Verdana"/>
                          <a:ea typeface="Verdana"/>
                        </a:defRPr>
                      </a:lvl4pPr>
                      <a:lvl5pPr marL="1828800">
                        <a:defRPr b="1">
                          <a:solidFill>
                            <a:schemeClr val="lt1"/>
                          </a:solidFill>
                          <a:latin typeface="Verdana"/>
                          <a:ea typeface="Verdana"/>
                        </a:defRPr>
                      </a:lvl5pPr>
                      <a:lvl6pPr marL="2286000">
                        <a:defRPr b="1">
                          <a:solidFill>
                            <a:schemeClr val="lt1"/>
                          </a:solidFill>
                          <a:latin typeface="Verdana"/>
                          <a:ea typeface="Verdana"/>
                        </a:defRPr>
                      </a:lvl6pPr>
                      <a:lvl7pPr marL="2743200">
                        <a:defRPr b="1">
                          <a:solidFill>
                            <a:schemeClr val="lt1"/>
                          </a:solidFill>
                          <a:latin typeface="Verdana"/>
                          <a:ea typeface="Verdana"/>
                        </a:defRPr>
                      </a:lvl7pPr>
                      <a:lvl8pPr marL="3200400">
                        <a:defRPr b="1">
                          <a:solidFill>
                            <a:schemeClr val="lt1"/>
                          </a:solidFill>
                          <a:latin typeface="Verdana"/>
                          <a:ea typeface="Verdana"/>
                        </a:defRPr>
                      </a:lvl8pPr>
                      <a:lvl9pPr marL="3657600">
                        <a:defRPr b="1">
                          <a:solidFill>
                            <a:schemeClr val="lt1"/>
                          </a:solidFill>
                          <a:latin typeface="Verdana"/>
                          <a:ea typeface="Verdana"/>
                        </a:defRPr>
                      </a:lvl9pPr>
                    </a:lstStyle>
                    <a:p>
                      <a:pPr algn="ctr" rtl="0" fontAlgn="ctr"/>
                      <a:r>
                        <a:rPr lang="en-US" sz="1000" b="0" i="0" u="none" strike="noStrike">
                          <a:solidFill>
                            <a:srgbClr val="000000"/>
                          </a:solidFill>
                          <a:effectLst/>
                          <a:latin typeface="Tahoma" panose="020B0604030504040204" pitchFamily="34" charset="0"/>
                        </a:rPr>
                        <a:t>B-4</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lvl1pPr marL="0">
                        <a:defRPr b="1">
                          <a:solidFill>
                            <a:schemeClr val="lt1"/>
                          </a:solidFill>
                          <a:latin typeface="Verdana"/>
                          <a:ea typeface="Verdana"/>
                        </a:defRPr>
                      </a:lvl1pPr>
                      <a:lvl2pPr marL="457200">
                        <a:defRPr b="1">
                          <a:solidFill>
                            <a:schemeClr val="lt1"/>
                          </a:solidFill>
                          <a:latin typeface="Verdana"/>
                          <a:ea typeface="Verdana"/>
                        </a:defRPr>
                      </a:lvl2pPr>
                      <a:lvl3pPr marL="914400">
                        <a:defRPr b="1">
                          <a:solidFill>
                            <a:schemeClr val="lt1"/>
                          </a:solidFill>
                          <a:latin typeface="Verdana"/>
                          <a:ea typeface="Verdana"/>
                        </a:defRPr>
                      </a:lvl3pPr>
                      <a:lvl4pPr marL="1371600">
                        <a:defRPr b="1">
                          <a:solidFill>
                            <a:schemeClr val="lt1"/>
                          </a:solidFill>
                          <a:latin typeface="Verdana"/>
                          <a:ea typeface="Verdana"/>
                        </a:defRPr>
                      </a:lvl4pPr>
                      <a:lvl5pPr marL="1828800">
                        <a:defRPr b="1">
                          <a:solidFill>
                            <a:schemeClr val="lt1"/>
                          </a:solidFill>
                          <a:latin typeface="Verdana"/>
                          <a:ea typeface="Verdana"/>
                        </a:defRPr>
                      </a:lvl5pPr>
                      <a:lvl6pPr marL="2286000">
                        <a:defRPr b="1">
                          <a:solidFill>
                            <a:schemeClr val="lt1"/>
                          </a:solidFill>
                          <a:latin typeface="Verdana"/>
                          <a:ea typeface="Verdana"/>
                        </a:defRPr>
                      </a:lvl6pPr>
                      <a:lvl7pPr marL="2743200">
                        <a:defRPr b="1">
                          <a:solidFill>
                            <a:schemeClr val="lt1"/>
                          </a:solidFill>
                          <a:latin typeface="Verdana"/>
                          <a:ea typeface="Verdana"/>
                        </a:defRPr>
                      </a:lvl7pPr>
                      <a:lvl8pPr marL="3200400">
                        <a:defRPr b="1">
                          <a:solidFill>
                            <a:schemeClr val="lt1"/>
                          </a:solidFill>
                          <a:latin typeface="Verdana"/>
                          <a:ea typeface="Verdana"/>
                        </a:defRPr>
                      </a:lvl8pPr>
                      <a:lvl9pPr marL="3657600">
                        <a:defRPr b="1">
                          <a:solidFill>
                            <a:schemeClr val="lt1"/>
                          </a:solidFill>
                          <a:latin typeface="Verdana"/>
                          <a:ea typeface="Verdana"/>
                        </a:defRPr>
                      </a:lvl9pPr>
                    </a:lstStyle>
                    <a:p>
                      <a:pPr algn="ctr" rtl="0" fontAlgn="ctr"/>
                      <a:r>
                        <a:rPr lang="en-US" sz="1000" b="0" i="0" u="none" strike="noStrike">
                          <a:solidFill>
                            <a:srgbClr val="000000"/>
                          </a:solidFill>
                          <a:effectLst/>
                          <a:latin typeface="Tahoma" panose="020B0604030504040204" pitchFamily="34" charset="0"/>
                        </a:rPr>
                        <a:t>B-3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lvl1pPr marL="0">
                        <a:defRPr b="1">
                          <a:solidFill>
                            <a:schemeClr val="lt1"/>
                          </a:solidFill>
                          <a:latin typeface="Verdana"/>
                          <a:ea typeface="Verdana"/>
                        </a:defRPr>
                      </a:lvl1pPr>
                      <a:lvl2pPr marL="457200">
                        <a:defRPr b="1">
                          <a:solidFill>
                            <a:schemeClr val="lt1"/>
                          </a:solidFill>
                          <a:latin typeface="Verdana"/>
                          <a:ea typeface="Verdana"/>
                        </a:defRPr>
                      </a:lvl2pPr>
                      <a:lvl3pPr marL="914400">
                        <a:defRPr b="1">
                          <a:solidFill>
                            <a:schemeClr val="lt1"/>
                          </a:solidFill>
                          <a:latin typeface="Verdana"/>
                          <a:ea typeface="Verdana"/>
                        </a:defRPr>
                      </a:lvl3pPr>
                      <a:lvl4pPr marL="1371600">
                        <a:defRPr b="1">
                          <a:solidFill>
                            <a:schemeClr val="lt1"/>
                          </a:solidFill>
                          <a:latin typeface="Verdana"/>
                          <a:ea typeface="Verdana"/>
                        </a:defRPr>
                      </a:lvl4pPr>
                      <a:lvl5pPr marL="1828800">
                        <a:defRPr b="1">
                          <a:solidFill>
                            <a:schemeClr val="lt1"/>
                          </a:solidFill>
                          <a:latin typeface="Verdana"/>
                          <a:ea typeface="Verdana"/>
                        </a:defRPr>
                      </a:lvl5pPr>
                      <a:lvl6pPr marL="2286000">
                        <a:defRPr b="1">
                          <a:solidFill>
                            <a:schemeClr val="lt1"/>
                          </a:solidFill>
                          <a:latin typeface="Verdana"/>
                          <a:ea typeface="Verdana"/>
                        </a:defRPr>
                      </a:lvl6pPr>
                      <a:lvl7pPr marL="2743200">
                        <a:defRPr b="1">
                          <a:solidFill>
                            <a:schemeClr val="lt1"/>
                          </a:solidFill>
                          <a:latin typeface="Verdana"/>
                          <a:ea typeface="Verdana"/>
                        </a:defRPr>
                      </a:lvl7pPr>
                      <a:lvl8pPr marL="3200400">
                        <a:defRPr b="1">
                          <a:solidFill>
                            <a:schemeClr val="lt1"/>
                          </a:solidFill>
                          <a:latin typeface="Verdana"/>
                          <a:ea typeface="Verdana"/>
                        </a:defRPr>
                      </a:lvl8pPr>
                      <a:lvl9pPr marL="3657600">
                        <a:defRPr b="1">
                          <a:solidFill>
                            <a:schemeClr val="lt1"/>
                          </a:solidFill>
                          <a:latin typeface="Verdana"/>
                          <a:ea typeface="Verdana"/>
                        </a:defRPr>
                      </a:lvl9pPr>
                    </a:lstStyle>
                    <a:p>
                      <a:pPr algn="ctr" rtl="0" fontAlgn="ctr"/>
                      <a:r>
                        <a:rPr lang="en-US" sz="1000" b="0" i="0" u="none" strike="noStrike" dirty="0">
                          <a:solidFill>
                            <a:srgbClr val="000000"/>
                          </a:solidFill>
                          <a:effectLst/>
                          <a:latin typeface="Tahoma" panose="020B0604030504040204" pitchFamily="34" charset="0"/>
                        </a:rPr>
                        <a:t>B-2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lvl1pPr marL="0">
                        <a:defRPr b="1">
                          <a:solidFill>
                            <a:schemeClr val="lt1"/>
                          </a:solidFill>
                          <a:latin typeface="Verdana"/>
                          <a:ea typeface="Verdana"/>
                        </a:defRPr>
                      </a:lvl1pPr>
                      <a:lvl2pPr marL="457200">
                        <a:defRPr b="1">
                          <a:solidFill>
                            <a:schemeClr val="lt1"/>
                          </a:solidFill>
                          <a:latin typeface="Verdana"/>
                          <a:ea typeface="Verdana"/>
                        </a:defRPr>
                      </a:lvl2pPr>
                      <a:lvl3pPr marL="914400">
                        <a:defRPr b="1">
                          <a:solidFill>
                            <a:schemeClr val="lt1"/>
                          </a:solidFill>
                          <a:latin typeface="Verdana"/>
                          <a:ea typeface="Verdana"/>
                        </a:defRPr>
                      </a:lvl3pPr>
                      <a:lvl4pPr marL="1371600">
                        <a:defRPr b="1">
                          <a:solidFill>
                            <a:schemeClr val="lt1"/>
                          </a:solidFill>
                          <a:latin typeface="Verdana"/>
                          <a:ea typeface="Verdana"/>
                        </a:defRPr>
                      </a:lvl4pPr>
                      <a:lvl5pPr marL="1828800">
                        <a:defRPr b="1">
                          <a:solidFill>
                            <a:schemeClr val="lt1"/>
                          </a:solidFill>
                          <a:latin typeface="Verdana"/>
                          <a:ea typeface="Verdana"/>
                        </a:defRPr>
                      </a:lvl5pPr>
                      <a:lvl6pPr marL="2286000">
                        <a:defRPr b="1">
                          <a:solidFill>
                            <a:schemeClr val="lt1"/>
                          </a:solidFill>
                          <a:latin typeface="Verdana"/>
                          <a:ea typeface="Verdana"/>
                        </a:defRPr>
                      </a:lvl6pPr>
                      <a:lvl7pPr marL="2743200">
                        <a:defRPr b="1">
                          <a:solidFill>
                            <a:schemeClr val="lt1"/>
                          </a:solidFill>
                          <a:latin typeface="Verdana"/>
                          <a:ea typeface="Verdana"/>
                        </a:defRPr>
                      </a:lvl7pPr>
                      <a:lvl8pPr marL="3200400">
                        <a:defRPr b="1">
                          <a:solidFill>
                            <a:schemeClr val="lt1"/>
                          </a:solidFill>
                          <a:latin typeface="Verdana"/>
                          <a:ea typeface="Verdana"/>
                        </a:defRPr>
                      </a:lvl8pPr>
                      <a:lvl9pPr marL="3657600">
                        <a:defRPr b="1">
                          <a:solidFill>
                            <a:schemeClr val="lt1"/>
                          </a:solidFill>
                          <a:latin typeface="Verdana"/>
                          <a:ea typeface="Verdana"/>
                        </a:defRPr>
                      </a:lvl9pPr>
                    </a:lstStyle>
                    <a:p>
                      <a:pPr algn="ctr" rtl="0" fontAlgn="ctr"/>
                      <a:r>
                        <a:rPr lang="en-US" sz="1000" b="0" i="0" u="none" strike="noStrike" dirty="0">
                          <a:solidFill>
                            <a:srgbClr val="000000"/>
                          </a:solidFill>
                          <a:effectLst/>
                          <a:latin typeface="Tahoma" panose="020B0604030504040204" pitchFamily="34" charset="0"/>
                        </a:rPr>
                        <a:t>B-1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10000"/>
                  </a:ext>
                </a:extLst>
              </a:tr>
            </a:tbl>
          </a:graphicData>
        </a:graphic>
      </p:graphicFrame>
      <p:grpSp>
        <p:nvGrpSpPr>
          <p:cNvPr id="218" name="Group 113">
            <a:extLst>
              <a:ext uri="{FF2B5EF4-FFF2-40B4-BE49-F238E27FC236}">
                <a16:creationId xmlns:a16="http://schemas.microsoft.com/office/drawing/2014/main" id="{5E0C909F-E433-1B34-452D-07DE41DB4F43}"/>
              </a:ext>
            </a:extLst>
          </p:cNvPr>
          <p:cNvGrpSpPr/>
          <p:nvPr/>
        </p:nvGrpSpPr>
        <p:grpSpPr>
          <a:xfrm>
            <a:off x="2177627" y="1252773"/>
            <a:ext cx="201864" cy="168758"/>
            <a:chOff x="4287795" y="941500"/>
            <a:chExt cx="284207" cy="187576"/>
          </a:xfrm>
          <a:solidFill>
            <a:srgbClr val="000000"/>
          </a:solidFill>
        </p:grpSpPr>
        <p:sp>
          <p:nvSpPr>
            <p:cNvPr id="219" name="Oval 116">
              <a:extLst>
                <a:ext uri="{FF2B5EF4-FFF2-40B4-BE49-F238E27FC236}">
                  <a16:creationId xmlns:a16="http://schemas.microsoft.com/office/drawing/2014/main" id="{79C2BF0E-996D-9051-3FA5-0E602A8A9F34}"/>
                </a:ext>
              </a:extLst>
            </p:cNvPr>
            <p:cNvSpPr/>
            <p:nvPr/>
          </p:nvSpPr>
          <p:spPr>
            <a:xfrm>
              <a:off x="4390769" y="1021492"/>
              <a:ext cx="74140" cy="98131"/>
            </a:xfrm>
            <a:prstGeom prst="ellipse">
              <a:avLst/>
            </a:prstGeom>
            <a:grpFill/>
            <a:ln w="25400" cap="flat" cmpd="sng" algn="ctr">
              <a:solidFill>
                <a:srgbClr val="000000"/>
              </a:solidFill>
              <a:prstDash val="solid"/>
            </a:ln>
            <a:effectLst/>
          </p:spPr>
          <p:txBody>
            <a:bodyPr rtlCol="0" anchor="ctr"/>
            <a:lstStyle/>
            <a:p>
              <a:pPr marL="0" marR="0" lvl="0" indent="0" algn="ctr" defTabSz="803910" rtl="0" eaLnBrk="1" fontAlgn="auto" latinLnBrk="0" hangingPunct="1">
                <a:lnSpc>
                  <a:spcPct val="100000"/>
                </a:lnSpc>
                <a:spcBef>
                  <a:spcPts val="0"/>
                </a:spcBef>
                <a:spcAft>
                  <a:spcPts val="0"/>
                </a:spcAft>
                <a:buClrTx/>
                <a:buSzTx/>
                <a:buFontTx/>
                <a:buNone/>
                <a:tabLst/>
                <a:defRPr/>
              </a:pPr>
              <a:endParaRPr kumimoji="1" lang="en-US" sz="1580" b="0" i="0" u="none" strike="noStrike" kern="1200" cap="none" spc="0" normalizeH="0" baseline="0" noProof="0">
                <a:ln>
                  <a:noFill/>
                </a:ln>
                <a:solidFill>
                  <a:srgbClr val="FFFFFF"/>
                </a:solidFill>
                <a:effectLst/>
                <a:uLnTx/>
                <a:uFillTx/>
                <a:latin typeface="Verdana"/>
                <a:ea typeface="Verdana"/>
                <a:cs typeface="+mn-cs"/>
              </a:endParaRPr>
            </a:p>
          </p:txBody>
        </p:sp>
        <p:sp>
          <p:nvSpPr>
            <p:cNvPr id="220" name="Block Arc 117">
              <a:extLst>
                <a:ext uri="{FF2B5EF4-FFF2-40B4-BE49-F238E27FC236}">
                  <a16:creationId xmlns:a16="http://schemas.microsoft.com/office/drawing/2014/main" id="{6E0E6A3E-D7D8-5B74-4E5D-8B112592F43A}"/>
                </a:ext>
              </a:extLst>
            </p:cNvPr>
            <p:cNvSpPr/>
            <p:nvPr/>
          </p:nvSpPr>
          <p:spPr>
            <a:xfrm>
              <a:off x="4287795" y="941500"/>
              <a:ext cx="284207" cy="187576"/>
            </a:xfrm>
            <a:prstGeom prst="blockArc">
              <a:avLst/>
            </a:prstGeom>
            <a:grpFill/>
            <a:ln w="25400" cap="flat" cmpd="sng" algn="ctr">
              <a:solidFill>
                <a:srgbClr val="000000"/>
              </a:solidFill>
              <a:prstDash val="solid"/>
            </a:ln>
            <a:effectLst/>
          </p:spPr>
          <p:txBody>
            <a:bodyPr rtlCol="0" anchor="ctr"/>
            <a:lstStyle/>
            <a:p>
              <a:pPr marL="0" marR="0" lvl="0" indent="0" algn="ctr" defTabSz="803910" rtl="0" eaLnBrk="1" fontAlgn="auto" latinLnBrk="0" hangingPunct="1">
                <a:lnSpc>
                  <a:spcPct val="100000"/>
                </a:lnSpc>
                <a:spcBef>
                  <a:spcPts val="0"/>
                </a:spcBef>
                <a:spcAft>
                  <a:spcPts val="0"/>
                </a:spcAft>
                <a:buClrTx/>
                <a:buSzTx/>
                <a:buFontTx/>
                <a:buNone/>
                <a:tabLst/>
                <a:defRPr/>
              </a:pPr>
              <a:endParaRPr kumimoji="1" lang="en-US" sz="1580" b="0" i="0" u="none" strike="noStrike" kern="1200" cap="none" spc="0" normalizeH="0" baseline="0" noProof="0">
                <a:ln>
                  <a:noFill/>
                </a:ln>
                <a:solidFill>
                  <a:srgbClr val="000000"/>
                </a:solidFill>
                <a:effectLst/>
                <a:uLnTx/>
                <a:uFillTx/>
                <a:latin typeface="Verdana"/>
                <a:ea typeface="Verdana"/>
                <a:cs typeface="+mn-cs"/>
              </a:endParaRPr>
            </a:p>
          </p:txBody>
        </p:sp>
      </p:grpSp>
      <p:sp>
        <p:nvSpPr>
          <p:cNvPr id="221" name="TextBox 118">
            <a:extLst>
              <a:ext uri="{FF2B5EF4-FFF2-40B4-BE49-F238E27FC236}">
                <a16:creationId xmlns:a16="http://schemas.microsoft.com/office/drawing/2014/main" id="{527C425C-154C-9473-7F24-4C8ED1789B88}"/>
              </a:ext>
            </a:extLst>
          </p:cNvPr>
          <p:cNvSpPr txBox="1"/>
          <p:nvPr/>
        </p:nvSpPr>
        <p:spPr>
          <a:xfrm>
            <a:off x="2349184" y="1219702"/>
            <a:ext cx="809122" cy="215444"/>
          </a:xfrm>
          <a:prstGeom prst="rect">
            <a:avLst/>
          </a:prstGeom>
          <a:noFill/>
        </p:spPr>
        <p:txBody>
          <a:bodyPr wrap="square" rtlCol="0">
            <a:spAutoFit/>
          </a:bodyPr>
          <a:lstStyle/>
          <a:p>
            <a:pPr algn="l" defTabSz="803910" rtl="0"/>
            <a:r>
              <a:rPr kumimoji="1" lang="en-US" sz="800" kern="1200" dirty="0">
                <a:solidFill>
                  <a:srgbClr val="000000"/>
                </a:solidFill>
                <a:latin typeface="Tahoma" panose="020B0604030504040204" pitchFamily="34" charset="0"/>
                <a:ea typeface="Tahoma" panose="020B0604030504040204" pitchFamily="34" charset="0"/>
                <a:cs typeface="Tahoma" panose="020B0604030504040204" pitchFamily="34" charset="0"/>
              </a:rPr>
              <a:t>PIC Machine</a:t>
            </a:r>
          </a:p>
        </p:txBody>
      </p:sp>
      <p:grpSp>
        <p:nvGrpSpPr>
          <p:cNvPr id="222" name="Group 120">
            <a:extLst>
              <a:ext uri="{FF2B5EF4-FFF2-40B4-BE49-F238E27FC236}">
                <a16:creationId xmlns:a16="http://schemas.microsoft.com/office/drawing/2014/main" id="{5319DD2B-9356-9625-F434-1F93AED143F3}"/>
              </a:ext>
            </a:extLst>
          </p:cNvPr>
          <p:cNvGrpSpPr/>
          <p:nvPr/>
        </p:nvGrpSpPr>
        <p:grpSpPr>
          <a:xfrm flipV="1">
            <a:off x="659897" y="1890383"/>
            <a:ext cx="201864" cy="168758"/>
            <a:chOff x="4287795" y="941500"/>
            <a:chExt cx="284207" cy="187576"/>
          </a:xfrm>
          <a:solidFill>
            <a:srgbClr val="000000"/>
          </a:solidFill>
        </p:grpSpPr>
        <p:sp>
          <p:nvSpPr>
            <p:cNvPr id="223" name="Oval 121">
              <a:extLst>
                <a:ext uri="{FF2B5EF4-FFF2-40B4-BE49-F238E27FC236}">
                  <a16:creationId xmlns:a16="http://schemas.microsoft.com/office/drawing/2014/main" id="{2206B5F8-267D-0E9F-8741-D6AF7B4D64B2}"/>
                </a:ext>
              </a:extLst>
            </p:cNvPr>
            <p:cNvSpPr/>
            <p:nvPr/>
          </p:nvSpPr>
          <p:spPr>
            <a:xfrm>
              <a:off x="4390769" y="1021492"/>
              <a:ext cx="74140" cy="98131"/>
            </a:xfrm>
            <a:prstGeom prst="ellipse">
              <a:avLst/>
            </a:prstGeom>
            <a:grpFill/>
            <a:ln w="25400" cap="flat" cmpd="sng" algn="ctr">
              <a:solidFill>
                <a:srgbClr val="000000"/>
              </a:solidFill>
              <a:prstDash val="solid"/>
            </a:ln>
            <a:effectLst/>
          </p:spPr>
          <p:txBody>
            <a:bodyPr rtlCol="0" anchor="ctr"/>
            <a:lstStyle/>
            <a:p>
              <a:pPr marL="0" marR="0" lvl="0" indent="0" algn="ctr" defTabSz="803910" rtl="0" eaLnBrk="1" fontAlgn="auto" latinLnBrk="0" hangingPunct="1">
                <a:lnSpc>
                  <a:spcPct val="100000"/>
                </a:lnSpc>
                <a:spcBef>
                  <a:spcPts val="0"/>
                </a:spcBef>
                <a:spcAft>
                  <a:spcPts val="0"/>
                </a:spcAft>
                <a:buClrTx/>
                <a:buSzTx/>
                <a:buFontTx/>
                <a:buNone/>
                <a:tabLst/>
                <a:defRPr/>
              </a:pPr>
              <a:endParaRPr kumimoji="1" lang="en-US" sz="1580" b="0" i="0" u="none" strike="noStrike" kern="1200" cap="none" spc="0" normalizeH="0" baseline="0" noProof="0">
                <a:ln>
                  <a:noFill/>
                </a:ln>
                <a:solidFill>
                  <a:srgbClr val="FFFFFF"/>
                </a:solidFill>
                <a:effectLst/>
                <a:uLnTx/>
                <a:uFillTx/>
                <a:latin typeface="Verdana"/>
                <a:ea typeface="Verdana"/>
                <a:cs typeface="+mn-cs"/>
              </a:endParaRPr>
            </a:p>
          </p:txBody>
        </p:sp>
        <p:sp>
          <p:nvSpPr>
            <p:cNvPr id="224" name="Block Arc 122">
              <a:extLst>
                <a:ext uri="{FF2B5EF4-FFF2-40B4-BE49-F238E27FC236}">
                  <a16:creationId xmlns:a16="http://schemas.microsoft.com/office/drawing/2014/main" id="{041B34B8-73DC-6F56-96C5-F8C08ABDCCE7}"/>
                </a:ext>
              </a:extLst>
            </p:cNvPr>
            <p:cNvSpPr/>
            <p:nvPr/>
          </p:nvSpPr>
          <p:spPr>
            <a:xfrm>
              <a:off x="4287795" y="941500"/>
              <a:ext cx="284207" cy="187576"/>
            </a:xfrm>
            <a:prstGeom prst="blockArc">
              <a:avLst/>
            </a:prstGeom>
            <a:grpFill/>
            <a:ln w="25400" cap="flat" cmpd="sng" algn="ctr">
              <a:solidFill>
                <a:srgbClr val="000000"/>
              </a:solidFill>
              <a:prstDash val="solid"/>
            </a:ln>
            <a:effectLst/>
          </p:spPr>
          <p:txBody>
            <a:bodyPr rtlCol="0" anchor="ctr"/>
            <a:lstStyle/>
            <a:p>
              <a:pPr marL="0" marR="0" lvl="0" indent="0" algn="ctr" defTabSz="803910" rtl="0" eaLnBrk="1" fontAlgn="auto" latinLnBrk="0" hangingPunct="1">
                <a:lnSpc>
                  <a:spcPct val="100000"/>
                </a:lnSpc>
                <a:spcBef>
                  <a:spcPts val="0"/>
                </a:spcBef>
                <a:spcAft>
                  <a:spcPts val="0"/>
                </a:spcAft>
                <a:buClrTx/>
                <a:buSzTx/>
                <a:buFontTx/>
                <a:buNone/>
                <a:tabLst/>
                <a:defRPr/>
              </a:pPr>
              <a:endParaRPr kumimoji="1" lang="en-US" sz="1580" b="0" i="0" u="none" strike="noStrike" kern="1200" cap="none" spc="0" normalizeH="0" baseline="0" noProof="0">
                <a:ln>
                  <a:noFill/>
                </a:ln>
                <a:solidFill>
                  <a:srgbClr val="000000"/>
                </a:solidFill>
                <a:effectLst/>
                <a:uLnTx/>
                <a:uFillTx/>
                <a:latin typeface="Verdana"/>
                <a:ea typeface="Verdana"/>
                <a:cs typeface="+mn-cs"/>
              </a:endParaRPr>
            </a:p>
          </p:txBody>
        </p:sp>
      </p:grpSp>
      <p:sp>
        <p:nvSpPr>
          <p:cNvPr id="225" name="TextBox 123">
            <a:extLst>
              <a:ext uri="{FF2B5EF4-FFF2-40B4-BE49-F238E27FC236}">
                <a16:creationId xmlns:a16="http://schemas.microsoft.com/office/drawing/2014/main" id="{2AF2AEF5-97E0-5E19-5114-7C73A7AE8513}"/>
              </a:ext>
            </a:extLst>
          </p:cNvPr>
          <p:cNvSpPr txBox="1"/>
          <p:nvPr/>
        </p:nvSpPr>
        <p:spPr>
          <a:xfrm>
            <a:off x="457200" y="2023522"/>
            <a:ext cx="809122" cy="215444"/>
          </a:xfrm>
          <a:prstGeom prst="rect">
            <a:avLst/>
          </a:prstGeom>
          <a:noFill/>
        </p:spPr>
        <p:txBody>
          <a:bodyPr wrap="square" rtlCol="0">
            <a:spAutoFit/>
          </a:bodyPr>
          <a:lstStyle/>
          <a:p>
            <a:pPr algn="l" defTabSz="803910" rtl="0"/>
            <a:r>
              <a:rPr kumimoji="1" lang="en-US" sz="800" kern="1200" dirty="0">
                <a:solidFill>
                  <a:srgbClr val="000000"/>
                </a:solidFill>
                <a:latin typeface="Verdana"/>
                <a:ea typeface="Verdana"/>
                <a:cs typeface="+mn-cs"/>
              </a:rPr>
              <a:t>Visual Check</a:t>
            </a:r>
          </a:p>
        </p:txBody>
      </p:sp>
      <p:grpSp>
        <p:nvGrpSpPr>
          <p:cNvPr id="226" name="Group 129">
            <a:extLst>
              <a:ext uri="{FF2B5EF4-FFF2-40B4-BE49-F238E27FC236}">
                <a16:creationId xmlns:a16="http://schemas.microsoft.com/office/drawing/2014/main" id="{C56FBE13-051A-D4B1-0B39-30872037BE5A}"/>
              </a:ext>
            </a:extLst>
          </p:cNvPr>
          <p:cNvGrpSpPr/>
          <p:nvPr/>
        </p:nvGrpSpPr>
        <p:grpSpPr>
          <a:xfrm flipV="1">
            <a:off x="2359744" y="1872902"/>
            <a:ext cx="201864" cy="168758"/>
            <a:chOff x="4287795" y="941500"/>
            <a:chExt cx="284207" cy="187576"/>
          </a:xfrm>
          <a:solidFill>
            <a:srgbClr val="000000"/>
          </a:solidFill>
        </p:grpSpPr>
        <p:sp>
          <p:nvSpPr>
            <p:cNvPr id="227" name="Oval 130">
              <a:extLst>
                <a:ext uri="{FF2B5EF4-FFF2-40B4-BE49-F238E27FC236}">
                  <a16:creationId xmlns:a16="http://schemas.microsoft.com/office/drawing/2014/main" id="{F0451C60-E679-3493-04F0-6EE2FAEAA516}"/>
                </a:ext>
              </a:extLst>
            </p:cNvPr>
            <p:cNvSpPr/>
            <p:nvPr/>
          </p:nvSpPr>
          <p:spPr>
            <a:xfrm>
              <a:off x="4390769" y="1021492"/>
              <a:ext cx="74140" cy="98131"/>
            </a:xfrm>
            <a:prstGeom prst="ellipse">
              <a:avLst/>
            </a:prstGeom>
            <a:grpFill/>
            <a:ln w="25400" cap="flat" cmpd="sng" algn="ctr">
              <a:solidFill>
                <a:srgbClr val="000000"/>
              </a:solidFill>
              <a:prstDash val="solid"/>
            </a:ln>
            <a:effectLst/>
          </p:spPr>
          <p:txBody>
            <a:bodyPr rtlCol="0" anchor="ctr"/>
            <a:lstStyle/>
            <a:p>
              <a:pPr marL="0" marR="0" lvl="0" indent="0" algn="ctr" defTabSz="803910" rtl="0" eaLnBrk="1" fontAlgn="auto" latinLnBrk="0" hangingPunct="1">
                <a:lnSpc>
                  <a:spcPct val="100000"/>
                </a:lnSpc>
                <a:spcBef>
                  <a:spcPts val="0"/>
                </a:spcBef>
                <a:spcAft>
                  <a:spcPts val="0"/>
                </a:spcAft>
                <a:buClrTx/>
                <a:buSzTx/>
                <a:buFontTx/>
                <a:buNone/>
                <a:tabLst/>
                <a:defRPr/>
              </a:pPr>
              <a:endParaRPr kumimoji="1" lang="en-US" sz="1580" b="0" i="0" u="none" strike="noStrike" kern="1200" cap="none" spc="0" normalizeH="0" baseline="0" noProof="0">
                <a:ln>
                  <a:noFill/>
                </a:ln>
                <a:solidFill>
                  <a:srgbClr val="FFFFFF"/>
                </a:solidFill>
                <a:effectLst/>
                <a:uLnTx/>
                <a:uFillTx/>
                <a:latin typeface="Verdana"/>
                <a:ea typeface="Verdana"/>
                <a:cs typeface="+mn-cs"/>
              </a:endParaRPr>
            </a:p>
          </p:txBody>
        </p:sp>
        <p:sp>
          <p:nvSpPr>
            <p:cNvPr id="228" name="Block Arc 131">
              <a:extLst>
                <a:ext uri="{FF2B5EF4-FFF2-40B4-BE49-F238E27FC236}">
                  <a16:creationId xmlns:a16="http://schemas.microsoft.com/office/drawing/2014/main" id="{AA2F316E-4DAA-9E6E-2905-A0B674D5DFEB}"/>
                </a:ext>
              </a:extLst>
            </p:cNvPr>
            <p:cNvSpPr/>
            <p:nvPr/>
          </p:nvSpPr>
          <p:spPr>
            <a:xfrm>
              <a:off x="4287795" y="941500"/>
              <a:ext cx="284207" cy="187576"/>
            </a:xfrm>
            <a:prstGeom prst="blockArc">
              <a:avLst/>
            </a:prstGeom>
            <a:grpFill/>
            <a:ln w="25400" cap="flat" cmpd="sng" algn="ctr">
              <a:solidFill>
                <a:srgbClr val="000000"/>
              </a:solidFill>
              <a:prstDash val="solid"/>
            </a:ln>
            <a:effectLst/>
          </p:spPr>
          <p:txBody>
            <a:bodyPr rtlCol="0" anchor="ctr"/>
            <a:lstStyle/>
            <a:p>
              <a:pPr marL="0" marR="0" lvl="0" indent="0" algn="ctr" defTabSz="803910" rtl="0" eaLnBrk="1" fontAlgn="auto" latinLnBrk="0" hangingPunct="1">
                <a:lnSpc>
                  <a:spcPct val="100000"/>
                </a:lnSpc>
                <a:spcBef>
                  <a:spcPts val="0"/>
                </a:spcBef>
                <a:spcAft>
                  <a:spcPts val="0"/>
                </a:spcAft>
                <a:buClrTx/>
                <a:buSzTx/>
                <a:buFontTx/>
                <a:buNone/>
                <a:tabLst/>
                <a:defRPr/>
              </a:pPr>
              <a:endParaRPr kumimoji="1" lang="en-US" sz="1580" b="0" i="0" u="none" strike="noStrike" kern="1200" cap="none" spc="0" normalizeH="0" baseline="0" noProof="0">
                <a:ln>
                  <a:noFill/>
                </a:ln>
                <a:solidFill>
                  <a:srgbClr val="000000"/>
                </a:solidFill>
                <a:effectLst/>
                <a:uLnTx/>
                <a:uFillTx/>
                <a:latin typeface="Verdana"/>
                <a:ea typeface="Verdana"/>
                <a:cs typeface="+mn-cs"/>
              </a:endParaRPr>
            </a:p>
          </p:txBody>
        </p:sp>
      </p:grpSp>
      <p:sp>
        <p:nvSpPr>
          <p:cNvPr id="229" name="TextBox 134">
            <a:extLst>
              <a:ext uri="{FF2B5EF4-FFF2-40B4-BE49-F238E27FC236}">
                <a16:creationId xmlns:a16="http://schemas.microsoft.com/office/drawing/2014/main" id="{9774357E-211A-1D38-8F07-8D654F078654}"/>
              </a:ext>
            </a:extLst>
          </p:cNvPr>
          <p:cNvSpPr txBox="1"/>
          <p:nvPr/>
        </p:nvSpPr>
        <p:spPr>
          <a:xfrm>
            <a:off x="1986297" y="2041040"/>
            <a:ext cx="881155" cy="338554"/>
          </a:xfrm>
          <a:prstGeom prst="rect">
            <a:avLst/>
          </a:prstGeom>
          <a:noFill/>
        </p:spPr>
        <p:txBody>
          <a:bodyPr wrap="square" rtlCol="0">
            <a:spAutoFit/>
          </a:bodyPr>
          <a:lstStyle/>
          <a:p>
            <a:pPr algn="ctr" defTabSz="803910" rtl="0"/>
            <a:r>
              <a:rPr kumimoji="1" lang="en-US" sz="800" kern="1200" dirty="0">
                <a:solidFill>
                  <a:srgbClr val="000000"/>
                </a:solidFill>
                <a:latin typeface="Verdana"/>
                <a:ea typeface="Verdana"/>
                <a:cs typeface="+mn-cs"/>
              </a:rPr>
              <a:t>Mizusumashi 1</a:t>
            </a:r>
          </a:p>
        </p:txBody>
      </p:sp>
      <p:grpSp>
        <p:nvGrpSpPr>
          <p:cNvPr id="230" name="Group 136">
            <a:extLst>
              <a:ext uri="{FF2B5EF4-FFF2-40B4-BE49-F238E27FC236}">
                <a16:creationId xmlns:a16="http://schemas.microsoft.com/office/drawing/2014/main" id="{D569FE88-1E36-A0F8-2509-9D16CF627AFF}"/>
              </a:ext>
            </a:extLst>
          </p:cNvPr>
          <p:cNvGrpSpPr/>
          <p:nvPr/>
        </p:nvGrpSpPr>
        <p:grpSpPr>
          <a:xfrm flipV="1">
            <a:off x="3014524" y="1872395"/>
            <a:ext cx="201864" cy="168758"/>
            <a:chOff x="4287795" y="941500"/>
            <a:chExt cx="284207" cy="187576"/>
          </a:xfrm>
          <a:solidFill>
            <a:srgbClr val="000000"/>
          </a:solidFill>
        </p:grpSpPr>
        <p:sp>
          <p:nvSpPr>
            <p:cNvPr id="231" name="Oval 137">
              <a:extLst>
                <a:ext uri="{FF2B5EF4-FFF2-40B4-BE49-F238E27FC236}">
                  <a16:creationId xmlns:a16="http://schemas.microsoft.com/office/drawing/2014/main" id="{3C19E85C-734C-4DD0-3BAC-EE91ED6553D5}"/>
                </a:ext>
              </a:extLst>
            </p:cNvPr>
            <p:cNvSpPr/>
            <p:nvPr/>
          </p:nvSpPr>
          <p:spPr>
            <a:xfrm>
              <a:off x="4390769" y="1021492"/>
              <a:ext cx="74140" cy="98131"/>
            </a:xfrm>
            <a:prstGeom prst="ellipse">
              <a:avLst/>
            </a:prstGeom>
            <a:grpFill/>
            <a:ln w="25400" cap="flat" cmpd="sng" algn="ctr">
              <a:solidFill>
                <a:srgbClr val="000000"/>
              </a:solidFill>
              <a:prstDash val="solid"/>
            </a:ln>
            <a:effectLst/>
          </p:spPr>
          <p:txBody>
            <a:bodyPr rtlCol="0" anchor="ctr"/>
            <a:lstStyle/>
            <a:p>
              <a:pPr marL="0" marR="0" lvl="0" indent="0" algn="ctr" defTabSz="803910" rtl="0" eaLnBrk="1" fontAlgn="auto" latinLnBrk="0" hangingPunct="1">
                <a:lnSpc>
                  <a:spcPct val="100000"/>
                </a:lnSpc>
                <a:spcBef>
                  <a:spcPts val="0"/>
                </a:spcBef>
                <a:spcAft>
                  <a:spcPts val="0"/>
                </a:spcAft>
                <a:buClrTx/>
                <a:buSzTx/>
                <a:buFontTx/>
                <a:buNone/>
                <a:tabLst/>
                <a:defRPr/>
              </a:pPr>
              <a:endParaRPr kumimoji="1" lang="en-US" sz="1580" b="0" i="0" u="none" strike="noStrike" kern="1200" cap="none" spc="0" normalizeH="0" baseline="0" noProof="0">
                <a:ln>
                  <a:noFill/>
                </a:ln>
                <a:solidFill>
                  <a:srgbClr val="FFFFFF"/>
                </a:solidFill>
                <a:effectLst/>
                <a:uLnTx/>
                <a:uFillTx/>
                <a:latin typeface="Verdana"/>
                <a:ea typeface="Verdana"/>
                <a:cs typeface="+mn-cs"/>
              </a:endParaRPr>
            </a:p>
          </p:txBody>
        </p:sp>
        <p:sp>
          <p:nvSpPr>
            <p:cNvPr id="232" name="Block Arc 138">
              <a:extLst>
                <a:ext uri="{FF2B5EF4-FFF2-40B4-BE49-F238E27FC236}">
                  <a16:creationId xmlns:a16="http://schemas.microsoft.com/office/drawing/2014/main" id="{BBE0EA9A-85E1-EB5D-9B6F-6122FF0C9F3B}"/>
                </a:ext>
              </a:extLst>
            </p:cNvPr>
            <p:cNvSpPr/>
            <p:nvPr/>
          </p:nvSpPr>
          <p:spPr>
            <a:xfrm>
              <a:off x="4287795" y="941500"/>
              <a:ext cx="284207" cy="187576"/>
            </a:xfrm>
            <a:prstGeom prst="blockArc">
              <a:avLst/>
            </a:prstGeom>
            <a:grpFill/>
            <a:ln w="25400" cap="flat" cmpd="sng" algn="ctr">
              <a:solidFill>
                <a:srgbClr val="000000"/>
              </a:solidFill>
              <a:prstDash val="solid"/>
            </a:ln>
            <a:effectLst/>
          </p:spPr>
          <p:txBody>
            <a:bodyPr rtlCol="0" anchor="ctr"/>
            <a:lstStyle/>
            <a:p>
              <a:pPr marL="0" marR="0" lvl="0" indent="0" algn="ctr" defTabSz="803910" rtl="0" eaLnBrk="1" fontAlgn="auto" latinLnBrk="0" hangingPunct="1">
                <a:lnSpc>
                  <a:spcPct val="100000"/>
                </a:lnSpc>
                <a:spcBef>
                  <a:spcPts val="0"/>
                </a:spcBef>
                <a:spcAft>
                  <a:spcPts val="0"/>
                </a:spcAft>
                <a:buClrTx/>
                <a:buSzTx/>
                <a:buFontTx/>
                <a:buNone/>
                <a:tabLst/>
                <a:defRPr/>
              </a:pPr>
              <a:endParaRPr kumimoji="1" lang="en-US" sz="1580" b="0" i="0" u="none" strike="noStrike" kern="1200" cap="none" spc="0" normalizeH="0" baseline="0" noProof="0">
                <a:ln>
                  <a:noFill/>
                </a:ln>
                <a:solidFill>
                  <a:srgbClr val="000000"/>
                </a:solidFill>
                <a:effectLst/>
                <a:uLnTx/>
                <a:uFillTx/>
                <a:latin typeface="Verdana"/>
                <a:ea typeface="Verdana"/>
                <a:cs typeface="+mn-cs"/>
              </a:endParaRPr>
            </a:p>
          </p:txBody>
        </p:sp>
      </p:grpSp>
      <p:sp>
        <p:nvSpPr>
          <p:cNvPr id="233" name="TextBox 139">
            <a:extLst>
              <a:ext uri="{FF2B5EF4-FFF2-40B4-BE49-F238E27FC236}">
                <a16:creationId xmlns:a16="http://schemas.microsoft.com/office/drawing/2014/main" id="{0331C54B-5748-AC30-5F6F-0D33B45371AA}"/>
              </a:ext>
            </a:extLst>
          </p:cNvPr>
          <p:cNvSpPr txBox="1"/>
          <p:nvPr/>
        </p:nvSpPr>
        <p:spPr>
          <a:xfrm>
            <a:off x="2739198" y="2042314"/>
            <a:ext cx="885735" cy="338554"/>
          </a:xfrm>
          <a:prstGeom prst="rect">
            <a:avLst/>
          </a:prstGeom>
          <a:noFill/>
        </p:spPr>
        <p:txBody>
          <a:bodyPr wrap="square" rtlCol="0">
            <a:spAutoFit/>
          </a:bodyPr>
          <a:lstStyle/>
          <a:p>
            <a:pPr algn="ctr" defTabSz="803910" rtl="0"/>
            <a:r>
              <a:rPr kumimoji="1" lang="en-US" sz="800" kern="1200" dirty="0">
                <a:solidFill>
                  <a:srgbClr val="000000"/>
                </a:solidFill>
                <a:latin typeface="Verdana"/>
                <a:ea typeface="Verdana"/>
                <a:cs typeface="+mn-cs"/>
              </a:rPr>
              <a:t>Mizusumashi 2</a:t>
            </a:r>
          </a:p>
        </p:txBody>
      </p:sp>
      <p:cxnSp>
        <p:nvCxnSpPr>
          <p:cNvPr id="234" name="Straight Arrow Connector 140">
            <a:extLst>
              <a:ext uri="{FF2B5EF4-FFF2-40B4-BE49-F238E27FC236}">
                <a16:creationId xmlns:a16="http://schemas.microsoft.com/office/drawing/2014/main" id="{57CF982F-DAEB-BB58-E8FA-018E5E626697}"/>
              </a:ext>
            </a:extLst>
          </p:cNvPr>
          <p:cNvCxnSpPr>
            <a:cxnSpLocks/>
          </p:cNvCxnSpPr>
          <p:nvPr/>
        </p:nvCxnSpPr>
        <p:spPr>
          <a:xfrm>
            <a:off x="2470550" y="3112088"/>
            <a:ext cx="195943" cy="0"/>
          </a:xfrm>
          <a:prstGeom prst="straightConnector1">
            <a:avLst/>
          </a:prstGeom>
          <a:noFill/>
          <a:ln w="9525" cap="flat" cmpd="sng" algn="ctr">
            <a:solidFill>
              <a:srgbClr val="DC0032"/>
            </a:solidFill>
            <a:prstDash val="solid"/>
            <a:tailEnd type="triangle"/>
          </a:ln>
          <a:effectLst/>
        </p:spPr>
      </p:cxnSp>
      <p:graphicFrame>
        <p:nvGraphicFramePr>
          <p:cNvPr id="235" name="Table 142">
            <a:extLst>
              <a:ext uri="{FF2B5EF4-FFF2-40B4-BE49-F238E27FC236}">
                <a16:creationId xmlns:a16="http://schemas.microsoft.com/office/drawing/2014/main" id="{1BEE1529-D951-60E0-7EE6-BB43C692919D}"/>
              </a:ext>
            </a:extLst>
          </p:cNvPr>
          <p:cNvGraphicFramePr>
            <a:graphicFrameLocks noGrp="1"/>
          </p:cNvGraphicFramePr>
          <p:nvPr/>
        </p:nvGraphicFramePr>
        <p:xfrm>
          <a:off x="925793" y="3000962"/>
          <a:ext cx="1958688" cy="384175"/>
        </p:xfrm>
        <a:graphic>
          <a:graphicData uri="http://schemas.openxmlformats.org/drawingml/2006/table">
            <a:tbl>
              <a:tblPr firstRow="1" bandRow="1"/>
              <a:tblGrid>
                <a:gridCol w="326448">
                  <a:extLst>
                    <a:ext uri="{9D8B030D-6E8A-4147-A177-3AD203B41FA5}">
                      <a16:colId xmlns:a16="http://schemas.microsoft.com/office/drawing/2014/main" val="20000"/>
                    </a:ext>
                  </a:extLst>
                </a:gridCol>
                <a:gridCol w="326448">
                  <a:extLst>
                    <a:ext uri="{9D8B030D-6E8A-4147-A177-3AD203B41FA5}">
                      <a16:colId xmlns:a16="http://schemas.microsoft.com/office/drawing/2014/main" val="20001"/>
                    </a:ext>
                  </a:extLst>
                </a:gridCol>
                <a:gridCol w="326448">
                  <a:extLst>
                    <a:ext uri="{9D8B030D-6E8A-4147-A177-3AD203B41FA5}">
                      <a16:colId xmlns:a16="http://schemas.microsoft.com/office/drawing/2014/main" val="20002"/>
                    </a:ext>
                  </a:extLst>
                </a:gridCol>
                <a:gridCol w="326448">
                  <a:extLst>
                    <a:ext uri="{9D8B030D-6E8A-4147-A177-3AD203B41FA5}">
                      <a16:colId xmlns:a16="http://schemas.microsoft.com/office/drawing/2014/main" val="20003"/>
                    </a:ext>
                  </a:extLst>
                </a:gridCol>
                <a:gridCol w="326448">
                  <a:extLst>
                    <a:ext uri="{9D8B030D-6E8A-4147-A177-3AD203B41FA5}">
                      <a16:colId xmlns:a16="http://schemas.microsoft.com/office/drawing/2014/main" val="20004"/>
                    </a:ext>
                  </a:extLst>
                </a:gridCol>
                <a:gridCol w="326448">
                  <a:extLst>
                    <a:ext uri="{9D8B030D-6E8A-4147-A177-3AD203B41FA5}">
                      <a16:colId xmlns:a16="http://schemas.microsoft.com/office/drawing/2014/main" val="20005"/>
                    </a:ext>
                  </a:extLst>
                </a:gridCol>
              </a:tblGrid>
              <a:tr h="384175">
                <a:tc>
                  <a:txBody>
                    <a:bodyPr/>
                    <a:lstStyle>
                      <a:lvl1pPr marL="0">
                        <a:defRPr b="1">
                          <a:solidFill>
                            <a:schemeClr val="lt1"/>
                          </a:solidFill>
                          <a:latin typeface="Verdana"/>
                          <a:ea typeface="Verdana"/>
                        </a:defRPr>
                      </a:lvl1pPr>
                      <a:lvl2pPr marL="457200">
                        <a:defRPr b="1">
                          <a:solidFill>
                            <a:schemeClr val="lt1"/>
                          </a:solidFill>
                          <a:latin typeface="Verdana"/>
                          <a:ea typeface="Verdana"/>
                        </a:defRPr>
                      </a:lvl2pPr>
                      <a:lvl3pPr marL="914400">
                        <a:defRPr b="1">
                          <a:solidFill>
                            <a:schemeClr val="lt1"/>
                          </a:solidFill>
                          <a:latin typeface="Verdana"/>
                          <a:ea typeface="Verdana"/>
                        </a:defRPr>
                      </a:lvl3pPr>
                      <a:lvl4pPr marL="1371600">
                        <a:defRPr b="1">
                          <a:solidFill>
                            <a:schemeClr val="lt1"/>
                          </a:solidFill>
                          <a:latin typeface="Verdana"/>
                          <a:ea typeface="Verdana"/>
                        </a:defRPr>
                      </a:lvl4pPr>
                      <a:lvl5pPr marL="1828800">
                        <a:defRPr b="1">
                          <a:solidFill>
                            <a:schemeClr val="lt1"/>
                          </a:solidFill>
                          <a:latin typeface="Verdana"/>
                          <a:ea typeface="Verdana"/>
                        </a:defRPr>
                      </a:lvl5pPr>
                      <a:lvl6pPr marL="2286000">
                        <a:defRPr b="1">
                          <a:solidFill>
                            <a:schemeClr val="lt1"/>
                          </a:solidFill>
                          <a:latin typeface="Verdana"/>
                          <a:ea typeface="Verdana"/>
                        </a:defRPr>
                      </a:lvl6pPr>
                      <a:lvl7pPr marL="2743200">
                        <a:defRPr b="1">
                          <a:solidFill>
                            <a:schemeClr val="lt1"/>
                          </a:solidFill>
                          <a:latin typeface="Verdana"/>
                          <a:ea typeface="Verdana"/>
                        </a:defRPr>
                      </a:lvl7pPr>
                      <a:lvl8pPr marL="3200400">
                        <a:defRPr b="1">
                          <a:solidFill>
                            <a:schemeClr val="lt1"/>
                          </a:solidFill>
                          <a:latin typeface="Verdana"/>
                          <a:ea typeface="Verdana"/>
                        </a:defRPr>
                      </a:lvl8pPr>
                      <a:lvl9pPr marL="3657600">
                        <a:defRPr b="1">
                          <a:solidFill>
                            <a:schemeClr val="lt1"/>
                          </a:solidFill>
                          <a:latin typeface="Verdana"/>
                          <a:ea typeface="Verdana"/>
                        </a:defRPr>
                      </a:lvl9pPr>
                    </a:lstStyle>
                    <a:p>
                      <a:pPr algn="ctr" rtl="0" fontAlgn="ctr"/>
                      <a:r>
                        <a:rPr lang="en-US" sz="1000" b="0" i="0" u="none" strike="noStrike" dirty="0">
                          <a:solidFill>
                            <a:srgbClr val="000000"/>
                          </a:solidFill>
                          <a:effectLst/>
                          <a:latin typeface="Tahoma" panose="020B0604030504040204" pitchFamily="34" charset="0"/>
                        </a:rPr>
                        <a:t>B-1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defRPr b="1">
                          <a:solidFill>
                            <a:schemeClr val="lt1"/>
                          </a:solidFill>
                          <a:latin typeface="Verdana"/>
                          <a:ea typeface="Verdana"/>
                        </a:defRPr>
                      </a:lvl1pPr>
                      <a:lvl2pPr marL="457200">
                        <a:defRPr b="1">
                          <a:solidFill>
                            <a:schemeClr val="lt1"/>
                          </a:solidFill>
                          <a:latin typeface="Verdana"/>
                          <a:ea typeface="Verdana"/>
                        </a:defRPr>
                      </a:lvl2pPr>
                      <a:lvl3pPr marL="914400">
                        <a:defRPr b="1">
                          <a:solidFill>
                            <a:schemeClr val="lt1"/>
                          </a:solidFill>
                          <a:latin typeface="Verdana"/>
                          <a:ea typeface="Verdana"/>
                        </a:defRPr>
                      </a:lvl3pPr>
                      <a:lvl4pPr marL="1371600">
                        <a:defRPr b="1">
                          <a:solidFill>
                            <a:schemeClr val="lt1"/>
                          </a:solidFill>
                          <a:latin typeface="Verdana"/>
                          <a:ea typeface="Verdana"/>
                        </a:defRPr>
                      </a:lvl4pPr>
                      <a:lvl5pPr marL="1828800">
                        <a:defRPr b="1">
                          <a:solidFill>
                            <a:schemeClr val="lt1"/>
                          </a:solidFill>
                          <a:latin typeface="Verdana"/>
                          <a:ea typeface="Verdana"/>
                        </a:defRPr>
                      </a:lvl5pPr>
                      <a:lvl6pPr marL="2286000">
                        <a:defRPr b="1">
                          <a:solidFill>
                            <a:schemeClr val="lt1"/>
                          </a:solidFill>
                          <a:latin typeface="Verdana"/>
                          <a:ea typeface="Verdana"/>
                        </a:defRPr>
                      </a:lvl6pPr>
                      <a:lvl7pPr marL="2743200">
                        <a:defRPr b="1">
                          <a:solidFill>
                            <a:schemeClr val="lt1"/>
                          </a:solidFill>
                          <a:latin typeface="Verdana"/>
                          <a:ea typeface="Verdana"/>
                        </a:defRPr>
                      </a:lvl7pPr>
                      <a:lvl8pPr marL="3200400">
                        <a:defRPr b="1">
                          <a:solidFill>
                            <a:schemeClr val="lt1"/>
                          </a:solidFill>
                          <a:latin typeface="Verdana"/>
                          <a:ea typeface="Verdana"/>
                        </a:defRPr>
                      </a:lvl8pPr>
                      <a:lvl9pPr marL="3657600">
                        <a:defRPr b="1">
                          <a:solidFill>
                            <a:schemeClr val="lt1"/>
                          </a:solidFill>
                          <a:latin typeface="Verdana"/>
                          <a:ea typeface="Verdana"/>
                        </a:defRPr>
                      </a:lvl9pPr>
                    </a:lstStyle>
                    <a:p>
                      <a:pPr algn="ctr" rtl="0" fontAlgn="ctr"/>
                      <a:r>
                        <a:rPr lang="en-US" sz="1000" b="0" i="0" u="none" strike="noStrike" dirty="0">
                          <a:solidFill>
                            <a:srgbClr val="000000"/>
                          </a:solidFill>
                          <a:effectLst/>
                          <a:latin typeface="Tahoma" panose="020B0604030504040204" pitchFamily="34" charset="0"/>
                        </a:rPr>
                        <a:t>B-2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defRPr b="1">
                          <a:solidFill>
                            <a:schemeClr val="lt1"/>
                          </a:solidFill>
                          <a:latin typeface="Verdana"/>
                          <a:ea typeface="Verdana"/>
                        </a:defRPr>
                      </a:lvl1pPr>
                      <a:lvl2pPr marL="457200">
                        <a:defRPr b="1">
                          <a:solidFill>
                            <a:schemeClr val="lt1"/>
                          </a:solidFill>
                          <a:latin typeface="Verdana"/>
                          <a:ea typeface="Verdana"/>
                        </a:defRPr>
                      </a:lvl2pPr>
                      <a:lvl3pPr marL="914400">
                        <a:defRPr b="1">
                          <a:solidFill>
                            <a:schemeClr val="lt1"/>
                          </a:solidFill>
                          <a:latin typeface="Verdana"/>
                          <a:ea typeface="Verdana"/>
                        </a:defRPr>
                      </a:lvl3pPr>
                      <a:lvl4pPr marL="1371600">
                        <a:defRPr b="1">
                          <a:solidFill>
                            <a:schemeClr val="lt1"/>
                          </a:solidFill>
                          <a:latin typeface="Verdana"/>
                          <a:ea typeface="Verdana"/>
                        </a:defRPr>
                      </a:lvl4pPr>
                      <a:lvl5pPr marL="1828800">
                        <a:defRPr b="1">
                          <a:solidFill>
                            <a:schemeClr val="lt1"/>
                          </a:solidFill>
                          <a:latin typeface="Verdana"/>
                          <a:ea typeface="Verdana"/>
                        </a:defRPr>
                      </a:lvl5pPr>
                      <a:lvl6pPr marL="2286000">
                        <a:defRPr b="1">
                          <a:solidFill>
                            <a:schemeClr val="lt1"/>
                          </a:solidFill>
                          <a:latin typeface="Verdana"/>
                          <a:ea typeface="Verdana"/>
                        </a:defRPr>
                      </a:lvl6pPr>
                      <a:lvl7pPr marL="2743200">
                        <a:defRPr b="1">
                          <a:solidFill>
                            <a:schemeClr val="lt1"/>
                          </a:solidFill>
                          <a:latin typeface="Verdana"/>
                          <a:ea typeface="Verdana"/>
                        </a:defRPr>
                      </a:lvl7pPr>
                      <a:lvl8pPr marL="3200400">
                        <a:defRPr b="1">
                          <a:solidFill>
                            <a:schemeClr val="lt1"/>
                          </a:solidFill>
                          <a:latin typeface="Verdana"/>
                          <a:ea typeface="Verdana"/>
                        </a:defRPr>
                      </a:lvl8pPr>
                      <a:lvl9pPr marL="3657600">
                        <a:defRPr b="1">
                          <a:solidFill>
                            <a:schemeClr val="lt1"/>
                          </a:solidFill>
                          <a:latin typeface="Verdana"/>
                          <a:ea typeface="Verdana"/>
                        </a:defRPr>
                      </a:lvl9pPr>
                    </a:lstStyle>
                    <a:p>
                      <a:pPr algn="ctr" rtl="0" fontAlgn="ctr"/>
                      <a:r>
                        <a:rPr lang="en-US" sz="1000" b="0" i="0" u="none" strike="noStrike">
                          <a:solidFill>
                            <a:srgbClr val="000000"/>
                          </a:solidFill>
                          <a:effectLst/>
                          <a:latin typeface="Tahoma" panose="020B0604030504040204" pitchFamily="34" charset="0"/>
                        </a:rPr>
                        <a:t>B-3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defRPr b="1">
                          <a:solidFill>
                            <a:schemeClr val="lt1"/>
                          </a:solidFill>
                          <a:latin typeface="Verdana"/>
                          <a:ea typeface="Verdana"/>
                        </a:defRPr>
                      </a:lvl1pPr>
                      <a:lvl2pPr marL="457200">
                        <a:defRPr b="1">
                          <a:solidFill>
                            <a:schemeClr val="lt1"/>
                          </a:solidFill>
                          <a:latin typeface="Verdana"/>
                          <a:ea typeface="Verdana"/>
                        </a:defRPr>
                      </a:lvl2pPr>
                      <a:lvl3pPr marL="914400">
                        <a:defRPr b="1">
                          <a:solidFill>
                            <a:schemeClr val="lt1"/>
                          </a:solidFill>
                          <a:latin typeface="Verdana"/>
                          <a:ea typeface="Verdana"/>
                        </a:defRPr>
                      </a:lvl3pPr>
                      <a:lvl4pPr marL="1371600">
                        <a:defRPr b="1">
                          <a:solidFill>
                            <a:schemeClr val="lt1"/>
                          </a:solidFill>
                          <a:latin typeface="Verdana"/>
                          <a:ea typeface="Verdana"/>
                        </a:defRPr>
                      </a:lvl4pPr>
                      <a:lvl5pPr marL="1828800">
                        <a:defRPr b="1">
                          <a:solidFill>
                            <a:schemeClr val="lt1"/>
                          </a:solidFill>
                          <a:latin typeface="Verdana"/>
                          <a:ea typeface="Verdana"/>
                        </a:defRPr>
                      </a:lvl5pPr>
                      <a:lvl6pPr marL="2286000">
                        <a:defRPr b="1">
                          <a:solidFill>
                            <a:schemeClr val="lt1"/>
                          </a:solidFill>
                          <a:latin typeface="Verdana"/>
                          <a:ea typeface="Verdana"/>
                        </a:defRPr>
                      </a:lvl6pPr>
                      <a:lvl7pPr marL="2743200">
                        <a:defRPr b="1">
                          <a:solidFill>
                            <a:schemeClr val="lt1"/>
                          </a:solidFill>
                          <a:latin typeface="Verdana"/>
                          <a:ea typeface="Verdana"/>
                        </a:defRPr>
                      </a:lvl7pPr>
                      <a:lvl8pPr marL="3200400">
                        <a:defRPr b="1">
                          <a:solidFill>
                            <a:schemeClr val="lt1"/>
                          </a:solidFill>
                          <a:latin typeface="Verdana"/>
                          <a:ea typeface="Verdana"/>
                        </a:defRPr>
                      </a:lvl8pPr>
                      <a:lvl9pPr marL="3657600">
                        <a:defRPr b="1">
                          <a:solidFill>
                            <a:schemeClr val="lt1"/>
                          </a:solidFill>
                          <a:latin typeface="Verdana"/>
                          <a:ea typeface="Verdana"/>
                        </a:defRPr>
                      </a:lvl9pPr>
                    </a:lstStyle>
                    <a:p>
                      <a:pPr algn="ctr" rtl="0" fontAlgn="ctr"/>
                      <a:r>
                        <a:rPr lang="en-US" sz="1000" b="0" i="0" u="none" strike="noStrike">
                          <a:solidFill>
                            <a:srgbClr val="000000"/>
                          </a:solidFill>
                          <a:effectLst/>
                          <a:latin typeface="Tahoma" panose="020B0604030504040204" pitchFamily="34" charset="0"/>
                        </a:rPr>
                        <a:t>B-4</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defRPr b="1">
                          <a:solidFill>
                            <a:schemeClr val="lt1"/>
                          </a:solidFill>
                          <a:latin typeface="Verdana"/>
                          <a:ea typeface="Verdana"/>
                        </a:defRPr>
                      </a:lvl1pPr>
                      <a:lvl2pPr marL="457200">
                        <a:defRPr b="1">
                          <a:solidFill>
                            <a:schemeClr val="lt1"/>
                          </a:solidFill>
                          <a:latin typeface="Verdana"/>
                          <a:ea typeface="Verdana"/>
                        </a:defRPr>
                      </a:lvl2pPr>
                      <a:lvl3pPr marL="914400">
                        <a:defRPr b="1">
                          <a:solidFill>
                            <a:schemeClr val="lt1"/>
                          </a:solidFill>
                          <a:latin typeface="Verdana"/>
                          <a:ea typeface="Verdana"/>
                        </a:defRPr>
                      </a:lvl3pPr>
                      <a:lvl4pPr marL="1371600">
                        <a:defRPr b="1">
                          <a:solidFill>
                            <a:schemeClr val="lt1"/>
                          </a:solidFill>
                          <a:latin typeface="Verdana"/>
                          <a:ea typeface="Verdana"/>
                        </a:defRPr>
                      </a:lvl4pPr>
                      <a:lvl5pPr marL="1828800">
                        <a:defRPr b="1">
                          <a:solidFill>
                            <a:schemeClr val="lt1"/>
                          </a:solidFill>
                          <a:latin typeface="Verdana"/>
                          <a:ea typeface="Verdana"/>
                        </a:defRPr>
                      </a:lvl5pPr>
                      <a:lvl6pPr marL="2286000">
                        <a:defRPr b="1">
                          <a:solidFill>
                            <a:schemeClr val="lt1"/>
                          </a:solidFill>
                          <a:latin typeface="Verdana"/>
                          <a:ea typeface="Verdana"/>
                        </a:defRPr>
                      </a:lvl6pPr>
                      <a:lvl7pPr marL="2743200">
                        <a:defRPr b="1">
                          <a:solidFill>
                            <a:schemeClr val="lt1"/>
                          </a:solidFill>
                          <a:latin typeface="Verdana"/>
                          <a:ea typeface="Verdana"/>
                        </a:defRPr>
                      </a:lvl7pPr>
                      <a:lvl8pPr marL="3200400">
                        <a:defRPr b="1">
                          <a:solidFill>
                            <a:schemeClr val="lt1"/>
                          </a:solidFill>
                          <a:latin typeface="Verdana"/>
                          <a:ea typeface="Verdana"/>
                        </a:defRPr>
                      </a:lvl8pPr>
                      <a:lvl9pPr marL="3657600">
                        <a:defRPr b="1">
                          <a:solidFill>
                            <a:schemeClr val="lt1"/>
                          </a:solidFill>
                          <a:latin typeface="Verdana"/>
                          <a:ea typeface="Verdana"/>
                        </a:defRPr>
                      </a:lvl9pPr>
                    </a:lstStyle>
                    <a:p>
                      <a:pPr algn="ctr" rtl="0" fontAlgn="ctr"/>
                      <a:r>
                        <a:rPr lang="en-US" sz="1000" b="0" i="0" u="none" strike="noStrike">
                          <a:solidFill>
                            <a:srgbClr val="000000"/>
                          </a:solidFill>
                          <a:effectLst/>
                          <a:latin typeface="Tahoma" panose="020B0604030504040204" pitchFamily="34" charset="0"/>
                        </a:rPr>
                        <a:t>B-5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defRPr b="1">
                          <a:solidFill>
                            <a:schemeClr val="lt1"/>
                          </a:solidFill>
                          <a:latin typeface="Verdana"/>
                          <a:ea typeface="Verdana"/>
                        </a:defRPr>
                      </a:lvl1pPr>
                      <a:lvl2pPr marL="457200">
                        <a:defRPr b="1">
                          <a:solidFill>
                            <a:schemeClr val="lt1"/>
                          </a:solidFill>
                          <a:latin typeface="Verdana"/>
                          <a:ea typeface="Verdana"/>
                        </a:defRPr>
                      </a:lvl2pPr>
                      <a:lvl3pPr marL="914400">
                        <a:defRPr b="1">
                          <a:solidFill>
                            <a:schemeClr val="lt1"/>
                          </a:solidFill>
                          <a:latin typeface="Verdana"/>
                          <a:ea typeface="Verdana"/>
                        </a:defRPr>
                      </a:lvl3pPr>
                      <a:lvl4pPr marL="1371600">
                        <a:defRPr b="1">
                          <a:solidFill>
                            <a:schemeClr val="lt1"/>
                          </a:solidFill>
                          <a:latin typeface="Verdana"/>
                          <a:ea typeface="Verdana"/>
                        </a:defRPr>
                      </a:lvl4pPr>
                      <a:lvl5pPr marL="1828800">
                        <a:defRPr b="1">
                          <a:solidFill>
                            <a:schemeClr val="lt1"/>
                          </a:solidFill>
                          <a:latin typeface="Verdana"/>
                          <a:ea typeface="Verdana"/>
                        </a:defRPr>
                      </a:lvl5pPr>
                      <a:lvl6pPr marL="2286000">
                        <a:defRPr b="1">
                          <a:solidFill>
                            <a:schemeClr val="lt1"/>
                          </a:solidFill>
                          <a:latin typeface="Verdana"/>
                          <a:ea typeface="Verdana"/>
                        </a:defRPr>
                      </a:lvl6pPr>
                      <a:lvl7pPr marL="2743200">
                        <a:defRPr b="1">
                          <a:solidFill>
                            <a:schemeClr val="lt1"/>
                          </a:solidFill>
                          <a:latin typeface="Verdana"/>
                          <a:ea typeface="Verdana"/>
                        </a:defRPr>
                      </a:lvl7pPr>
                      <a:lvl8pPr marL="3200400">
                        <a:defRPr b="1">
                          <a:solidFill>
                            <a:schemeClr val="lt1"/>
                          </a:solidFill>
                          <a:latin typeface="Verdana"/>
                          <a:ea typeface="Verdana"/>
                        </a:defRPr>
                      </a:lvl8pPr>
                      <a:lvl9pPr marL="3657600">
                        <a:defRPr b="1">
                          <a:solidFill>
                            <a:schemeClr val="lt1"/>
                          </a:solidFill>
                          <a:latin typeface="Verdana"/>
                          <a:ea typeface="Verdana"/>
                        </a:defRPr>
                      </a:lvl9pPr>
                    </a:lstStyle>
                    <a:p>
                      <a:pPr algn="ctr" rtl="0" fontAlgn="ctr"/>
                      <a:r>
                        <a:rPr lang="en-US" sz="1000" b="0" i="0" u="none" strike="noStrike" dirty="0">
                          <a:solidFill>
                            <a:srgbClr val="000000"/>
                          </a:solidFill>
                          <a:effectLst/>
                          <a:latin typeface="Tahoma" panose="020B0604030504040204" pitchFamily="34" charset="0"/>
                        </a:rPr>
                        <a:t>B-6</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0"/>
                  </a:ext>
                </a:extLst>
              </a:tr>
            </a:tbl>
          </a:graphicData>
        </a:graphic>
      </p:graphicFrame>
      <p:grpSp>
        <p:nvGrpSpPr>
          <p:cNvPr id="236" name="Group 143">
            <a:extLst>
              <a:ext uri="{FF2B5EF4-FFF2-40B4-BE49-F238E27FC236}">
                <a16:creationId xmlns:a16="http://schemas.microsoft.com/office/drawing/2014/main" id="{741E10C8-7C72-DBB9-C9C2-F0D988C81A32}"/>
              </a:ext>
            </a:extLst>
          </p:cNvPr>
          <p:cNvGrpSpPr/>
          <p:nvPr/>
        </p:nvGrpSpPr>
        <p:grpSpPr>
          <a:xfrm flipV="1">
            <a:off x="1611889" y="3429542"/>
            <a:ext cx="201864" cy="168758"/>
            <a:chOff x="4287795" y="941500"/>
            <a:chExt cx="284207" cy="187576"/>
          </a:xfrm>
          <a:solidFill>
            <a:srgbClr val="000000"/>
          </a:solidFill>
        </p:grpSpPr>
        <p:sp>
          <p:nvSpPr>
            <p:cNvPr id="237" name="Oval 144">
              <a:extLst>
                <a:ext uri="{FF2B5EF4-FFF2-40B4-BE49-F238E27FC236}">
                  <a16:creationId xmlns:a16="http://schemas.microsoft.com/office/drawing/2014/main" id="{0220F1F6-5EA2-3926-9C84-E3B89D1B5C7B}"/>
                </a:ext>
              </a:extLst>
            </p:cNvPr>
            <p:cNvSpPr/>
            <p:nvPr/>
          </p:nvSpPr>
          <p:spPr>
            <a:xfrm>
              <a:off x="4390769" y="1021492"/>
              <a:ext cx="74140" cy="98131"/>
            </a:xfrm>
            <a:prstGeom prst="ellipse">
              <a:avLst/>
            </a:prstGeom>
            <a:grpFill/>
            <a:ln w="25400" cap="flat" cmpd="sng" algn="ctr">
              <a:solidFill>
                <a:srgbClr val="000000"/>
              </a:solidFill>
              <a:prstDash val="solid"/>
            </a:ln>
            <a:effectLst/>
          </p:spPr>
          <p:txBody>
            <a:bodyPr rtlCol="0" anchor="ctr"/>
            <a:lstStyle/>
            <a:p>
              <a:pPr marL="0" marR="0" lvl="0" indent="0" algn="ctr" defTabSz="803910" rtl="0" eaLnBrk="1" fontAlgn="auto" latinLnBrk="0" hangingPunct="1">
                <a:lnSpc>
                  <a:spcPct val="100000"/>
                </a:lnSpc>
                <a:spcBef>
                  <a:spcPts val="0"/>
                </a:spcBef>
                <a:spcAft>
                  <a:spcPts val="0"/>
                </a:spcAft>
                <a:buClrTx/>
                <a:buSzTx/>
                <a:buFontTx/>
                <a:buNone/>
                <a:tabLst/>
                <a:defRPr/>
              </a:pPr>
              <a:endParaRPr kumimoji="1" lang="en-US" sz="1580" b="0" i="0" u="none" strike="noStrike" kern="1200" cap="none" spc="0" normalizeH="0" baseline="0" noProof="0">
                <a:ln>
                  <a:noFill/>
                </a:ln>
                <a:solidFill>
                  <a:srgbClr val="FFFFFF"/>
                </a:solidFill>
                <a:effectLst/>
                <a:uLnTx/>
                <a:uFillTx/>
                <a:latin typeface="Verdana"/>
                <a:ea typeface="Verdana"/>
                <a:cs typeface="+mn-cs"/>
              </a:endParaRPr>
            </a:p>
          </p:txBody>
        </p:sp>
        <p:sp>
          <p:nvSpPr>
            <p:cNvPr id="238" name="Block Arc 145">
              <a:extLst>
                <a:ext uri="{FF2B5EF4-FFF2-40B4-BE49-F238E27FC236}">
                  <a16:creationId xmlns:a16="http://schemas.microsoft.com/office/drawing/2014/main" id="{0EF2BC2E-EF79-848D-6F2B-7942F696A14C}"/>
                </a:ext>
              </a:extLst>
            </p:cNvPr>
            <p:cNvSpPr/>
            <p:nvPr/>
          </p:nvSpPr>
          <p:spPr>
            <a:xfrm>
              <a:off x="4287795" y="941500"/>
              <a:ext cx="284207" cy="187576"/>
            </a:xfrm>
            <a:prstGeom prst="blockArc">
              <a:avLst/>
            </a:prstGeom>
            <a:grpFill/>
            <a:ln w="25400" cap="flat" cmpd="sng" algn="ctr">
              <a:solidFill>
                <a:srgbClr val="000000"/>
              </a:solidFill>
              <a:prstDash val="solid"/>
            </a:ln>
            <a:effectLst/>
          </p:spPr>
          <p:txBody>
            <a:bodyPr rtlCol="0" anchor="ctr"/>
            <a:lstStyle/>
            <a:p>
              <a:pPr marL="0" marR="0" lvl="0" indent="0" algn="ctr" defTabSz="803910" rtl="0" eaLnBrk="1" fontAlgn="auto" latinLnBrk="0" hangingPunct="1">
                <a:lnSpc>
                  <a:spcPct val="100000"/>
                </a:lnSpc>
                <a:spcBef>
                  <a:spcPts val="0"/>
                </a:spcBef>
                <a:spcAft>
                  <a:spcPts val="0"/>
                </a:spcAft>
                <a:buClrTx/>
                <a:buSzTx/>
                <a:buFontTx/>
                <a:buNone/>
                <a:tabLst/>
                <a:defRPr/>
              </a:pPr>
              <a:endParaRPr kumimoji="1" lang="en-US" sz="1580" b="0" i="0" u="none" strike="noStrike" kern="1200" cap="none" spc="0" normalizeH="0" baseline="0" noProof="0">
                <a:ln>
                  <a:noFill/>
                </a:ln>
                <a:solidFill>
                  <a:srgbClr val="000000"/>
                </a:solidFill>
                <a:effectLst/>
                <a:uLnTx/>
                <a:uFillTx/>
                <a:latin typeface="Verdana"/>
                <a:ea typeface="Verdana"/>
                <a:cs typeface="+mn-cs"/>
              </a:endParaRPr>
            </a:p>
          </p:txBody>
        </p:sp>
      </p:grpSp>
      <p:sp>
        <p:nvSpPr>
          <p:cNvPr id="239" name="TextBox 146">
            <a:extLst>
              <a:ext uri="{FF2B5EF4-FFF2-40B4-BE49-F238E27FC236}">
                <a16:creationId xmlns:a16="http://schemas.microsoft.com/office/drawing/2014/main" id="{9EC702E9-3E69-9369-9ED6-BD13B5E18A7E}"/>
              </a:ext>
            </a:extLst>
          </p:cNvPr>
          <p:cNvSpPr txBox="1"/>
          <p:nvPr/>
        </p:nvSpPr>
        <p:spPr>
          <a:xfrm>
            <a:off x="1764396" y="3396471"/>
            <a:ext cx="809122" cy="215444"/>
          </a:xfrm>
          <a:prstGeom prst="rect">
            <a:avLst/>
          </a:prstGeom>
          <a:noFill/>
        </p:spPr>
        <p:txBody>
          <a:bodyPr wrap="square" rtlCol="0">
            <a:spAutoFit/>
          </a:bodyPr>
          <a:lstStyle/>
          <a:p>
            <a:pPr algn="l" defTabSz="803910" rtl="0"/>
            <a:r>
              <a:rPr kumimoji="1" lang="en-US" sz="800" kern="1200" dirty="0">
                <a:solidFill>
                  <a:srgbClr val="000000"/>
                </a:solidFill>
                <a:latin typeface="Tahoma" panose="020B0604030504040204" pitchFamily="34" charset="0"/>
                <a:ea typeface="Tahoma" panose="020B0604030504040204" pitchFamily="34" charset="0"/>
                <a:cs typeface="Tahoma" panose="020B0604030504040204" pitchFamily="34" charset="0"/>
              </a:rPr>
              <a:t>PIC Machine</a:t>
            </a:r>
          </a:p>
        </p:txBody>
      </p:sp>
      <p:grpSp>
        <p:nvGrpSpPr>
          <p:cNvPr id="240" name="Group 147">
            <a:extLst>
              <a:ext uri="{FF2B5EF4-FFF2-40B4-BE49-F238E27FC236}">
                <a16:creationId xmlns:a16="http://schemas.microsoft.com/office/drawing/2014/main" id="{634E90E5-10AF-BE5E-12D8-D0A2722CAE30}"/>
              </a:ext>
            </a:extLst>
          </p:cNvPr>
          <p:cNvGrpSpPr/>
          <p:nvPr/>
        </p:nvGrpSpPr>
        <p:grpSpPr>
          <a:xfrm rot="5400000" flipV="1">
            <a:off x="584253" y="3064990"/>
            <a:ext cx="201864" cy="168758"/>
            <a:chOff x="4287795" y="941500"/>
            <a:chExt cx="284207" cy="187576"/>
          </a:xfrm>
          <a:solidFill>
            <a:srgbClr val="000000"/>
          </a:solidFill>
        </p:grpSpPr>
        <p:sp>
          <p:nvSpPr>
            <p:cNvPr id="241" name="Oval 148">
              <a:extLst>
                <a:ext uri="{FF2B5EF4-FFF2-40B4-BE49-F238E27FC236}">
                  <a16:creationId xmlns:a16="http://schemas.microsoft.com/office/drawing/2014/main" id="{4B0894D4-011A-FD2C-5407-18B92F6695A2}"/>
                </a:ext>
              </a:extLst>
            </p:cNvPr>
            <p:cNvSpPr/>
            <p:nvPr/>
          </p:nvSpPr>
          <p:spPr>
            <a:xfrm>
              <a:off x="4390769" y="1021492"/>
              <a:ext cx="74140" cy="98131"/>
            </a:xfrm>
            <a:prstGeom prst="ellipse">
              <a:avLst/>
            </a:prstGeom>
            <a:grpFill/>
            <a:ln w="25400" cap="flat" cmpd="sng" algn="ctr">
              <a:solidFill>
                <a:srgbClr val="000000"/>
              </a:solidFill>
              <a:prstDash val="solid"/>
            </a:ln>
            <a:effectLst/>
          </p:spPr>
          <p:txBody>
            <a:bodyPr rtlCol="0" anchor="ctr"/>
            <a:lstStyle/>
            <a:p>
              <a:pPr marL="0" marR="0" lvl="0" indent="0" algn="ctr" defTabSz="803910" rtl="0" eaLnBrk="1" fontAlgn="auto" latinLnBrk="0" hangingPunct="1">
                <a:lnSpc>
                  <a:spcPct val="100000"/>
                </a:lnSpc>
                <a:spcBef>
                  <a:spcPts val="0"/>
                </a:spcBef>
                <a:spcAft>
                  <a:spcPts val="0"/>
                </a:spcAft>
                <a:buClrTx/>
                <a:buSzTx/>
                <a:buFontTx/>
                <a:buNone/>
                <a:tabLst/>
                <a:defRPr/>
              </a:pPr>
              <a:endParaRPr kumimoji="1" lang="en-US" sz="1580" b="0" i="0" u="none" strike="noStrike" kern="1200" cap="none" spc="0" normalizeH="0" baseline="0" noProof="0">
                <a:ln>
                  <a:noFill/>
                </a:ln>
                <a:solidFill>
                  <a:srgbClr val="FFFFFF"/>
                </a:solidFill>
                <a:effectLst/>
                <a:uLnTx/>
                <a:uFillTx/>
                <a:latin typeface="Verdana"/>
                <a:ea typeface="Verdana"/>
                <a:cs typeface="+mn-cs"/>
              </a:endParaRPr>
            </a:p>
          </p:txBody>
        </p:sp>
        <p:sp>
          <p:nvSpPr>
            <p:cNvPr id="242" name="Block Arc 149">
              <a:extLst>
                <a:ext uri="{FF2B5EF4-FFF2-40B4-BE49-F238E27FC236}">
                  <a16:creationId xmlns:a16="http://schemas.microsoft.com/office/drawing/2014/main" id="{211846C7-2931-6C21-6307-8CA8C390A4AE}"/>
                </a:ext>
              </a:extLst>
            </p:cNvPr>
            <p:cNvSpPr/>
            <p:nvPr/>
          </p:nvSpPr>
          <p:spPr>
            <a:xfrm>
              <a:off x="4287795" y="941500"/>
              <a:ext cx="284207" cy="187576"/>
            </a:xfrm>
            <a:prstGeom prst="blockArc">
              <a:avLst/>
            </a:prstGeom>
            <a:grpFill/>
            <a:ln w="25400" cap="flat" cmpd="sng" algn="ctr">
              <a:solidFill>
                <a:srgbClr val="000000"/>
              </a:solidFill>
              <a:prstDash val="solid"/>
            </a:ln>
            <a:effectLst/>
          </p:spPr>
          <p:txBody>
            <a:bodyPr rtlCol="0" anchor="ctr"/>
            <a:lstStyle/>
            <a:p>
              <a:pPr marL="0" marR="0" lvl="0" indent="0" algn="ctr" defTabSz="803910" rtl="0" eaLnBrk="1" fontAlgn="auto" latinLnBrk="0" hangingPunct="1">
                <a:lnSpc>
                  <a:spcPct val="100000"/>
                </a:lnSpc>
                <a:spcBef>
                  <a:spcPts val="0"/>
                </a:spcBef>
                <a:spcAft>
                  <a:spcPts val="0"/>
                </a:spcAft>
                <a:buClrTx/>
                <a:buSzTx/>
                <a:buFontTx/>
                <a:buNone/>
                <a:tabLst/>
                <a:defRPr/>
              </a:pPr>
              <a:endParaRPr kumimoji="1" lang="en-US" sz="1580" b="0" i="0" u="none" strike="noStrike" kern="1200" cap="none" spc="0" normalizeH="0" baseline="0" noProof="0">
                <a:ln>
                  <a:noFill/>
                </a:ln>
                <a:solidFill>
                  <a:srgbClr val="000000"/>
                </a:solidFill>
                <a:effectLst/>
                <a:uLnTx/>
                <a:uFillTx/>
                <a:latin typeface="Verdana"/>
                <a:ea typeface="Verdana"/>
                <a:cs typeface="+mn-cs"/>
              </a:endParaRPr>
            </a:p>
          </p:txBody>
        </p:sp>
      </p:grpSp>
      <p:sp>
        <p:nvSpPr>
          <p:cNvPr id="243" name="TextBox 150">
            <a:extLst>
              <a:ext uri="{FF2B5EF4-FFF2-40B4-BE49-F238E27FC236}">
                <a16:creationId xmlns:a16="http://schemas.microsoft.com/office/drawing/2014/main" id="{74B16013-FC63-48FF-23EC-6EA020900E3C}"/>
              </a:ext>
            </a:extLst>
          </p:cNvPr>
          <p:cNvSpPr txBox="1"/>
          <p:nvPr/>
        </p:nvSpPr>
        <p:spPr>
          <a:xfrm>
            <a:off x="228600" y="2697389"/>
            <a:ext cx="809122" cy="338554"/>
          </a:xfrm>
          <a:prstGeom prst="rect">
            <a:avLst/>
          </a:prstGeom>
          <a:noFill/>
        </p:spPr>
        <p:txBody>
          <a:bodyPr wrap="square" rtlCol="0">
            <a:spAutoFit/>
          </a:bodyPr>
          <a:lstStyle/>
          <a:p>
            <a:pPr algn="l" defTabSz="803910" rtl="0"/>
            <a:r>
              <a:rPr kumimoji="1" lang="en-US" sz="800" kern="1200" dirty="0">
                <a:solidFill>
                  <a:srgbClr val="000000"/>
                </a:solidFill>
                <a:latin typeface="Verdana"/>
                <a:ea typeface="Verdana"/>
                <a:cs typeface="+mn-cs"/>
              </a:rPr>
              <a:t>Housing Supply</a:t>
            </a:r>
          </a:p>
        </p:txBody>
      </p:sp>
      <p:grpSp>
        <p:nvGrpSpPr>
          <p:cNvPr id="244" name="Group 151">
            <a:extLst>
              <a:ext uri="{FF2B5EF4-FFF2-40B4-BE49-F238E27FC236}">
                <a16:creationId xmlns:a16="http://schemas.microsoft.com/office/drawing/2014/main" id="{23E32B84-6D04-3165-A851-08C71646787C}"/>
              </a:ext>
            </a:extLst>
          </p:cNvPr>
          <p:cNvGrpSpPr/>
          <p:nvPr/>
        </p:nvGrpSpPr>
        <p:grpSpPr>
          <a:xfrm>
            <a:off x="1878403" y="2733138"/>
            <a:ext cx="201864" cy="168758"/>
            <a:chOff x="4287795" y="941500"/>
            <a:chExt cx="284207" cy="187576"/>
          </a:xfrm>
          <a:solidFill>
            <a:srgbClr val="000000"/>
          </a:solidFill>
        </p:grpSpPr>
        <p:sp>
          <p:nvSpPr>
            <p:cNvPr id="245" name="Oval 152">
              <a:extLst>
                <a:ext uri="{FF2B5EF4-FFF2-40B4-BE49-F238E27FC236}">
                  <a16:creationId xmlns:a16="http://schemas.microsoft.com/office/drawing/2014/main" id="{5DC1177F-2228-3677-2845-4F365BB39655}"/>
                </a:ext>
              </a:extLst>
            </p:cNvPr>
            <p:cNvSpPr/>
            <p:nvPr/>
          </p:nvSpPr>
          <p:spPr>
            <a:xfrm>
              <a:off x="4390769" y="1021492"/>
              <a:ext cx="74140" cy="98131"/>
            </a:xfrm>
            <a:prstGeom prst="ellipse">
              <a:avLst/>
            </a:prstGeom>
            <a:grpFill/>
            <a:ln w="25400" cap="flat" cmpd="sng" algn="ctr">
              <a:solidFill>
                <a:srgbClr val="000000"/>
              </a:solidFill>
              <a:prstDash val="solid"/>
            </a:ln>
            <a:effectLst/>
          </p:spPr>
          <p:txBody>
            <a:bodyPr rtlCol="0" anchor="ctr"/>
            <a:lstStyle/>
            <a:p>
              <a:pPr marL="0" marR="0" lvl="0" indent="0" algn="ctr" defTabSz="803910" rtl="0" eaLnBrk="1" fontAlgn="auto" latinLnBrk="0" hangingPunct="1">
                <a:lnSpc>
                  <a:spcPct val="100000"/>
                </a:lnSpc>
                <a:spcBef>
                  <a:spcPts val="0"/>
                </a:spcBef>
                <a:spcAft>
                  <a:spcPts val="0"/>
                </a:spcAft>
                <a:buClrTx/>
                <a:buSzTx/>
                <a:buFontTx/>
                <a:buNone/>
                <a:tabLst/>
                <a:defRPr/>
              </a:pPr>
              <a:endParaRPr kumimoji="1" lang="en-US" sz="1580" b="0" i="0" u="none" strike="noStrike" kern="1200" cap="none" spc="0" normalizeH="0" baseline="0" noProof="0">
                <a:ln>
                  <a:noFill/>
                </a:ln>
                <a:solidFill>
                  <a:srgbClr val="FFFFFF"/>
                </a:solidFill>
                <a:effectLst/>
                <a:uLnTx/>
                <a:uFillTx/>
                <a:latin typeface="Verdana"/>
                <a:ea typeface="Verdana"/>
                <a:cs typeface="+mn-cs"/>
              </a:endParaRPr>
            </a:p>
          </p:txBody>
        </p:sp>
        <p:sp>
          <p:nvSpPr>
            <p:cNvPr id="246" name="Block Arc 153">
              <a:extLst>
                <a:ext uri="{FF2B5EF4-FFF2-40B4-BE49-F238E27FC236}">
                  <a16:creationId xmlns:a16="http://schemas.microsoft.com/office/drawing/2014/main" id="{A6033D3D-C99E-1FF2-6C82-A12296031820}"/>
                </a:ext>
              </a:extLst>
            </p:cNvPr>
            <p:cNvSpPr/>
            <p:nvPr/>
          </p:nvSpPr>
          <p:spPr>
            <a:xfrm>
              <a:off x="4287795" y="941500"/>
              <a:ext cx="284207" cy="187576"/>
            </a:xfrm>
            <a:prstGeom prst="blockArc">
              <a:avLst/>
            </a:prstGeom>
            <a:grpFill/>
            <a:ln w="25400" cap="flat" cmpd="sng" algn="ctr">
              <a:solidFill>
                <a:srgbClr val="000000"/>
              </a:solidFill>
              <a:prstDash val="solid"/>
            </a:ln>
            <a:effectLst/>
          </p:spPr>
          <p:txBody>
            <a:bodyPr rtlCol="0" anchor="ctr"/>
            <a:lstStyle/>
            <a:p>
              <a:pPr marL="0" marR="0" lvl="0" indent="0" algn="ctr" defTabSz="803910" rtl="0" eaLnBrk="1" fontAlgn="auto" latinLnBrk="0" hangingPunct="1">
                <a:lnSpc>
                  <a:spcPct val="100000"/>
                </a:lnSpc>
                <a:spcBef>
                  <a:spcPts val="0"/>
                </a:spcBef>
                <a:spcAft>
                  <a:spcPts val="0"/>
                </a:spcAft>
                <a:buClrTx/>
                <a:buSzTx/>
                <a:buFontTx/>
                <a:buNone/>
                <a:tabLst/>
                <a:defRPr/>
              </a:pPr>
              <a:endParaRPr kumimoji="1" lang="en-US" sz="1580" b="0" i="0" u="none" strike="noStrike" kern="1200" cap="none" spc="0" normalizeH="0" baseline="0" noProof="0">
                <a:ln>
                  <a:noFill/>
                </a:ln>
                <a:solidFill>
                  <a:srgbClr val="000000"/>
                </a:solidFill>
                <a:effectLst/>
                <a:uLnTx/>
                <a:uFillTx/>
                <a:latin typeface="Verdana"/>
                <a:ea typeface="Verdana"/>
                <a:cs typeface="+mn-cs"/>
              </a:endParaRPr>
            </a:p>
          </p:txBody>
        </p:sp>
      </p:grpSp>
      <p:sp>
        <p:nvSpPr>
          <p:cNvPr id="247" name="TextBox 154">
            <a:extLst>
              <a:ext uri="{FF2B5EF4-FFF2-40B4-BE49-F238E27FC236}">
                <a16:creationId xmlns:a16="http://schemas.microsoft.com/office/drawing/2014/main" id="{23DE0F53-E739-E08C-030C-A7AE2B0AA60B}"/>
              </a:ext>
            </a:extLst>
          </p:cNvPr>
          <p:cNvSpPr txBox="1"/>
          <p:nvPr/>
        </p:nvSpPr>
        <p:spPr>
          <a:xfrm>
            <a:off x="2028608" y="2686142"/>
            <a:ext cx="935499" cy="215444"/>
          </a:xfrm>
          <a:prstGeom prst="rect">
            <a:avLst/>
          </a:prstGeom>
          <a:noFill/>
        </p:spPr>
        <p:txBody>
          <a:bodyPr wrap="square" rtlCol="0">
            <a:spAutoFit/>
          </a:bodyPr>
          <a:lstStyle/>
          <a:p>
            <a:pPr algn="l" defTabSz="803910" rtl="0"/>
            <a:r>
              <a:rPr kumimoji="1" lang="en-US" sz="800" kern="1200" dirty="0">
                <a:solidFill>
                  <a:srgbClr val="000000"/>
                </a:solidFill>
                <a:latin typeface="Verdana"/>
                <a:ea typeface="Verdana"/>
                <a:cs typeface="+mn-cs"/>
              </a:rPr>
              <a:t>Mizusumashi </a:t>
            </a:r>
          </a:p>
        </p:txBody>
      </p:sp>
      <p:cxnSp>
        <p:nvCxnSpPr>
          <p:cNvPr id="248" name="Straight Arrow Connector 9">
            <a:extLst>
              <a:ext uri="{FF2B5EF4-FFF2-40B4-BE49-F238E27FC236}">
                <a16:creationId xmlns:a16="http://schemas.microsoft.com/office/drawing/2014/main" id="{F2CF7FE9-1C13-97C5-A8FA-2A4B8687D999}"/>
              </a:ext>
            </a:extLst>
          </p:cNvPr>
          <p:cNvCxnSpPr>
            <a:cxnSpLocks/>
          </p:cNvCxnSpPr>
          <p:nvPr/>
        </p:nvCxnSpPr>
        <p:spPr>
          <a:xfrm flipH="1">
            <a:off x="3444033" y="1369190"/>
            <a:ext cx="482589" cy="0"/>
          </a:xfrm>
          <a:prstGeom prst="straightConnector1">
            <a:avLst/>
          </a:prstGeom>
          <a:noFill/>
          <a:ln w="9525" cap="flat" cmpd="sng" algn="ctr">
            <a:solidFill>
              <a:srgbClr val="000000"/>
            </a:solidFill>
            <a:prstDash val="solid"/>
            <a:headEnd type="none" w="med" len="med"/>
            <a:tailEnd type="arrow" w="med" len="med"/>
          </a:ln>
          <a:effectLst/>
        </p:spPr>
      </p:cxnSp>
      <p:sp>
        <p:nvSpPr>
          <p:cNvPr id="249" name="TextBox 159">
            <a:extLst>
              <a:ext uri="{FF2B5EF4-FFF2-40B4-BE49-F238E27FC236}">
                <a16:creationId xmlns:a16="http://schemas.microsoft.com/office/drawing/2014/main" id="{4C4C03C0-DA94-F6D4-C003-96B83F0B0D82}"/>
              </a:ext>
            </a:extLst>
          </p:cNvPr>
          <p:cNvSpPr txBox="1"/>
          <p:nvPr/>
        </p:nvSpPr>
        <p:spPr>
          <a:xfrm>
            <a:off x="3487659" y="1183264"/>
            <a:ext cx="508712" cy="214967"/>
          </a:xfrm>
          <a:prstGeom prst="rect">
            <a:avLst/>
          </a:prstGeom>
          <a:noFill/>
        </p:spPr>
        <p:txBody>
          <a:bodyPr wrap="square" rtlCol="0">
            <a:spAutoFit/>
          </a:bodyPr>
          <a:lstStyle/>
          <a:p>
            <a:pPr algn="l" defTabSz="803910" rtl="0"/>
            <a:r>
              <a:rPr kumimoji="1" lang="en-US" sz="800" kern="1200" dirty="0">
                <a:solidFill>
                  <a:srgbClr val="000000"/>
                </a:solidFill>
                <a:latin typeface="Tahoma" panose="020B0604030504040204" pitchFamily="34" charset="0"/>
                <a:ea typeface="Tahoma" panose="020B0604030504040204" pitchFamily="34" charset="0"/>
                <a:cs typeface="Tahoma" panose="020B0604030504040204" pitchFamily="34" charset="0"/>
              </a:rPr>
              <a:t>Flow</a:t>
            </a:r>
          </a:p>
        </p:txBody>
      </p:sp>
      <p:cxnSp>
        <p:nvCxnSpPr>
          <p:cNvPr id="250" name="Straight Arrow Connector 160">
            <a:extLst>
              <a:ext uri="{FF2B5EF4-FFF2-40B4-BE49-F238E27FC236}">
                <a16:creationId xmlns:a16="http://schemas.microsoft.com/office/drawing/2014/main" id="{FDC96C7D-8172-2FE8-8219-D8D186D55893}"/>
              </a:ext>
            </a:extLst>
          </p:cNvPr>
          <p:cNvCxnSpPr>
            <a:cxnSpLocks/>
          </p:cNvCxnSpPr>
          <p:nvPr/>
        </p:nvCxnSpPr>
        <p:spPr>
          <a:xfrm>
            <a:off x="820030" y="2883674"/>
            <a:ext cx="482589" cy="0"/>
          </a:xfrm>
          <a:prstGeom prst="straightConnector1">
            <a:avLst/>
          </a:prstGeom>
          <a:noFill/>
          <a:ln w="9525" cap="flat" cmpd="sng" algn="ctr">
            <a:solidFill>
              <a:srgbClr val="000000"/>
            </a:solidFill>
            <a:prstDash val="solid"/>
            <a:headEnd type="none" w="med" len="med"/>
            <a:tailEnd type="arrow" w="med" len="med"/>
          </a:ln>
          <a:effectLst/>
        </p:spPr>
      </p:cxnSp>
      <p:sp>
        <p:nvSpPr>
          <p:cNvPr id="251" name="TextBox 161">
            <a:extLst>
              <a:ext uri="{FF2B5EF4-FFF2-40B4-BE49-F238E27FC236}">
                <a16:creationId xmlns:a16="http://schemas.microsoft.com/office/drawing/2014/main" id="{5F9124B1-4189-B774-4F4A-09C067F274E5}"/>
              </a:ext>
            </a:extLst>
          </p:cNvPr>
          <p:cNvSpPr txBox="1"/>
          <p:nvPr/>
        </p:nvSpPr>
        <p:spPr>
          <a:xfrm>
            <a:off x="773854" y="2681506"/>
            <a:ext cx="508712" cy="214967"/>
          </a:xfrm>
          <a:prstGeom prst="rect">
            <a:avLst/>
          </a:prstGeom>
          <a:noFill/>
        </p:spPr>
        <p:txBody>
          <a:bodyPr wrap="square" rtlCol="0">
            <a:spAutoFit/>
          </a:bodyPr>
          <a:lstStyle/>
          <a:p>
            <a:pPr algn="l" defTabSz="803910" rtl="0"/>
            <a:r>
              <a:rPr kumimoji="1" lang="en-US" sz="800" kern="1200" dirty="0">
                <a:solidFill>
                  <a:srgbClr val="000000"/>
                </a:solidFill>
                <a:latin typeface="Tahoma" panose="020B0604030504040204" pitchFamily="34" charset="0"/>
                <a:ea typeface="Tahoma" panose="020B0604030504040204" pitchFamily="34" charset="0"/>
                <a:cs typeface="Tahoma" panose="020B0604030504040204" pitchFamily="34" charset="0"/>
              </a:rPr>
              <a:t>Flow</a:t>
            </a:r>
          </a:p>
        </p:txBody>
      </p:sp>
      <p:graphicFrame>
        <p:nvGraphicFramePr>
          <p:cNvPr id="252" name="Table 182">
            <a:extLst>
              <a:ext uri="{FF2B5EF4-FFF2-40B4-BE49-F238E27FC236}">
                <a16:creationId xmlns:a16="http://schemas.microsoft.com/office/drawing/2014/main" id="{84A18AE6-7B2E-920B-F64E-90377A07A816}"/>
              </a:ext>
            </a:extLst>
          </p:cNvPr>
          <p:cNvGraphicFramePr>
            <a:graphicFrameLocks noGrp="1"/>
          </p:cNvGraphicFramePr>
          <p:nvPr/>
        </p:nvGraphicFramePr>
        <p:xfrm>
          <a:off x="904401" y="4122495"/>
          <a:ext cx="3044680" cy="384001"/>
        </p:xfrm>
        <a:graphic>
          <a:graphicData uri="http://schemas.openxmlformats.org/drawingml/2006/table">
            <a:tbl>
              <a:tblPr firstRow="1" bandRow="1"/>
              <a:tblGrid>
                <a:gridCol w="380585">
                  <a:extLst>
                    <a:ext uri="{9D8B030D-6E8A-4147-A177-3AD203B41FA5}">
                      <a16:colId xmlns:a16="http://schemas.microsoft.com/office/drawing/2014/main" val="20000"/>
                    </a:ext>
                  </a:extLst>
                </a:gridCol>
                <a:gridCol w="380585">
                  <a:extLst>
                    <a:ext uri="{9D8B030D-6E8A-4147-A177-3AD203B41FA5}">
                      <a16:colId xmlns:a16="http://schemas.microsoft.com/office/drawing/2014/main" val="20001"/>
                    </a:ext>
                  </a:extLst>
                </a:gridCol>
                <a:gridCol w="380585">
                  <a:extLst>
                    <a:ext uri="{9D8B030D-6E8A-4147-A177-3AD203B41FA5}">
                      <a16:colId xmlns:a16="http://schemas.microsoft.com/office/drawing/2014/main" val="20002"/>
                    </a:ext>
                  </a:extLst>
                </a:gridCol>
                <a:gridCol w="380585">
                  <a:extLst>
                    <a:ext uri="{9D8B030D-6E8A-4147-A177-3AD203B41FA5}">
                      <a16:colId xmlns:a16="http://schemas.microsoft.com/office/drawing/2014/main" val="20003"/>
                    </a:ext>
                  </a:extLst>
                </a:gridCol>
                <a:gridCol w="380585">
                  <a:extLst>
                    <a:ext uri="{9D8B030D-6E8A-4147-A177-3AD203B41FA5}">
                      <a16:colId xmlns:a16="http://schemas.microsoft.com/office/drawing/2014/main" val="20004"/>
                    </a:ext>
                  </a:extLst>
                </a:gridCol>
                <a:gridCol w="380585">
                  <a:extLst>
                    <a:ext uri="{9D8B030D-6E8A-4147-A177-3AD203B41FA5}">
                      <a16:colId xmlns:a16="http://schemas.microsoft.com/office/drawing/2014/main" val="20005"/>
                    </a:ext>
                  </a:extLst>
                </a:gridCol>
                <a:gridCol w="380585">
                  <a:extLst>
                    <a:ext uri="{9D8B030D-6E8A-4147-A177-3AD203B41FA5}">
                      <a16:colId xmlns:a16="http://schemas.microsoft.com/office/drawing/2014/main" val="20006"/>
                    </a:ext>
                  </a:extLst>
                </a:gridCol>
                <a:gridCol w="380585">
                  <a:extLst>
                    <a:ext uri="{9D8B030D-6E8A-4147-A177-3AD203B41FA5}">
                      <a16:colId xmlns:a16="http://schemas.microsoft.com/office/drawing/2014/main" val="20007"/>
                    </a:ext>
                  </a:extLst>
                </a:gridCol>
              </a:tblGrid>
              <a:tr h="384001">
                <a:tc>
                  <a:txBody>
                    <a:bodyPr/>
                    <a:lstStyle>
                      <a:lvl1pPr marL="0">
                        <a:defRPr b="1">
                          <a:solidFill>
                            <a:schemeClr val="lt1"/>
                          </a:solidFill>
                          <a:latin typeface="Verdana"/>
                          <a:ea typeface="Verdana"/>
                        </a:defRPr>
                      </a:lvl1pPr>
                      <a:lvl2pPr marL="457200">
                        <a:defRPr b="1">
                          <a:solidFill>
                            <a:schemeClr val="lt1"/>
                          </a:solidFill>
                          <a:latin typeface="Verdana"/>
                          <a:ea typeface="Verdana"/>
                        </a:defRPr>
                      </a:lvl2pPr>
                      <a:lvl3pPr marL="914400">
                        <a:defRPr b="1">
                          <a:solidFill>
                            <a:schemeClr val="lt1"/>
                          </a:solidFill>
                          <a:latin typeface="Verdana"/>
                          <a:ea typeface="Verdana"/>
                        </a:defRPr>
                      </a:lvl3pPr>
                      <a:lvl4pPr marL="1371600">
                        <a:defRPr b="1">
                          <a:solidFill>
                            <a:schemeClr val="lt1"/>
                          </a:solidFill>
                          <a:latin typeface="Verdana"/>
                          <a:ea typeface="Verdana"/>
                        </a:defRPr>
                      </a:lvl4pPr>
                      <a:lvl5pPr marL="1828800">
                        <a:defRPr b="1">
                          <a:solidFill>
                            <a:schemeClr val="lt1"/>
                          </a:solidFill>
                          <a:latin typeface="Verdana"/>
                          <a:ea typeface="Verdana"/>
                        </a:defRPr>
                      </a:lvl5pPr>
                      <a:lvl6pPr marL="2286000">
                        <a:defRPr b="1">
                          <a:solidFill>
                            <a:schemeClr val="lt1"/>
                          </a:solidFill>
                          <a:latin typeface="Verdana"/>
                          <a:ea typeface="Verdana"/>
                        </a:defRPr>
                      </a:lvl6pPr>
                      <a:lvl7pPr marL="2743200">
                        <a:defRPr b="1">
                          <a:solidFill>
                            <a:schemeClr val="lt1"/>
                          </a:solidFill>
                          <a:latin typeface="Verdana"/>
                          <a:ea typeface="Verdana"/>
                        </a:defRPr>
                      </a:lvl7pPr>
                      <a:lvl8pPr marL="3200400">
                        <a:defRPr b="1">
                          <a:solidFill>
                            <a:schemeClr val="lt1"/>
                          </a:solidFill>
                          <a:latin typeface="Verdana"/>
                          <a:ea typeface="Verdana"/>
                        </a:defRPr>
                      </a:lvl8pPr>
                      <a:lvl9pPr marL="3657600">
                        <a:defRPr b="1">
                          <a:solidFill>
                            <a:schemeClr val="lt1"/>
                          </a:solidFill>
                          <a:latin typeface="Verdana"/>
                          <a:ea typeface="Verdana"/>
                        </a:defRPr>
                      </a:lvl9pPr>
                    </a:lstStyle>
                    <a:p>
                      <a:pPr algn="ctr" rtl="0" fontAlgn="ctr"/>
                      <a:r>
                        <a:rPr lang="en-US" sz="1000" b="0" i="0" u="none" strike="noStrike" dirty="0">
                          <a:solidFill>
                            <a:srgbClr val="000000"/>
                          </a:solidFill>
                          <a:effectLst/>
                          <a:latin typeface="Tahoma" panose="020B0604030504040204" pitchFamily="34" charset="0"/>
                        </a:rPr>
                        <a:t>B-8</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defRPr b="1">
                          <a:solidFill>
                            <a:schemeClr val="lt1"/>
                          </a:solidFill>
                          <a:latin typeface="Verdana"/>
                          <a:ea typeface="Verdana"/>
                        </a:defRPr>
                      </a:lvl1pPr>
                      <a:lvl2pPr marL="457200">
                        <a:defRPr b="1">
                          <a:solidFill>
                            <a:schemeClr val="lt1"/>
                          </a:solidFill>
                          <a:latin typeface="Verdana"/>
                          <a:ea typeface="Verdana"/>
                        </a:defRPr>
                      </a:lvl2pPr>
                      <a:lvl3pPr marL="914400">
                        <a:defRPr b="1">
                          <a:solidFill>
                            <a:schemeClr val="lt1"/>
                          </a:solidFill>
                          <a:latin typeface="Verdana"/>
                          <a:ea typeface="Verdana"/>
                        </a:defRPr>
                      </a:lvl3pPr>
                      <a:lvl4pPr marL="1371600">
                        <a:defRPr b="1">
                          <a:solidFill>
                            <a:schemeClr val="lt1"/>
                          </a:solidFill>
                          <a:latin typeface="Verdana"/>
                          <a:ea typeface="Verdana"/>
                        </a:defRPr>
                      </a:lvl4pPr>
                      <a:lvl5pPr marL="1828800">
                        <a:defRPr b="1">
                          <a:solidFill>
                            <a:schemeClr val="lt1"/>
                          </a:solidFill>
                          <a:latin typeface="Verdana"/>
                          <a:ea typeface="Verdana"/>
                        </a:defRPr>
                      </a:lvl5pPr>
                      <a:lvl6pPr marL="2286000">
                        <a:defRPr b="1">
                          <a:solidFill>
                            <a:schemeClr val="lt1"/>
                          </a:solidFill>
                          <a:latin typeface="Verdana"/>
                          <a:ea typeface="Verdana"/>
                        </a:defRPr>
                      </a:lvl6pPr>
                      <a:lvl7pPr marL="2743200">
                        <a:defRPr b="1">
                          <a:solidFill>
                            <a:schemeClr val="lt1"/>
                          </a:solidFill>
                          <a:latin typeface="Verdana"/>
                          <a:ea typeface="Verdana"/>
                        </a:defRPr>
                      </a:lvl7pPr>
                      <a:lvl8pPr marL="3200400">
                        <a:defRPr b="1">
                          <a:solidFill>
                            <a:schemeClr val="lt1"/>
                          </a:solidFill>
                          <a:latin typeface="Verdana"/>
                          <a:ea typeface="Verdana"/>
                        </a:defRPr>
                      </a:lvl8pPr>
                      <a:lvl9pPr marL="3657600">
                        <a:defRPr b="1">
                          <a:solidFill>
                            <a:schemeClr val="lt1"/>
                          </a:solidFill>
                          <a:latin typeface="Verdana"/>
                          <a:ea typeface="Verdana"/>
                        </a:defRPr>
                      </a:lvl9pPr>
                    </a:lstStyle>
                    <a:p>
                      <a:pPr algn="ctr" rtl="0" fontAlgn="ctr"/>
                      <a:r>
                        <a:rPr lang="en-US" sz="1000" b="0" i="0" u="none" strike="noStrike" dirty="0">
                          <a:solidFill>
                            <a:srgbClr val="000000"/>
                          </a:solidFill>
                          <a:effectLst/>
                          <a:latin typeface="Tahoma" panose="020B0604030504040204" pitchFamily="34" charset="0"/>
                        </a:rPr>
                        <a:t>B-7</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defRPr b="1">
                          <a:solidFill>
                            <a:schemeClr val="lt1"/>
                          </a:solidFill>
                          <a:latin typeface="Verdana"/>
                          <a:ea typeface="Verdana"/>
                        </a:defRPr>
                      </a:lvl1pPr>
                      <a:lvl2pPr marL="457200">
                        <a:defRPr b="1">
                          <a:solidFill>
                            <a:schemeClr val="lt1"/>
                          </a:solidFill>
                          <a:latin typeface="Verdana"/>
                          <a:ea typeface="Verdana"/>
                        </a:defRPr>
                      </a:lvl2pPr>
                      <a:lvl3pPr marL="914400">
                        <a:defRPr b="1">
                          <a:solidFill>
                            <a:schemeClr val="lt1"/>
                          </a:solidFill>
                          <a:latin typeface="Verdana"/>
                          <a:ea typeface="Verdana"/>
                        </a:defRPr>
                      </a:lvl3pPr>
                      <a:lvl4pPr marL="1371600">
                        <a:defRPr b="1">
                          <a:solidFill>
                            <a:schemeClr val="lt1"/>
                          </a:solidFill>
                          <a:latin typeface="Verdana"/>
                          <a:ea typeface="Verdana"/>
                        </a:defRPr>
                      </a:lvl4pPr>
                      <a:lvl5pPr marL="1828800">
                        <a:defRPr b="1">
                          <a:solidFill>
                            <a:schemeClr val="lt1"/>
                          </a:solidFill>
                          <a:latin typeface="Verdana"/>
                          <a:ea typeface="Verdana"/>
                        </a:defRPr>
                      </a:lvl5pPr>
                      <a:lvl6pPr marL="2286000">
                        <a:defRPr b="1">
                          <a:solidFill>
                            <a:schemeClr val="lt1"/>
                          </a:solidFill>
                          <a:latin typeface="Verdana"/>
                          <a:ea typeface="Verdana"/>
                        </a:defRPr>
                      </a:lvl6pPr>
                      <a:lvl7pPr marL="2743200">
                        <a:defRPr b="1">
                          <a:solidFill>
                            <a:schemeClr val="lt1"/>
                          </a:solidFill>
                          <a:latin typeface="Verdana"/>
                          <a:ea typeface="Verdana"/>
                        </a:defRPr>
                      </a:lvl7pPr>
                      <a:lvl8pPr marL="3200400">
                        <a:defRPr b="1">
                          <a:solidFill>
                            <a:schemeClr val="lt1"/>
                          </a:solidFill>
                          <a:latin typeface="Verdana"/>
                          <a:ea typeface="Verdana"/>
                        </a:defRPr>
                      </a:lvl8pPr>
                      <a:lvl9pPr marL="3657600">
                        <a:defRPr b="1">
                          <a:solidFill>
                            <a:schemeClr val="lt1"/>
                          </a:solidFill>
                          <a:latin typeface="Verdana"/>
                          <a:ea typeface="Verdana"/>
                        </a:defRPr>
                      </a:lvl9pPr>
                    </a:lstStyle>
                    <a:p>
                      <a:pPr algn="ctr" rtl="0" fontAlgn="ctr"/>
                      <a:r>
                        <a:rPr lang="en-US" sz="1000" b="0" i="0" u="none" strike="noStrike" dirty="0">
                          <a:solidFill>
                            <a:srgbClr val="000000"/>
                          </a:solidFill>
                          <a:effectLst/>
                          <a:latin typeface="Tahoma" panose="020B0604030504040204" pitchFamily="34" charset="0"/>
                        </a:rPr>
                        <a:t>B-6</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defRPr b="1">
                          <a:solidFill>
                            <a:schemeClr val="lt1"/>
                          </a:solidFill>
                          <a:latin typeface="Verdana"/>
                          <a:ea typeface="Verdana"/>
                        </a:defRPr>
                      </a:lvl1pPr>
                      <a:lvl2pPr marL="457200">
                        <a:defRPr b="1">
                          <a:solidFill>
                            <a:schemeClr val="lt1"/>
                          </a:solidFill>
                          <a:latin typeface="Verdana"/>
                          <a:ea typeface="Verdana"/>
                        </a:defRPr>
                      </a:lvl2pPr>
                      <a:lvl3pPr marL="914400">
                        <a:defRPr b="1">
                          <a:solidFill>
                            <a:schemeClr val="lt1"/>
                          </a:solidFill>
                          <a:latin typeface="Verdana"/>
                          <a:ea typeface="Verdana"/>
                        </a:defRPr>
                      </a:lvl3pPr>
                      <a:lvl4pPr marL="1371600">
                        <a:defRPr b="1">
                          <a:solidFill>
                            <a:schemeClr val="lt1"/>
                          </a:solidFill>
                          <a:latin typeface="Verdana"/>
                          <a:ea typeface="Verdana"/>
                        </a:defRPr>
                      </a:lvl4pPr>
                      <a:lvl5pPr marL="1828800">
                        <a:defRPr b="1">
                          <a:solidFill>
                            <a:schemeClr val="lt1"/>
                          </a:solidFill>
                          <a:latin typeface="Verdana"/>
                          <a:ea typeface="Verdana"/>
                        </a:defRPr>
                      </a:lvl5pPr>
                      <a:lvl6pPr marL="2286000">
                        <a:defRPr b="1">
                          <a:solidFill>
                            <a:schemeClr val="lt1"/>
                          </a:solidFill>
                          <a:latin typeface="Verdana"/>
                          <a:ea typeface="Verdana"/>
                        </a:defRPr>
                      </a:lvl6pPr>
                      <a:lvl7pPr marL="2743200">
                        <a:defRPr b="1">
                          <a:solidFill>
                            <a:schemeClr val="lt1"/>
                          </a:solidFill>
                          <a:latin typeface="Verdana"/>
                          <a:ea typeface="Verdana"/>
                        </a:defRPr>
                      </a:lvl7pPr>
                      <a:lvl8pPr marL="3200400">
                        <a:defRPr b="1">
                          <a:solidFill>
                            <a:schemeClr val="lt1"/>
                          </a:solidFill>
                          <a:latin typeface="Verdana"/>
                          <a:ea typeface="Verdana"/>
                        </a:defRPr>
                      </a:lvl8pPr>
                      <a:lvl9pPr marL="3657600">
                        <a:defRPr b="1">
                          <a:solidFill>
                            <a:schemeClr val="lt1"/>
                          </a:solidFill>
                          <a:latin typeface="Verdana"/>
                          <a:ea typeface="Verdana"/>
                        </a:defRPr>
                      </a:lvl9pPr>
                    </a:lstStyle>
                    <a:p>
                      <a:pPr algn="ctr" rtl="0" fontAlgn="ctr"/>
                      <a:r>
                        <a:rPr lang="en-US" sz="1000" b="0" i="0" u="none" strike="noStrike" dirty="0">
                          <a:solidFill>
                            <a:srgbClr val="000000"/>
                          </a:solidFill>
                          <a:effectLst/>
                          <a:latin typeface="Tahoma" panose="020B0604030504040204" pitchFamily="34" charset="0"/>
                        </a:rPr>
                        <a:t>B-5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defRPr b="1">
                          <a:solidFill>
                            <a:schemeClr val="lt1"/>
                          </a:solidFill>
                          <a:latin typeface="Verdana"/>
                          <a:ea typeface="Verdana"/>
                        </a:defRPr>
                      </a:lvl1pPr>
                      <a:lvl2pPr marL="457200">
                        <a:defRPr b="1">
                          <a:solidFill>
                            <a:schemeClr val="lt1"/>
                          </a:solidFill>
                          <a:latin typeface="Verdana"/>
                          <a:ea typeface="Verdana"/>
                        </a:defRPr>
                      </a:lvl2pPr>
                      <a:lvl3pPr marL="914400">
                        <a:defRPr b="1">
                          <a:solidFill>
                            <a:schemeClr val="lt1"/>
                          </a:solidFill>
                          <a:latin typeface="Verdana"/>
                          <a:ea typeface="Verdana"/>
                        </a:defRPr>
                      </a:lvl3pPr>
                      <a:lvl4pPr marL="1371600">
                        <a:defRPr b="1">
                          <a:solidFill>
                            <a:schemeClr val="lt1"/>
                          </a:solidFill>
                          <a:latin typeface="Verdana"/>
                          <a:ea typeface="Verdana"/>
                        </a:defRPr>
                      </a:lvl4pPr>
                      <a:lvl5pPr marL="1828800">
                        <a:defRPr b="1">
                          <a:solidFill>
                            <a:schemeClr val="lt1"/>
                          </a:solidFill>
                          <a:latin typeface="Verdana"/>
                          <a:ea typeface="Verdana"/>
                        </a:defRPr>
                      </a:lvl5pPr>
                      <a:lvl6pPr marL="2286000">
                        <a:defRPr b="1">
                          <a:solidFill>
                            <a:schemeClr val="lt1"/>
                          </a:solidFill>
                          <a:latin typeface="Verdana"/>
                          <a:ea typeface="Verdana"/>
                        </a:defRPr>
                      </a:lvl6pPr>
                      <a:lvl7pPr marL="2743200">
                        <a:defRPr b="1">
                          <a:solidFill>
                            <a:schemeClr val="lt1"/>
                          </a:solidFill>
                          <a:latin typeface="Verdana"/>
                          <a:ea typeface="Verdana"/>
                        </a:defRPr>
                      </a:lvl7pPr>
                      <a:lvl8pPr marL="3200400">
                        <a:defRPr b="1">
                          <a:solidFill>
                            <a:schemeClr val="lt1"/>
                          </a:solidFill>
                          <a:latin typeface="Verdana"/>
                          <a:ea typeface="Verdana"/>
                        </a:defRPr>
                      </a:lvl8pPr>
                      <a:lvl9pPr marL="3657600">
                        <a:defRPr b="1">
                          <a:solidFill>
                            <a:schemeClr val="lt1"/>
                          </a:solidFill>
                          <a:latin typeface="Verdana"/>
                          <a:ea typeface="Verdana"/>
                        </a:defRPr>
                      </a:lvl9pPr>
                    </a:lstStyle>
                    <a:p>
                      <a:pPr algn="ctr" rtl="0" fontAlgn="ctr"/>
                      <a:r>
                        <a:rPr lang="en-US" sz="1000" b="0" i="0" u="none" strike="noStrike" dirty="0">
                          <a:solidFill>
                            <a:srgbClr val="000000"/>
                          </a:solidFill>
                          <a:effectLst/>
                          <a:latin typeface="Tahoma" panose="020B0604030504040204" pitchFamily="34" charset="0"/>
                        </a:rPr>
                        <a:t>B-4</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defRPr b="1">
                          <a:solidFill>
                            <a:schemeClr val="lt1"/>
                          </a:solidFill>
                          <a:latin typeface="Verdana"/>
                          <a:ea typeface="Verdana"/>
                        </a:defRPr>
                      </a:lvl1pPr>
                      <a:lvl2pPr marL="457200">
                        <a:defRPr b="1">
                          <a:solidFill>
                            <a:schemeClr val="lt1"/>
                          </a:solidFill>
                          <a:latin typeface="Verdana"/>
                          <a:ea typeface="Verdana"/>
                        </a:defRPr>
                      </a:lvl2pPr>
                      <a:lvl3pPr marL="914400">
                        <a:defRPr b="1">
                          <a:solidFill>
                            <a:schemeClr val="lt1"/>
                          </a:solidFill>
                          <a:latin typeface="Verdana"/>
                          <a:ea typeface="Verdana"/>
                        </a:defRPr>
                      </a:lvl3pPr>
                      <a:lvl4pPr marL="1371600">
                        <a:defRPr b="1">
                          <a:solidFill>
                            <a:schemeClr val="lt1"/>
                          </a:solidFill>
                          <a:latin typeface="Verdana"/>
                          <a:ea typeface="Verdana"/>
                        </a:defRPr>
                      </a:lvl4pPr>
                      <a:lvl5pPr marL="1828800">
                        <a:defRPr b="1">
                          <a:solidFill>
                            <a:schemeClr val="lt1"/>
                          </a:solidFill>
                          <a:latin typeface="Verdana"/>
                          <a:ea typeface="Verdana"/>
                        </a:defRPr>
                      </a:lvl5pPr>
                      <a:lvl6pPr marL="2286000">
                        <a:defRPr b="1">
                          <a:solidFill>
                            <a:schemeClr val="lt1"/>
                          </a:solidFill>
                          <a:latin typeface="Verdana"/>
                          <a:ea typeface="Verdana"/>
                        </a:defRPr>
                      </a:lvl6pPr>
                      <a:lvl7pPr marL="2743200">
                        <a:defRPr b="1">
                          <a:solidFill>
                            <a:schemeClr val="lt1"/>
                          </a:solidFill>
                          <a:latin typeface="Verdana"/>
                          <a:ea typeface="Verdana"/>
                        </a:defRPr>
                      </a:lvl7pPr>
                      <a:lvl8pPr marL="3200400">
                        <a:defRPr b="1">
                          <a:solidFill>
                            <a:schemeClr val="lt1"/>
                          </a:solidFill>
                          <a:latin typeface="Verdana"/>
                          <a:ea typeface="Verdana"/>
                        </a:defRPr>
                      </a:lvl8pPr>
                      <a:lvl9pPr marL="3657600">
                        <a:defRPr b="1">
                          <a:solidFill>
                            <a:schemeClr val="lt1"/>
                          </a:solidFill>
                          <a:latin typeface="Verdana"/>
                          <a:ea typeface="Verdana"/>
                        </a:defRPr>
                      </a:lvl9pPr>
                    </a:lstStyle>
                    <a:p>
                      <a:pPr algn="ctr" rtl="0" fontAlgn="ctr"/>
                      <a:r>
                        <a:rPr lang="en-US" sz="1000" b="0" i="0" u="none" strike="noStrike" dirty="0">
                          <a:solidFill>
                            <a:srgbClr val="000000"/>
                          </a:solidFill>
                          <a:effectLst/>
                          <a:latin typeface="Tahoma" panose="020B0604030504040204" pitchFamily="34" charset="0"/>
                        </a:rPr>
                        <a:t>B-3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defRPr b="1">
                          <a:solidFill>
                            <a:schemeClr val="lt1"/>
                          </a:solidFill>
                          <a:latin typeface="Verdana"/>
                          <a:ea typeface="Verdana"/>
                        </a:defRPr>
                      </a:lvl1pPr>
                      <a:lvl2pPr marL="457200">
                        <a:defRPr b="1">
                          <a:solidFill>
                            <a:schemeClr val="lt1"/>
                          </a:solidFill>
                          <a:latin typeface="Verdana"/>
                          <a:ea typeface="Verdana"/>
                        </a:defRPr>
                      </a:lvl2pPr>
                      <a:lvl3pPr marL="914400">
                        <a:defRPr b="1">
                          <a:solidFill>
                            <a:schemeClr val="lt1"/>
                          </a:solidFill>
                          <a:latin typeface="Verdana"/>
                          <a:ea typeface="Verdana"/>
                        </a:defRPr>
                      </a:lvl3pPr>
                      <a:lvl4pPr marL="1371600">
                        <a:defRPr b="1">
                          <a:solidFill>
                            <a:schemeClr val="lt1"/>
                          </a:solidFill>
                          <a:latin typeface="Verdana"/>
                          <a:ea typeface="Verdana"/>
                        </a:defRPr>
                      </a:lvl4pPr>
                      <a:lvl5pPr marL="1828800">
                        <a:defRPr b="1">
                          <a:solidFill>
                            <a:schemeClr val="lt1"/>
                          </a:solidFill>
                          <a:latin typeface="Verdana"/>
                          <a:ea typeface="Verdana"/>
                        </a:defRPr>
                      </a:lvl5pPr>
                      <a:lvl6pPr marL="2286000">
                        <a:defRPr b="1">
                          <a:solidFill>
                            <a:schemeClr val="lt1"/>
                          </a:solidFill>
                          <a:latin typeface="Verdana"/>
                          <a:ea typeface="Verdana"/>
                        </a:defRPr>
                      </a:lvl6pPr>
                      <a:lvl7pPr marL="2743200">
                        <a:defRPr b="1">
                          <a:solidFill>
                            <a:schemeClr val="lt1"/>
                          </a:solidFill>
                          <a:latin typeface="Verdana"/>
                          <a:ea typeface="Verdana"/>
                        </a:defRPr>
                      </a:lvl7pPr>
                      <a:lvl8pPr marL="3200400">
                        <a:defRPr b="1">
                          <a:solidFill>
                            <a:schemeClr val="lt1"/>
                          </a:solidFill>
                          <a:latin typeface="Verdana"/>
                          <a:ea typeface="Verdana"/>
                        </a:defRPr>
                      </a:lvl8pPr>
                      <a:lvl9pPr marL="3657600">
                        <a:defRPr b="1">
                          <a:solidFill>
                            <a:schemeClr val="lt1"/>
                          </a:solidFill>
                          <a:latin typeface="Verdana"/>
                          <a:ea typeface="Verdana"/>
                        </a:defRPr>
                      </a:lvl9pPr>
                    </a:lstStyle>
                    <a:p>
                      <a:pPr algn="ctr" rtl="0" fontAlgn="ctr"/>
                      <a:r>
                        <a:rPr lang="en-US" sz="1000" b="0" i="0" u="none" strike="noStrike" dirty="0">
                          <a:solidFill>
                            <a:srgbClr val="000000"/>
                          </a:solidFill>
                          <a:effectLst/>
                          <a:latin typeface="Tahoma" panose="020B0604030504040204" pitchFamily="34" charset="0"/>
                        </a:rPr>
                        <a:t>B-2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defRPr b="1">
                          <a:solidFill>
                            <a:schemeClr val="lt1"/>
                          </a:solidFill>
                          <a:latin typeface="Verdana"/>
                          <a:ea typeface="Verdana"/>
                        </a:defRPr>
                      </a:lvl1pPr>
                      <a:lvl2pPr marL="457200">
                        <a:defRPr b="1">
                          <a:solidFill>
                            <a:schemeClr val="lt1"/>
                          </a:solidFill>
                          <a:latin typeface="Verdana"/>
                          <a:ea typeface="Verdana"/>
                        </a:defRPr>
                      </a:lvl2pPr>
                      <a:lvl3pPr marL="914400">
                        <a:defRPr b="1">
                          <a:solidFill>
                            <a:schemeClr val="lt1"/>
                          </a:solidFill>
                          <a:latin typeface="Verdana"/>
                          <a:ea typeface="Verdana"/>
                        </a:defRPr>
                      </a:lvl3pPr>
                      <a:lvl4pPr marL="1371600">
                        <a:defRPr b="1">
                          <a:solidFill>
                            <a:schemeClr val="lt1"/>
                          </a:solidFill>
                          <a:latin typeface="Verdana"/>
                          <a:ea typeface="Verdana"/>
                        </a:defRPr>
                      </a:lvl4pPr>
                      <a:lvl5pPr marL="1828800">
                        <a:defRPr b="1">
                          <a:solidFill>
                            <a:schemeClr val="lt1"/>
                          </a:solidFill>
                          <a:latin typeface="Verdana"/>
                          <a:ea typeface="Verdana"/>
                        </a:defRPr>
                      </a:lvl5pPr>
                      <a:lvl6pPr marL="2286000">
                        <a:defRPr b="1">
                          <a:solidFill>
                            <a:schemeClr val="lt1"/>
                          </a:solidFill>
                          <a:latin typeface="Verdana"/>
                          <a:ea typeface="Verdana"/>
                        </a:defRPr>
                      </a:lvl6pPr>
                      <a:lvl7pPr marL="2743200">
                        <a:defRPr b="1">
                          <a:solidFill>
                            <a:schemeClr val="lt1"/>
                          </a:solidFill>
                          <a:latin typeface="Verdana"/>
                          <a:ea typeface="Verdana"/>
                        </a:defRPr>
                      </a:lvl7pPr>
                      <a:lvl8pPr marL="3200400">
                        <a:defRPr b="1">
                          <a:solidFill>
                            <a:schemeClr val="lt1"/>
                          </a:solidFill>
                          <a:latin typeface="Verdana"/>
                          <a:ea typeface="Verdana"/>
                        </a:defRPr>
                      </a:lvl8pPr>
                      <a:lvl9pPr marL="3657600">
                        <a:defRPr b="1">
                          <a:solidFill>
                            <a:schemeClr val="lt1"/>
                          </a:solidFill>
                          <a:latin typeface="Verdana"/>
                          <a:ea typeface="Verdana"/>
                        </a:defRPr>
                      </a:lvl9pPr>
                    </a:lstStyle>
                    <a:p>
                      <a:pPr algn="ctr" rtl="0" fontAlgn="ctr"/>
                      <a:r>
                        <a:rPr lang="en-US" sz="1000" b="0" i="0" u="none" strike="noStrike" dirty="0">
                          <a:solidFill>
                            <a:srgbClr val="000000"/>
                          </a:solidFill>
                          <a:effectLst/>
                          <a:latin typeface="Tahoma" panose="020B0604030504040204" pitchFamily="34" charset="0"/>
                        </a:rPr>
                        <a:t>B-1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0"/>
                  </a:ext>
                </a:extLst>
              </a:tr>
            </a:tbl>
          </a:graphicData>
        </a:graphic>
      </p:graphicFrame>
      <p:graphicFrame>
        <p:nvGraphicFramePr>
          <p:cNvPr id="253" name="Table 183">
            <a:extLst>
              <a:ext uri="{FF2B5EF4-FFF2-40B4-BE49-F238E27FC236}">
                <a16:creationId xmlns:a16="http://schemas.microsoft.com/office/drawing/2014/main" id="{A0A1E032-6F46-639A-E0DE-1F31CA51926A}"/>
              </a:ext>
            </a:extLst>
          </p:cNvPr>
          <p:cNvGraphicFramePr>
            <a:graphicFrameLocks noGrp="1"/>
          </p:cNvGraphicFramePr>
          <p:nvPr/>
        </p:nvGraphicFramePr>
        <p:xfrm>
          <a:off x="890390" y="5416900"/>
          <a:ext cx="3044680" cy="384001"/>
        </p:xfrm>
        <a:graphic>
          <a:graphicData uri="http://schemas.openxmlformats.org/drawingml/2006/table">
            <a:tbl>
              <a:tblPr firstRow="1" bandRow="1"/>
              <a:tblGrid>
                <a:gridCol w="380585">
                  <a:extLst>
                    <a:ext uri="{9D8B030D-6E8A-4147-A177-3AD203B41FA5}">
                      <a16:colId xmlns:a16="http://schemas.microsoft.com/office/drawing/2014/main" val="20000"/>
                    </a:ext>
                  </a:extLst>
                </a:gridCol>
                <a:gridCol w="380585">
                  <a:extLst>
                    <a:ext uri="{9D8B030D-6E8A-4147-A177-3AD203B41FA5}">
                      <a16:colId xmlns:a16="http://schemas.microsoft.com/office/drawing/2014/main" val="20001"/>
                    </a:ext>
                  </a:extLst>
                </a:gridCol>
                <a:gridCol w="380585">
                  <a:extLst>
                    <a:ext uri="{9D8B030D-6E8A-4147-A177-3AD203B41FA5}">
                      <a16:colId xmlns:a16="http://schemas.microsoft.com/office/drawing/2014/main" val="20002"/>
                    </a:ext>
                  </a:extLst>
                </a:gridCol>
                <a:gridCol w="380585">
                  <a:extLst>
                    <a:ext uri="{9D8B030D-6E8A-4147-A177-3AD203B41FA5}">
                      <a16:colId xmlns:a16="http://schemas.microsoft.com/office/drawing/2014/main" val="20003"/>
                    </a:ext>
                  </a:extLst>
                </a:gridCol>
                <a:gridCol w="380585">
                  <a:extLst>
                    <a:ext uri="{9D8B030D-6E8A-4147-A177-3AD203B41FA5}">
                      <a16:colId xmlns:a16="http://schemas.microsoft.com/office/drawing/2014/main" val="20004"/>
                    </a:ext>
                  </a:extLst>
                </a:gridCol>
                <a:gridCol w="380585">
                  <a:extLst>
                    <a:ext uri="{9D8B030D-6E8A-4147-A177-3AD203B41FA5}">
                      <a16:colId xmlns:a16="http://schemas.microsoft.com/office/drawing/2014/main" val="20005"/>
                    </a:ext>
                  </a:extLst>
                </a:gridCol>
                <a:gridCol w="380585">
                  <a:extLst>
                    <a:ext uri="{9D8B030D-6E8A-4147-A177-3AD203B41FA5}">
                      <a16:colId xmlns:a16="http://schemas.microsoft.com/office/drawing/2014/main" val="20006"/>
                    </a:ext>
                  </a:extLst>
                </a:gridCol>
                <a:gridCol w="380585">
                  <a:extLst>
                    <a:ext uri="{9D8B030D-6E8A-4147-A177-3AD203B41FA5}">
                      <a16:colId xmlns:a16="http://schemas.microsoft.com/office/drawing/2014/main" val="20007"/>
                    </a:ext>
                  </a:extLst>
                </a:gridCol>
              </a:tblGrid>
              <a:tr h="384001">
                <a:tc>
                  <a:txBody>
                    <a:bodyPr/>
                    <a:lstStyle>
                      <a:lvl1pPr marL="0">
                        <a:defRPr b="1">
                          <a:solidFill>
                            <a:schemeClr val="lt1"/>
                          </a:solidFill>
                          <a:latin typeface="Verdana"/>
                          <a:ea typeface="Verdana"/>
                        </a:defRPr>
                      </a:lvl1pPr>
                      <a:lvl2pPr marL="457200">
                        <a:defRPr b="1">
                          <a:solidFill>
                            <a:schemeClr val="lt1"/>
                          </a:solidFill>
                          <a:latin typeface="Verdana"/>
                          <a:ea typeface="Verdana"/>
                        </a:defRPr>
                      </a:lvl2pPr>
                      <a:lvl3pPr marL="914400">
                        <a:defRPr b="1">
                          <a:solidFill>
                            <a:schemeClr val="lt1"/>
                          </a:solidFill>
                          <a:latin typeface="Verdana"/>
                          <a:ea typeface="Verdana"/>
                        </a:defRPr>
                      </a:lvl3pPr>
                      <a:lvl4pPr marL="1371600">
                        <a:defRPr b="1">
                          <a:solidFill>
                            <a:schemeClr val="lt1"/>
                          </a:solidFill>
                          <a:latin typeface="Verdana"/>
                          <a:ea typeface="Verdana"/>
                        </a:defRPr>
                      </a:lvl4pPr>
                      <a:lvl5pPr marL="1828800">
                        <a:defRPr b="1">
                          <a:solidFill>
                            <a:schemeClr val="lt1"/>
                          </a:solidFill>
                          <a:latin typeface="Verdana"/>
                          <a:ea typeface="Verdana"/>
                        </a:defRPr>
                      </a:lvl5pPr>
                      <a:lvl6pPr marL="2286000">
                        <a:defRPr b="1">
                          <a:solidFill>
                            <a:schemeClr val="lt1"/>
                          </a:solidFill>
                          <a:latin typeface="Verdana"/>
                          <a:ea typeface="Verdana"/>
                        </a:defRPr>
                      </a:lvl6pPr>
                      <a:lvl7pPr marL="2743200">
                        <a:defRPr b="1">
                          <a:solidFill>
                            <a:schemeClr val="lt1"/>
                          </a:solidFill>
                          <a:latin typeface="Verdana"/>
                          <a:ea typeface="Verdana"/>
                        </a:defRPr>
                      </a:lvl7pPr>
                      <a:lvl8pPr marL="3200400">
                        <a:defRPr b="1">
                          <a:solidFill>
                            <a:schemeClr val="lt1"/>
                          </a:solidFill>
                          <a:latin typeface="Verdana"/>
                          <a:ea typeface="Verdana"/>
                        </a:defRPr>
                      </a:lvl8pPr>
                      <a:lvl9pPr marL="3657600">
                        <a:defRPr b="1">
                          <a:solidFill>
                            <a:schemeClr val="lt1"/>
                          </a:solidFill>
                          <a:latin typeface="Verdana"/>
                          <a:ea typeface="Verdana"/>
                        </a:defRPr>
                      </a:lvl9pPr>
                    </a:lstStyle>
                    <a:p>
                      <a:pPr algn="ctr" rtl="0" fontAlgn="ctr"/>
                      <a:r>
                        <a:rPr lang="en-US" sz="1000" b="0" i="0" u="none" strike="noStrike">
                          <a:solidFill>
                            <a:srgbClr val="000000"/>
                          </a:solidFill>
                          <a:effectLst/>
                          <a:latin typeface="Tahoma" panose="020B0604030504040204" pitchFamily="34" charset="0"/>
                        </a:rPr>
                        <a:t>B-1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defRPr b="1">
                          <a:solidFill>
                            <a:schemeClr val="lt1"/>
                          </a:solidFill>
                          <a:latin typeface="Verdana"/>
                          <a:ea typeface="Verdana"/>
                        </a:defRPr>
                      </a:lvl1pPr>
                      <a:lvl2pPr marL="457200">
                        <a:defRPr b="1">
                          <a:solidFill>
                            <a:schemeClr val="lt1"/>
                          </a:solidFill>
                          <a:latin typeface="Verdana"/>
                          <a:ea typeface="Verdana"/>
                        </a:defRPr>
                      </a:lvl2pPr>
                      <a:lvl3pPr marL="914400">
                        <a:defRPr b="1">
                          <a:solidFill>
                            <a:schemeClr val="lt1"/>
                          </a:solidFill>
                          <a:latin typeface="Verdana"/>
                          <a:ea typeface="Verdana"/>
                        </a:defRPr>
                      </a:lvl3pPr>
                      <a:lvl4pPr marL="1371600">
                        <a:defRPr b="1">
                          <a:solidFill>
                            <a:schemeClr val="lt1"/>
                          </a:solidFill>
                          <a:latin typeface="Verdana"/>
                          <a:ea typeface="Verdana"/>
                        </a:defRPr>
                      </a:lvl4pPr>
                      <a:lvl5pPr marL="1828800">
                        <a:defRPr b="1">
                          <a:solidFill>
                            <a:schemeClr val="lt1"/>
                          </a:solidFill>
                          <a:latin typeface="Verdana"/>
                          <a:ea typeface="Verdana"/>
                        </a:defRPr>
                      </a:lvl5pPr>
                      <a:lvl6pPr marL="2286000">
                        <a:defRPr b="1">
                          <a:solidFill>
                            <a:schemeClr val="lt1"/>
                          </a:solidFill>
                          <a:latin typeface="Verdana"/>
                          <a:ea typeface="Verdana"/>
                        </a:defRPr>
                      </a:lvl6pPr>
                      <a:lvl7pPr marL="2743200">
                        <a:defRPr b="1">
                          <a:solidFill>
                            <a:schemeClr val="lt1"/>
                          </a:solidFill>
                          <a:latin typeface="Verdana"/>
                          <a:ea typeface="Verdana"/>
                        </a:defRPr>
                      </a:lvl7pPr>
                      <a:lvl8pPr marL="3200400">
                        <a:defRPr b="1">
                          <a:solidFill>
                            <a:schemeClr val="lt1"/>
                          </a:solidFill>
                          <a:latin typeface="Verdana"/>
                          <a:ea typeface="Verdana"/>
                        </a:defRPr>
                      </a:lvl8pPr>
                      <a:lvl9pPr marL="3657600">
                        <a:defRPr b="1">
                          <a:solidFill>
                            <a:schemeClr val="lt1"/>
                          </a:solidFill>
                          <a:latin typeface="Verdana"/>
                          <a:ea typeface="Verdana"/>
                        </a:defRPr>
                      </a:lvl9pPr>
                    </a:lstStyle>
                    <a:p>
                      <a:pPr algn="ctr" rtl="0" fontAlgn="ctr"/>
                      <a:r>
                        <a:rPr lang="en-US" sz="1000" b="0" i="0" u="none" strike="noStrike">
                          <a:solidFill>
                            <a:srgbClr val="000000"/>
                          </a:solidFill>
                          <a:effectLst/>
                          <a:latin typeface="Tahoma" panose="020B0604030504040204" pitchFamily="34" charset="0"/>
                        </a:rPr>
                        <a:t>B-2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defRPr b="1">
                          <a:solidFill>
                            <a:schemeClr val="lt1"/>
                          </a:solidFill>
                          <a:latin typeface="Verdana"/>
                          <a:ea typeface="Verdana"/>
                        </a:defRPr>
                      </a:lvl1pPr>
                      <a:lvl2pPr marL="457200">
                        <a:defRPr b="1">
                          <a:solidFill>
                            <a:schemeClr val="lt1"/>
                          </a:solidFill>
                          <a:latin typeface="Verdana"/>
                          <a:ea typeface="Verdana"/>
                        </a:defRPr>
                      </a:lvl2pPr>
                      <a:lvl3pPr marL="914400">
                        <a:defRPr b="1">
                          <a:solidFill>
                            <a:schemeClr val="lt1"/>
                          </a:solidFill>
                          <a:latin typeface="Verdana"/>
                          <a:ea typeface="Verdana"/>
                        </a:defRPr>
                      </a:lvl3pPr>
                      <a:lvl4pPr marL="1371600">
                        <a:defRPr b="1">
                          <a:solidFill>
                            <a:schemeClr val="lt1"/>
                          </a:solidFill>
                          <a:latin typeface="Verdana"/>
                          <a:ea typeface="Verdana"/>
                        </a:defRPr>
                      </a:lvl4pPr>
                      <a:lvl5pPr marL="1828800">
                        <a:defRPr b="1">
                          <a:solidFill>
                            <a:schemeClr val="lt1"/>
                          </a:solidFill>
                          <a:latin typeface="Verdana"/>
                          <a:ea typeface="Verdana"/>
                        </a:defRPr>
                      </a:lvl5pPr>
                      <a:lvl6pPr marL="2286000">
                        <a:defRPr b="1">
                          <a:solidFill>
                            <a:schemeClr val="lt1"/>
                          </a:solidFill>
                          <a:latin typeface="Verdana"/>
                          <a:ea typeface="Verdana"/>
                        </a:defRPr>
                      </a:lvl6pPr>
                      <a:lvl7pPr marL="2743200">
                        <a:defRPr b="1">
                          <a:solidFill>
                            <a:schemeClr val="lt1"/>
                          </a:solidFill>
                          <a:latin typeface="Verdana"/>
                          <a:ea typeface="Verdana"/>
                        </a:defRPr>
                      </a:lvl7pPr>
                      <a:lvl8pPr marL="3200400">
                        <a:defRPr b="1">
                          <a:solidFill>
                            <a:schemeClr val="lt1"/>
                          </a:solidFill>
                          <a:latin typeface="Verdana"/>
                          <a:ea typeface="Verdana"/>
                        </a:defRPr>
                      </a:lvl8pPr>
                      <a:lvl9pPr marL="3657600">
                        <a:defRPr b="1">
                          <a:solidFill>
                            <a:schemeClr val="lt1"/>
                          </a:solidFill>
                          <a:latin typeface="Verdana"/>
                          <a:ea typeface="Verdana"/>
                        </a:defRPr>
                      </a:lvl9pPr>
                    </a:lstStyle>
                    <a:p>
                      <a:pPr algn="ctr" rtl="0" fontAlgn="ctr"/>
                      <a:r>
                        <a:rPr lang="en-US" sz="1000" b="0" i="0" u="none" strike="noStrike">
                          <a:solidFill>
                            <a:srgbClr val="000000"/>
                          </a:solidFill>
                          <a:effectLst/>
                          <a:latin typeface="Tahoma" panose="020B0604030504040204" pitchFamily="34" charset="0"/>
                        </a:rPr>
                        <a:t>B-3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defRPr b="1">
                          <a:solidFill>
                            <a:schemeClr val="lt1"/>
                          </a:solidFill>
                          <a:latin typeface="Verdana"/>
                          <a:ea typeface="Verdana"/>
                        </a:defRPr>
                      </a:lvl1pPr>
                      <a:lvl2pPr marL="457200">
                        <a:defRPr b="1">
                          <a:solidFill>
                            <a:schemeClr val="lt1"/>
                          </a:solidFill>
                          <a:latin typeface="Verdana"/>
                          <a:ea typeface="Verdana"/>
                        </a:defRPr>
                      </a:lvl2pPr>
                      <a:lvl3pPr marL="914400">
                        <a:defRPr b="1">
                          <a:solidFill>
                            <a:schemeClr val="lt1"/>
                          </a:solidFill>
                          <a:latin typeface="Verdana"/>
                          <a:ea typeface="Verdana"/>
                        </a:defRPr>
                      </a:lvl3pPr>
                      <a:lvl4pPr marL="1371600">
                        <a:defRPr b="1">
                          <a:solidFill>
                            <a:schemeClr val="lt1"/>
                          </a:solidFill>
                          <a:latin typeface="Verdana"/>
                          <a:ea typeface="Verdana"/>
                        </a:defRPr>
                      </a:lvl4pPr>
                      <a:lvl5pPr marL="1828800">
                        <a:defRPr b="1">
                          <a:solidFill>
                            <a:schemeClr val="lt1"/>
                          </a:solidFill>
                          <a:latin typeface="Verdana"/>
                          <a:ea typeface="Verdana"/>
                        </a:defRPr>
                      </a:lvl5pPr>
                      <a:lvl6pPr marL="2286000">
                        <a:defRPr b="1">
                          <a:solidFill>
                            <a:schemeClr val="lt1"/>
                          </a:solidFill>
                          <a:latin typeface="Verdana"/>
                          <a:ea typeface="Verdana"/>
                        </a:defRPr>
                      </a:lvl6pPr>
                      <a:lvl7pPr marL="2743200">
                        <a:defRPr b="1">
                          <a:solidFill>
                            <a:schemeClr val="lt1"/>
                          </a:solidFill>
                          <a:latin typeface="Verdana"/>
                          <a:ea typeface="Verdana"/>
                        </a:defRPr>
                      </a:lvl7pPr>
                      <a:lvl8pPr marL="3200400">
                        <a:defRPr b="1">
                          <a:solidFill>
                            <a:schemeClr val="lt1"/>
                          </a:solidFill>
                          <a:latin typeface="Verdana"/>
                          <a:ea typeface="Verdana"/>
                        </a:defRPr>
                      </a:lvl8pPr>
                      <a:lvl9pPr marL="3657600">
                        <a:defRPr b="1">
                          <a:solidFill>
                            <a:schemeClr val="lt1"/>
                          </a:solidFill>
                          <a:latin typeface="Verdana"/>
                          <a:ea typeface="Verdana"/>
                        </a:defRPr>
                      </a:lvl9pPr>
                    </a:lstStyle>
                    <a:p>
                      <a:pPr algn="ctr" rtl="0" fontAlgn="ctr"/>
                      <a:r>
                        <a:rPr lang="en-US" sz="1000" b="0" i="0" u="none" strike="noStrike">
                          <a:solidFill>
                            <a:srgbClr val="000000"/>
                          </a:solidFill>
                          <a:effectLst/>
                          <a:latin typeface="Tahoma" panose="020B0604030504040204" pitchFamily="34" charset="0"/>
                        </a:rPr>
                        <a:t>B-4</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defRPr b="1">
                          <a:solidFill>
                            <a:schemeClr val="lt1"/>
                          </a:solidFill>
                          <a:latin typeface="Verdana"/>
                          <a:ea typeface="Verdana"/>
                        </a:defRPr>
                      </a:lvl1pPr>
                      <a:lvl2pPr marL="457200">
                        <a:defRPr b="1">
                          <a:solidFill>
                            <a:schemeClr val="lt1"/>
                          </a:solidFill>
                          <a:latin typeface="Verdana"/>
                          <a:ea typeface="Verdana"/>
                        </a:defRPr>
                      </a:lvl2pPr>
                      <a:lvl3pPr marL="914400">
                        <a:defRPr b="1">
                          <a:solidFill>
                            <a:schemeClr val="lt1"/>
                          </a:solidFill>
                          <a:latin typeface="Verdana"/>
                          <a:ea typeface="Verdana"/>
                        </a:defRPr>
                      </a:lvl3pPr>
                      <a:lvl4pPr marL="1371600">
                        <a:defRPr b="1">
                          <a:solidFill>
                            <a:schemeClr val="lt1"/>
                          </a:solidFill>
                          <a:latin typeface="Verdana"/>
                          <a:ea typeface="Verdana"/>
                        </a:defRPr>
                      </a:lvl4pPr>
                      <a:lvl5pPr marL="1828800">
                        <a:defRPr b="1">
                          <a:solidFill>
                            <a:schemeClr val="lt1"/>
                          </a:solidFill>
                          <a:latin typeface="Verdana"/>
                          <a:ea typeface="Verdana"/>
                        </a:defRPr>
                      </a:lvl5pPr>
                      <a:lvl6pPr marL="2286000">
                        <a:defRPr b="1">
                          <a:solidFill>
                            <a:schemeClr val="lt1"/>
                          </a:solidFill>
                          <a:latin typeface="Verdana"/>
                          <a:ea typeface="Verdana"/>
                        </a:defRPr>
                      </a:lvl6pPr>
                      <a:lvl7pPr marL="2743200">
                        <a:defRPr b="1">
                          <a:solidFill>
                            <a:schemeClr val="lt1"/>
                          </a:solidFill>
                          <a:latin typeface="Verdana"/>
                          <a:ea typeface="Verdana"/>
                        </a:defRPr>
                      </a:lvl7pPr>
                      <a:lvl8pPr marL="3200400">
                        <a:defRPr b="1">
                          <a:solidFill>
                            <a:schemeClr val="lt1"/>
                          </a:solidFill>
                          <a:latin typeface="Verdana"/>
                          <a:ea typeface="Verdana"/>
                        </a:defRPr>
                      </a:lvl8pPr>
                      <a:lvl9pPr marL="3657600">
                        <a:defRPr b="1">
                          <a:solidFill>
                            <a:schemeClr val="lt1"/>
                          </a:solidFill>
                          <a:latin typeface="Verdana"/>
                          <a:ea typeface="Verdana"/>
                        </a:defRPr>
                      </a:lvl9pPr>
                    </a:lstStyle>
                    <a:p>
                      <a:pPr algn="ctr" rtl="0" fontAlgn="ctr"/>
                      <a:r>
                        <a:rPr lang="en-US" sz="1000" b="0" i="0" u="none" strike="noStrike">
                          <a:solidFill>
                            <a:srgbClr val="000000"/>
                          </a:solidFill>
                          <a:effectLst/>
                          <a:latin typeface="Tahoma" panose="020B0604030504040204" pitchFamily="34" charset="0"/>
                        </a:rPr>
                        <a:t>B-5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defRPr b="1">
                          <a:solidFill>
                            <a:schemeClr val="lt1"/>
                          </a:solidFill>
                          <a:latin typeface="Verdana"/>
                          <a:ea typeface="Verdana"/>
                        </a:defRPr>
                      </a:lvl1pPr>
                      <a:lvl2pPr marL="457200">
                        <a:defRPr b="1">
                          <a:solidFill>
                            <a:schemeClr val="lt1"/>
                          </a:solidFill>
                          <a:latin typeface="Verdana"/>
                          <a:ea typeface="Verdana"/>
                        </a:defRPr>
                      </a:lvl2pPr>
                      <a:lvl3pPr marL="914400">
                        <a:defRPr b="1">
                          <a:solidFill>
                            <a:schemeClr val="lt1"/>
                          </a:solidFill>
                          <a:latin typeface="Verdana"/>
                          <a:ea typeface="Verdana"/>
                        </a:defRPr>
                      </a:lvl3pPr>
                      <a:lvl4pPr marL="1371600">
                        <a:defRPr b="1">
                          <a:solidFill>
                            <a:schemeClr val="lt1"/>
                          </a:solidFill>
                          <a:latin typeface="Verdana"/>
                          <a:ea typeface="Verdana"/>
                        </a:defRPr>
                      </a:lvl4pPr>
                      <a:lvl5pPr marL="1828800">
                        <a:defRPr b="1">
                          <a:solidFill>
                            <a:schemeClr val="lt1"/>
                          </a:solidFill>
                          <a:latin typeface="Verdana"/>
                          <a:ea typeface="Verdana"/>
                        </a:defRPr>
                      </a:lvl5pPr>
                      <a:lvl6pPr marL="2286000">
                        <a:defRPr b="1">
                          <a:solidFill>
                            <a:schemeClr val="lt1"/>
                          </a:solidFill>
                          <a:latin typeface="Verdana"/>
                          <a:ea typeface="Verdana"/>
                        </a:defRPr>
                      </a:lvl6pPr>
                      <a:lvl7pPr marL="2743200">
                        <a:defRPr b="1">
                          <a:solidFill>
                            <a:schemeClr val="lt1"/>
                          </a:solidFill>
                          <a:latin typeface="Verdana"/>
                          <a:ea typeface="Verdana"/>
                        </a:defRPr>
                      </a:lvl7pPr>
                      <a:lvl8pPr marL="3200400">
                        <a:defRPr b="1">
                          <a:solidFill>
                            <a:schemeClr val="lt1"/>
                          </a:solidFill>
                          <a:latin typeface="Verdana"/>
                          <a:ea typeface="Verdana"/>
                        </a:defRPr>
                      </a:lvl8pPr>
                      <a:lvl9pPr marL="3657600">
                        <a:defRPr b="1">
                          <a:solidFill>
                            <a:schemeClr val="lt1"/>
                          </a:solidFill>
                          <a:latin typeface="Verdana"/>
                          <a:ea typeface="Verdana"/>
                        </a:defRPr>
                      </a:lvl9pPr>
                    </a:lstStyle>
                    <a:p>
                      <a:pPr algn="ctr" rtl="0" fontAlgn="ctr"/>
                      <a:r>
                        <a:rPr lang="en-US" sz="1000" b="0" i="0" u="none" strike="noStrike">
                          <a:solidFill>
                            <a:srgbClr val="000000"/>
                          </a:solidFill>
                          <a:effectLst/>
                          <a:latin typeface="Tahoma" panose="020B0604030504040204" pitchFamily="34" charset="0"/>
                        </a:rPr>
                        <a:t>B-6</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defRPr b="1">
                          <a:solidFill>
                            <a:schemeClr val="lt1"/>
                          </a:solidFill>
                          <a:latin typeface="Verdana"/>
                          <a:ea typeface="Verdana"/>
                        </a:defRPr>
                      </a:lvl1pPr>
                      <a:lvl2pPr marL="457200">
                        <a:defRPr b="1">
                          <a:solidFill>
                            <a:schemeClr val="lt1"/>
                          </a:solidFill>
                          <a:latin typeface="Verdana"/>
                          <a:ea typeface="Verdana"/>
                        </a:defRPr>
                      </a:lvl2pPr>
                      <a:lvl3pPr marL="914400">
                        <a:defRPr b="1">
                          <a:solidFill>
                            <a:schemeClr val="lt1"/>
                          </a:solidFill>
                          <a:latin typeface="Verdana"/>
                          <a:ea typeface="Verdana"/>
                        </a:defRPr>
                      </a:lvl3pPr>
                      <a:lvl4pPr marL="1371600">
                        <a:defRPr b="1">
                          <a:solidFill>
                            <a:schemeClr val="lt1"/>
                          </a:solidFill>
                          <a:latin typeface="Verdana"/>
                          <a:ea typeface="Verdana"/>
                        </a:defRPr>
                      </a:lvl4pPr>
                      <a:lvl5pPr marL="1828800">
                        <a:defRPr b="1">
                          <a:solidFill>
                            <a:schemeClr val="lt1"/>
                          </a:solidFill>
                          <a:latin typeface="Verdana"/>
                          <a:ea typeface="Verdana"/>
                        </a:defRPr>
                      </a:lvl5pPr>
                      <a:lvl6pPr marL="2286000">
                        <a:defRPr b="1">
                          <a:solidFill>
                            <a:schemeClr val="lt1"/>
                          </a:solidFill>
                          <a:latin typeface="Verdana"/>
                          <a:ea typeface="Verdana"/>
                        </a:defRPr>
                      </a:lvl6pPr>
                      <a:lvl7pPr marL="2743200">
                        <a:defRPr b="1">
                          <a:solidFill>
                            <a:schemeClr val="lt1"/>
                          </a:solidFill>
                          <a:latin typeface="Verdana"/>
                          <a:ea typeface="Verdana"/>
                        </a:defRPr>
                      </a:lvl7pPr>
                      <a:lvl8pPr marL="3200400">
                        <a:defRPr b="1">
                          <a:solidFill>
                            <a:schemeClr val="lt1"/>
                          </a:solidFill>
                          <a:latin typeface="Verdana"/>
                          <a:ea typeface="Verdana"/>
                        </a:defRPr>
                      </a:lvl8pPr>
                      <a:lvl9pPr marL="3657600">
                        <a:defRPr b="1">
                          <a:solidFill>
                            <a:schemeClr val="lt1"/>
                          </a:solidFill>
                          <a:latin typeface="Verdana"/>
                          <a:ea typeface="Verdana"/>
                        </a:defRPr>
                      </a:lvl9pPr>
                    </a:lstStyle>
                    <a:p>
                      <a:pPr algn="ctr" rtl="0" fontAlgn="ctr"/>
                      <a:r>
                        <a:rPr lang="en-US" sz="1000" b="0" i="0" u="none" strike="noStrike">
                          <a:solidFill>
                            <a:srgbClr val="000000"/>
                          </a:solidFill>
                          <a:effectLst/>
                          <a:latin typeface="Tahoma" panose="020B0604030504040204" pitchFamily="34" charset="0"/>
                        </a:rPr>
                        <a:t>B-7</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defRPr b="1">
                          <a:solidFill>
                            <a:schemeClr val="lt1"/>
                          </a:solidFill>
                          <a:latin typeface="Verdana"/>
                          <a:ea typeface="Verdana"/>
                        </a:defRPr>
                      </a:lvl1pPr>
                      <a:lvl2pPr marL="457200">
                        <a:defRPr b="1">
                          <a:solidFill>
                            <a:schemeClr val="lt1"/>
                          </a:solidFill>
                          <a:latin typeface="Verdana"/>
                          <a:ea typeface="Verdana"/>
                        </a:defRPr>
                      </a:lvl2pPr>
                      <a:lvl3pPr marL="914400">
                        <a:defRPr b="1">
                          <a:solidFill>
                            <a:schemeClr val="lt1"/>
                          </a:solidFill>
                          <a:latin typeface="Verdana"/>
                          <a:ea typeface="Verdana"/>
                        </a:defRPr>
                      </a:lvl3pPr>
                      <a:lvl4pPr marL="1371600">
                        <a:defRPr b="1">
                          <a:solidFill>
                            <a:schemeClr val="lt1"/>
                          </a:solidFill>
                          <a:latin typeface="Verdana"/>
                          <a:ea typeface="Verdana"/>
                        </a:defRPr>
                      </a:lvl4pPr>
                      <a:lvl5pPr marL="1828800">
                        <a:defRPr b="1">
                          <a:solidFill>
                            <a:schemeClr val="lt1"/>
                          </a:solidFill>
                          <a:latin typeface="Verdana"/>
                          <a:ea typeface="Verdana"/>
                        </a:defRPr>
                      </a:lvl5pPr>
                      <a:lvl6pPr marL="2286000">
                        <a:defRPr b="1">
                          <a:solidFill>
                            <a:schemeClr val="lt1"/>
                          </a:solidFill>
                          <a:latin typeface="Verdana"/>
                          <a:ea typeface="Verdana"/>
                        </a:defRPr>
                      </a:lvl6pPr>
                      <a:lvl7pPr marL="2743200">
                        <a:defRPr b="1">
                          <a:solidFill>
                            <a:schemeClr val="lt1"/>
                          </a:solidFill>
                          <a:latin typeface="Verdana"/>
                          <a:ea typeface="Verdana"/>
                        </a:defRPr>
                      </a:lvl7pPr>
                      <a:lvl8pPr marL="3200400">
                        <a:defRPr b="1">
                          <a:solidFill>
                            <a:schemeClr val="lt1"/>
                          </a:solidFill>
                          <a:latin typeface="Verdana"/>
                          <a:ea typeface="Verdana"/>
                        </a:defRPr>
                      </a:lvl8pPr>
                      <a:lvl9pPr marL="3657600">
                        <a:defRPr b="1">
                          <a:solidFill>
                            <a:schemeClr val="lt1"/>
                          </a:solidFill>
                          <a:latin typeface="Verdana"/>
                          <a:ea typeface="Verdana"/>
                        </a:defRPr>
                      </a:lvl9pPr>
                    </a:lstStyle>
                    <a:p>
                      <a:pPr algn="ctr" rtl="0" fontAlgn="ctr"/>
                      <a:r>
                        <a:rPr lang="en-US" sz="1000" b="0" i="0" u="none" strike="noStrike" dirty="0">
                          <a:solidFill>
                            <a:srgbClr val="000000"/>
                          </a:solidFill>
                          <a:effectLst/>
                          <a:latin typeface="Tahoma" panose="020B0604030504040204" pitchFamily="34" charset="0"/>
                        </a:rPr>
                        <a:t>B-8</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0"/>
                  </a:ext>
                </a:extLst>
              </a:tr>
            </a:tbl>
          </a:graphicData>
        </a:graphic>
      </p:graphicFrame>
      <p:sp>
        <p:nvSpPr>
          <p:cNvPr id="254" name="Right Brace 18">
            <a:extLst>
              <a:ext uri="{FF2B5EF4-FFF2-40B4-BE49-F238E27FC236}">
                <a16:creationId xmlns:a16="http://schemas.microsoft.com/office/drawing/2014/main" id="{6536C139-95CA-3796-B7C6-58CA38791ED0}"/>
              </a:ext>
            </a:extLst>
          </p:cNvPr>
          <p:cNvSpPr/>
          <p:nvPr/>
        </p:nvSpPr>
        <p:spPr>
          <a:xfrm rot="5400000" flipH="1">
            <a:off x="2116595" y="4472823"/>
            <a:ext cx="193505" cy="1625601"/>
          </a:xfrm>
          <a:prstGeom prst="rightBrace">
            <a:avLst>
              <a:gd name="adj1" fmla="val 8333"/>
              <a:gd name="adj2" fmla="val 50953"/>
            </a:avLst>
          </a:prstGeom>
          <a:noFill/>
          <a:ln w="9525" cap="flat" cmpd="sng" algn="ctr">
            <a:solidFill>
              <a:srgbClr val="FFFFFF">
                <a:lumMod val="50000"/>
              </a:srgbClr>
            </a:solidFill>
            <a:prstDash val="solid"/>
          </a:ln>
          <a:effectLst/>
        </p:spPr>
        <p:txBody>
          <a:bodyPr rtlCol="0" anchor="ctr"/>
          <a:lstStyle/>
          <a:p>
            <a:pPr marL="0" marR="0" lvl="0" indent="0" algn="ctr" defTabSz="803910" rtl="0" eaLnBrk="1" fontAlgn="auto" latinLnBrk="0" hangingPunct="1">
              <a:lnSpc>
                <a:spcPct val="100000"/>
              </a:lnSpc>
              <a:spcBef>
                <a:spcPts val="0"/>
              </a:spcBef>
              <a:spcAft>
                <a:spcPts val="0"/>
              </a:spcAft>
              <a:buClrTx/>
              <a:buSzTx/>
              <a:buFontTx/>
              <a:buNone/>
              <a:tabLst/>
              <a:defRPr/>
            </a:pPr>
            <a:endParaRPr kumimoji="1" lang="en-US" sz="1580" b="0" i="0" u="none" strike="noStrike" kern="1200" cap="none" spc="0" normalizeH="0" baseline="0" noProof="0">
              <a:ln>
                <a:noFill/>
              </a:ln>
              <a:solidFill>
                <a:srgbClr val="000000"/>
              </a:solidFill>
              <a:effectLst/>
              <a:uLnTx/>
              <a:uFillTx/>
              <a:latin typeface="Verdana"/>
              <a:ea typeface="Verdana"/>
              <a:cs typeface="+mn-cs"/>
            </a:endParaRPr>
          </a:p>
        </p:txBody>
      </p:sp>
      <p:sp>
        <p:nvSpPr>
          <p:cNvPr id="255" name="TextBox 184">
            <a:extLst>
              <a:ext uri="{FF2B5EF4-FFF2-40B4-BE49-F238E27FC236}">
                <a16:creationId xmlns:a16="http://schemas.microsoft.com/office/drawing/2014/main" id="{52AB7CD2-CCAA-F617-BF1B-52D0D9007B86}"/>
              </a:ext>
            </a:extLst>
          </p:cNvPr>
          <p:cNvSpPr txBox="1"/>
          <p:nvPr/>
        </p:nvSpPr>
        <p:spPr>
          <a:xfrm>
            <a:off x="1544798" y="5247171"/>
            <a:ext cx="2354704" cy="215444"/>
          </a:xfrm>
          <a:prstGeom prst="rect">
            <a:avLst/>
          </a:prstGeom>
          <a:noFill/>
        </p:spPr>
        <p:txBody>
          <a:bodyPr wrap="square" rtlCol="0">
            <a:spAutoFit/>
          </a:bodyPr>
          <a:lstStyle/>
          <a:p>
            <a:pPr algn="l" defTabSz="803910" rtl="0"/>
            <a:r>
              <a:rPr kumimoji="1" lang="en-US" sz="800" kern="1200" dirty="0">
                <a:solidFill>
                  <a:srgbClr val="000000"/>
                </a:solidFill>
                <a:latin typeface="Verdana"/>
                <a:ea typeface="Verdana"/>
                <a:cs typeface="+mn-cs"/>
              </a:rPr>
              <a:t>Same Process (5Stations)</a:t>
            </a:r>
          </a:p>
        </p:txBody>
      </p:sp>
      <p:grpSp>
        <p:nvGrpSpPr>
          <p:cNvPr id="256" name="Group 185">
            <a:extLst>
              <a:ext uri="{FF2B5EF4-FFF2-40B4-BE49-F238E27FC236}">
                <a16:creationId xmlns:a16="http://schemas.microsoft.com/office/drawing/2014/main" id="{86261DC7-20F6-E368-5704-1B14D48B0AF0}"/>
              </a:ext>
            </a:extLst>
          </p:cNvPr>
          <p:cNvGrpSpPr/>
          <p:nvPr/>
        </p:nvGrpSpPr>
        <p:grpSpPr>
          <a:xfrm>
            <a:off x="2367110" y="3930603"/>
            <a:ext cx="201864" cy="168758"/>
            <a:chOff x="4287795" y="941500"/>
            <a:chExt cx="284207" cy="187576"/>
          </a:xfrm>
          <a:solidFill>
            <a:srgbClr val="000000"/>
          </a:solidFill>
        </p:grpSpPr>
        <p:sp>
          <p:nvSpPr>
            <p:cNvPr id="257" name="Oval 186">
              <a:extLst>
                <a:ext uri="{FF2B5EF4-FFF2-40B4-BE49-F238E27FC236}">
                  <a16:creationId xmlns:a16="http://schemas.microsoft.com/office/drawing/2014/main" id="{1478B785-AB4F-F777-6C03-FBE4BAA55237}"/>
                </a:ext>
              </a:extLst>
            </p:cNvPr>
            <p:cNvSpPr/>
            <p:nvPr/>
          </p:nvSpPr>
          <p:spPr>
            <a:xfrm>
              <a:off x="4390769" y="1021492"/>
              <a:ext cx="74140" cy="98131"/>
            </a:xfrm>
            <a:prstGeom prst="ellipse">
              <a:avLst/>
            </a:prstGeom>
            <a:grpFill/>
            <a:ln w="25400" cap="flat" cmpd="sng" algn="ctr">
              <a:solidFill>
                <a:srgbClr val="000000"/>
              </a:solidFill>
              <a:prstDash val="solid"/>
            </a:ln>
            <a:effectLst/>
          </p:spPr>
          <p:txBody>
            <a:bodyPr rtlCol="0" anchor="ctr"/>
            <a:lstStyle/>
            <a:p>
              <a:pPr marL="0" marR="0" lvl="0" indent="0" algn="ctr" defTabSz="803910" rtl="0" eaLnBrk="1" fontAlgn="auto" latinLnBrk="0" hangingPunct="1">
                <a:lnSpc>
                  <a:spcPct val="100000"/>
                </a:lnSpc>
                <a:spcBef>
                  <a:spcPts val="0"/>
                </a:spcBef>
                <a:spcAft>
                  <a:spcPts val="0"/>
                </a:spcAft>
                <a:buClrTx/>
                <a:buSzTx/>
                <a:buFontTx/>
                <a:buNone/>
                <a:tabLst/>
                <a:defRPr/>
              </a:pPr>
              <a:endParaRPr kumimoji="1" lang="en-US" sz="1580" b="0" i="0" u="none" strike="noStrike" kern="1200" cap="none" spc="0" normalizeH="0" baseline="0" noProof="0">
                <a:ln>
                  <a:noFill/>
                </a:ln>
                <a:solidFill>
                  <a:srgbClr val="FFFFFF"/>
                </a:solidFill>
                <a:effectLst/>
                <a:uLnTx/>
                <a:uFillTx/>
                <a:latin typeface="Verdana"/>
                <a:ea typeface="Verdana"/>
                <a:cs typeface="+mn-cs"/>
              </a:endParaRPr>
            </a:p>
          </p:txBody>
        </p:sp>
        <p:sp>
          <p:nvSpPr>
            <p:cNvPr id="258" name="Block Arc 187">
              <a:extLst>
                <a:ext uri="{FF2B5EF4-FFF2-40B4-BE49-F238E27FC236}">
                  <a16:creationId xmlns:a16="http://schemas.microsoft.com/office/drawing/2014/main" id="{5E8AA6C3-FC48-0C75-397B-DDADF80604A7}"/>
                </a:ext>
              </a:extLst>
            </p:cNvPr>
            <p:cNvSpPr/>
            <p:nvPr/>
          </p:nvSpPr>
          <p:spPr>
            <a:xfrm>
              <a:off x="4287795" y="941500"/>
              <a:ext cx="284207" cy="187576"/>
            </a:xfrm>
            <a:prstGeom prst="blockArc">
              <a:avLst/>
            </a:prstGeom>
            <a:grpFill/>
            <a:ln w="25400" cap="flat" cmpd="sng" algn="ctr">
              <a:solidFill>
                <a:srgbClr val="000000"/>
              </a:solidFill>
              <a:prstDash val="solid"/>
            </a:ln>
            <a:effectLst/>
          </p:spPr>
          <p:txBody>
            <a:bodyPr rtlCol="0" anchor="ctr"/>
            <a:lstStyle/>
            <a:p>
              <a:pPr marL="0" marR="0" lvl="0" indent="0" algn="ctr" defTabSz="803910" rtl="0" eaLnBrk="1" fontAlgn="auto" latinLnBrk="0" hangingPunct="1">
                <a:lnSpc>
                  <a:spcPct val="100000"/>
                </a:lnSpc>
                <a:spcBef>
                  <a:spcPts val="0"/>
                </a:spcBef>
                <a:spcAft>
                  <a:spcPts val="0"/>
                </a:spcAft>
                <a:buClrTx/>
                <a:buSzTx/>
                <a:buFontTx/>
                <a:buNone/>
                <a:tabLst/>
                <a:defRPr/>
              </a:pPr>
              <a:endParaRPr kumimoji="1" lang="en-US" sz="1580" b="0" i="0" u="none" strike="noStrike" kern="1200" cap="none" spc="0" normalizeH="0" baseline="0" noProof="0">
                <a:ln>
                  <a:noFill/>
                </a:ln>
                <a:solidFill>
                  <a:srgbClr val="000000"/>
                </a:solidFill>
                <a:effectLst/>
                <a:uLnTx/>
                <a:uFillTx/>
                <a:latin typeface="Verdana"/>
                <a:ea typeface="Verdana"/>
                <a:cs typeface="+mn-cs"/>
              </a:endParaRPr>
            </a:p>
          </p:txBody>
        </p:sp>
      </p:grpSp>
      <p:sp>
        <p:nvSpPr>
          <p:cNvPr id="259" name="TextBox 188">
            <a:extLst>
              <a:ext uri="{FF2B5EF4-FFF2-40B4-BE49-F238E27FC236}">
                <a16:creationId xmlns:a16="http://schemas.microsoft.com/office/drawing/2014/main" id="{B8C6D49B-C11E-0D80-0B05-4C8B34A86101}"/>
              </a:ext>
            </a:extLst>
          </p:cNvPr>
          <p:cNvSpPr txBox="1"/>
          <p:nvPr/>
        </p:nvSpPr>
        <p:spPr>
          <a:xfrm>
            <a:off x="2538667" y="3897532"/>
            <a:ext cx="809122" cy="215444"/>
          </a:xfrm>
          <a:prstGeom prst="rect">
            <a:avLst/>
          </a:prstGeom>
          <a:noFill/>
        </p:spPr>
        <p:txBody>
          <a:bodyPr wrap="square" rtlCol="0">
            <a:spAutoFit/>
          </a:bodyPr>
          <a:lstStyle/>
          <a:p>
            <a:pPr algn="l" defTabSz="803910" rtl="0"/>
            <a:r>
              <a:rPr kumimoji="1" lang="en-US" sz="800" kern="1200" dirty="0">
                <a:solidFill>
                  <a:srgbClr val="000000"/>
                </a:solidFill>
                <a:latin typeface="Tahoma" panose="020B0604030504040204" pitchFamily="34" charset="0"/>
                <a:ea typeface="Tahoma" panose="020B0604030504040204" pitchFamily="34" charset="0"/>
                <a:cs typeface="Tahoma" panose="020B0604030504040204" pitchFamily="34" charset="0"/>
              </a:rPr>
              <a:t>PIC Machine</a:t>
            </a:r>
          </a:p>
        </p:txBody>
      </p:sp>
      <p:sp>
        <p:nvSpPr>
          <p:cNvPr id="260" name="TextBox 189">
            <a:extLst>
              <a:ext uri="{FF2B5EF4-FFF2-40B4-BE49-F238E27FC236}">
                <a16:creationId xmlns:a16="http://schemas.microsoft.com/office/drawing/2014/main" id="{760BEB9F-6A52-4366-4BCC-9604D2BEA9D2}"/>
              </a:ext>
            </a:extLst>
          </p:cNvPr>
          <p:cNvSpPr txBox="1"/>
          <p:nvPr/>
        </p:nvSpPr>
        <p:spPr>
          <a:xfrm>
            <a:off x="2964953" y="2953522"/>
            <a:ext cx="1193897" cy="230832"/>
          </a:xfrm>
          <a:prstGeom prst="rect">
            <a:avLst/>
          </a:prstGeom>
          <a:noFill/>
        </p:spPr>
        <p:txBody>
          <a:bodyPr wrap="square" rtlCol="0">
            <a:spAutoFit/>
          </a:bodyPr>
          <a:lstStyle/>
          <a:p>
            <a:pPr algn="l" defTabSz="803910" rtl="0"/>
            <a:r>
              <a:rPr kumimoji="1" lang="en-US" sz="900" kern="1200" dirty="0">
                <a:solidFill>
                  <a:srgbClr val="000000"/>
                </a:solidFill>
                <a:latin typeface="Tahoma" panose="020B0604030504040204" pitchFamily="34" charset="0"/>
                <a:ea typeface="Tahoma" panose="020B0604030504040204" pitchFamily="34" charset="0"/>
                <a:cs typeface="Tahoma" panose="020B0604030504040204" pitchFamily="34" charset="0"/>
              </a:rPr>
              <a:t>Conveyor System</a:t>
            </a:r>
          </a:p>
        </p:txBody>
      </p:sp>
      <p:grpSp>
        <p:nvGrpSpPr>
          <p:cNvPr id="261" name="Group 194">
            <a:extLst>
              <a:ext uri="{FF2B5EF4-FFF2-40B4-BE49-F238E27FC236}">
                <a16:creationId xmlns:a16="http://schemas.microsoft.com/office/drawing/2014/main" id="{556DAAAE-B44F-FCD8-718B-FBB5D33570AB}"/>
              </a:ext>
            </a:extLst>
          </p:cNvPr>
          <p:cNvGrpSpPr/>
          <p:nvPr/>
        </p:nvGrpSpPr>
        <p:grpSpPr>
          <a:xfrm flipV="1">
            <a:off x="2379880" y="4532594"/>
            <a:ext cx="201864" cy="168758"/>
            <a:chOff x="4287795" y="941500"/>
            <a:chExt cx="284207" cy="187576"/>
          </a:xfrm>
          <a:solidFill>
            <a:srgbClr val="000000"/>
          </a:solidFill>
        </p:grpSpPr>
        <p:sp>
          <p:nvSpPr>
            <p:cNvPr id="262" name="Oval 195">
              <a:extLst>
                <a:ext uri="{FF2B5EF4-FFF2-40B4-BE49-F238E27FC236}">
                  <a16:creationId xmlns:a16="http://schemas.microsoft.com/office/drawing/2014/main" id="{05B137CF-B256-3517-A24C-5C4DE8922595}"/>
                </a:ext>
              </a:extLst>
            </p:cNvPr>
            <p:cNvSpPr/>
            <p:nvPr/>
          </p:nvSpPr>
          <p:spPr>
            <a:xfrm>
              <a:off x="4390769" y="1021492"/>
              <a:ext cx="74140" cy="98131"/>
            </a:xfrm>
            <a:prstGeom prst="ellipse">
              <a:avLst/>
            </a:prstGeom>
            <a:grpFill/>
            <a:ln w="25400" cap="flat" cmpd="sng" algn="ctr">
              <a:solidFill>
                <a:srgbClr val="000000"/>
              </a:solidFill>
              <a:prstDash val="solid"/>
            </a:ln>
            <a:effectLst/>
          </p:spPr>
          <p:txBody>
            <a:bodyPr rtlCol="0" anchor="ctr"/>
            <a:lstStyle/>
            <a:p>
              <a:pPr marL="0" marR="0" lvl="0" indent="0" algn="ctr" defTabSz="803910" rtl="0" eaLnBrk="1" fontAlgn="auto" latinLnBrk="0" hangingPunct="1">
                <a:lnSpc>
                  <a:spcPct val="100000"/>
                </a:lnSpc>
                <a:spcBef>
                  <a:spcPts val="0"/>
                </a:spcBef>
                <a:spcAft>
                  <a:spcPts val="0"/>
                </a:spcAft>
                <a:buClrTx/>
                <a:buSzTx/>
                <a:buFontTx/>
                <a:buNone/>
                <a:tabLst/>
                <a:defRPr/>
              </a:pPr>
              <a:endParaRPr kumimoji="1" lang="en-US" sz="1580" b="0" i="0" u="none" strike="noStrike" kern="1200" cap="none" spc="0" normalizeH="0" baseline="0" noProof="0">
                <a:ln>
                  <a:noFill/>
                </a:ln>
                <a:solidFill>
                  <a:srgbClr val="FFFFFF"/>
                </a:solidFill>
                <a:effectLst/>
                <a:uLnTx/>
                <a:uFillTx/>
                <a:latin typeface="Verdana"/>
                <a:ea typeface="Verdana"/>
                <a:cs typeface="+mn-cs"/>
              </a:endParaRPr>
            </a:p>
          </p:txBody>
        </p:sp>
        <p:sp>
          <p:nvSpPr>
            <p:cNvPr id="263" name="Block Arc 196">
              <a:extLst>
                <a:ext uri="{FF2B5EF4-FFF2-40B4-BE49-F238E27FC236}">
                  <a16:creationId xmlns:a16="http://schemas.microsoft.com/office/drawing/2014/main" id="{18D256D7-C5A7-7999-27C9-B537E27A9503}"/>
                </a:ext>
              </a:extLst>
            </p:cNvPr>
            <p:cNvSpPr/>
            <p:nvPr/>
          </p:nvSpPr>
          <p:spPr>
            <a:xfrm>
              <a:off x="4287795" y="941500"/>
              <a:ext cx="284207" cy="187576"/>
            </a:xfrm>
            <a:prstGeom prst="blockArc">
              <a:avLst/>
            </a:prstGeom>
            <a:grpFill/>
            <a:ln w="25400" cap="flat" cmpd="sng" algn="ctr">
              <a:solidFill>
                <a:srgbClr val="000000"/>
              </a:solidFill>
              <a:prstDash val="solid"/>
            </a:ln>
            <a:effectLst/>
          </p:spPr>
          <p:txBody>
            <a:bodyPr rtlCol="0" anchor="ctr"/>
            <a:lstStyle/>
            <a:p>
              <a:pPr marL="0" marR="0" lvl="0" indent="0" algn="ctr" defTabSz="803910" rtl="0" eaLnBrk="1" fontAlgn="auto" latinLnBrk="0" hangingPunct="1">
                <a:lnSpc>
                  <a:spcPct val="100000"/>
                </a:lnSpc>
                <a:spcBef>
                  <a:spcPts val="0"/>
                </a:spcBef>
                <a:spcAft>
                  <a:spcPts val="0"/>
                </a:spcAft>
                <a:buClrTx/>
                <a:buSzTx/>
                <a:buFontTx/>
                <a:buNone/>
                <a:tabLst/>
                <a:defRPr/>
              </a:pPr>
              <a:endParaRPr kumimoji="1" lang="en-US" sz="1580" b="0" i="0" u="none" strike="noStrike" kern="1200" cap="none" spc="0" normalizeH="0" baseline="0" noProof="0">
                <a:ln>
                  <a:noFill/>
                </a:ln>
                <a:solidFill>
                  <a:srgbClr val="000000"/>
                </a:solidFill>
                <a:effectLst/>
                <a:uLnTx/>
                <a:uFillTx/>
                <a:latin typeface="Verdana"/>
                <a:ea typeface="Verdana"/>
                <a:cs typeface="+mn-cs"/>
              </a:endParaRPr>
            </a:p>
          </p:txBody>
        </p:sp>
      </p:grpSp>
      <p:sp>
        <p:nvSpPr>
          <p:cNvPr id="264" name="TextBox 197">
            <a:extLst>
              <a:ext uri="{FF2B5EF4-FFF2-40B4-BE49-F238E27FC236}">
                <a16:creationId xmlns:a16="http://schemas.microsoft.com/office/drawing/2014/main" id="{4D1EA4E8-D5AE-1E97-54FC-220D94674FCA}"/>
              </a:ext>
            </a:extLst>
          </p:cNvPr>
          <p:cNvSpPr txBox="1"/>
          <p:nvPr/>
        </p:nvSpPr>
        <p:spPr>
          <a:xfrm>
            <a:off x="2040930" y="4665733"/>
            <a:ext cx="916950" cy="215444"/>
          </a:xfrm>
          <a:prstGeom prst="rect">
            <a:avLst/>
          </a:prstGeom>
          <a:noFill/>
        </p:spPr>
        <p:txBody>
          <a:bodyPr wrap="square" rtlCol="0">
            <a:spAutoFit/>
          </a:bodyPr>
          <a:lstStyle/>
          <a:p>
            <a:pPr algn="l" defTabSz="803910" rtl="0"/>
            <a:r>
              <a:rPr kumimoji="1" lang="en-US" sz="800" kern="1200" dirty="0">
                <a:solidFill>
                  <a:srgbClr val="000000"/>
                </a:solidFill>
                <a:latin typeface="Verdana"/>
                <a:ea typeface="Verdana"/>
                <a:cs typeface="+mn-cs"/>
              </a:rPr>
              <a:t>Mizusumashi </a:t>
            </a:r>
          </a:p>
        </p:txBody>
      </p:sp>
      <p:grpSp>
        <p:nvGrpSpPr>
          <p:cNvPr id="265" name="Group 202">
            <a:extLst>
              <a:ext uri="{FF2B5EF4-FFF2-40B4-BE49-F238E27FC236}">
                <a16:creationId xmlns:a16="http://schemas.microsoft.com/office/drawing/2014/main" id="{306DE064-7F3A-28C5-9172-6687F67A168C}"/>
              </a:ext>
            </a:extLst>
          </p:cNvPr>
          <p:cNvGrpSpPr/>
          <p:nvPr/>
        </p:nvGrpSpPr>
        <p:grpSpPr>
          <a:xfrm rot="10800000" flipV="1">
            <a:off x="3253147" y="5198436"/>
            <a:ext cx="201864" cy="168758"/>
            <a:chOff x="4287795" y="941500"/>
            <a:chExt cx="284207" cy="187576"/>
          </a:xfrm>
          <a:solidFill>
            <a:srgbClr val="000000"/>
          </a:solidFill>
        </p:grpSpPr>
        <p:sp>
          <p:nvSpPr>
            <p:cNvPr id="266" name="Oval 203">
              <a:extLst>
                <a:ext uri="{FF2B5EF4-FFF2-40B4-BE49-F238E27FC236}">
                  <a16:creationId xmlns:a16="http://schemas.microsoft.com/office/drawing/2014/main" id="{4ABC7AE2-80CB-08BF-9690-A0157E059B90}"/>
                </a:ext>
              </a:extLst>
            </p:cNvPr>
            <p:cNvSpPr/>
            <p:nvPr/>
          </p:nvSpPr>
          <p:spPr>
            <a:xfrm>
              <a:off x="4390769" y="1021492"/>
              <a:ext cx="74140" cy="98131"/>
            </a:xfrm>
            <a:prstGeom prst="ellipse">
              <a:avLst/>
            </a:prstGeom>
            <a:grpFill/>
            <a:ln w="25400" cap="flat" cmpd="sng" algn="ctr">
              <a:solidFill>
                <a:srgbClr val="000000"/>
              </a:solidFill>
              <a:prstDash val="solid"/>
            </a:ln>
            <a:effectLst/>
          </p:spPr>
          <p:txBody>
            <a:bodyPr rtlCol="0" anchor="ctr"/>
            <a:lstStyle/>
            <a:p>
              <a:pPr marL="0" marR="0" lvl="0" indent="0" algn="ctr" defTabSz="803910" rtl="0" eaLnBrk="1" fontAlgn="auto" latinLnBrk="0" hangingPunct="1">
                <a:lnSpc>
                  <a:spcPct val="100000"/>
                </a:lnSpc>
                <a:spcBef>
                  <a:spcPts val="0"/>
                </a:spcBef>
                <a:spcAft>
                  <a:spcPts val="0"/>
                </a:spcAft>
                <a:buClrTx/>
                <a:buSzTx/>
                <a:buFontTx/>
                <a:buNone/>
                <a:tabLst/>
                <a:defRPr/>
              </a:pPr>
              <a:endParaRPr kumimoji="1" lang="en-US" sz="1580" b="0" i="0" u="none" strike="noStrike" kern="1200" cap="none" spc="0" normalizeH="0" baseline="0" noProof="0">
                <a:ln>
                  <a:noFill/>
                </a:ln>
                <a:solidFill>
                  <a:srgbClr val="FFFFFF"/>
                </a:solidFill>
                <a:effectLst/>
                <a:uLnTx/>
                <a:uFillTx/>
                <a:latin typeface="Verdana"/>
                <a:ea typeface="Verdana"/>
                <a:cs typeface="+mn-cs"/>
              </a:endParaRPr>
            </a:p>
          </p:txBody>
        </p:sp>
        <p:sp>
          <p:nvSpPr>
            <p:cNvPr id="267" name="Block Arc 204">
              <a:extLst>
                <a:ext uri="{FF2B5EF4-FFF2-40B4-BE49-F238E27FC236}">
                  <a16:creationId xmlns:a16="http://schemas.microsoft.com/office/drawing/2014/main" id="{DA7066FA-5A5F-6F05-785B-84A98F956670}"/>
                </a:ext>
              </a:extLst>
            </p:cNvPr>
            <p:cNvSpPr/>
            <p:nvPr/>
          </p:nvSpPr>
          <p:spPr>
            <a:xfrm>
              <a:off x="4287795" y="941500"/>
              <a:ext cx="284207" cy="187576"/>
            </a:xfrm>
            <a:prstGeom prst="blockArc">
              <a:avLst/>
            </a:prstGeom>
            <a:grpFill/>
            <a:ln w="25400" cap="flat" cmpd="sng" algn="ctr">
              <a:solidFill>
                <a:srgbClr val="000000"/>
              </a:solidFill>
              <a:prstDash val="solid"/>
            </a:ln>
            <a:effectLst/>
          </p:spPr>
          <p:txBody>
            <a:bodyPr rtlCol="0" anchor="ctr"/>
            <a:lstStyle/>
            <a:p>
              <a:pPr marL="0" marR="0" lvl="0" indent="0" algn="ctr" defTabSz="803910" rtl="0" eaLnBrk="1" fontAlgn="auto" latinLnBrk="0" hangingPunct="1">
                <a:lnSpc>
                  <a:spcPct val="100000"/>
                </a:lnSpc>
                <a:spcBef>
                  <a:spcPts val="0"/>
                </a:spcBef>
                <a:spcAft>
                  <a:spcPts val="0"/>
                </a:spcAft>
                <a:buClrTx/>
                <a:buSzTx/>
                <a:buFontTx/>
                <a:buNone/>
                <a:tabLst/>
                <a:defRPr/>
              </a:pPr>
              <a:endParaRPr kumimoji="1" lang="en-US" sz="1580" b="0" i="0" u="none" strike="noStrike" kern="1200" cap="none" spc="0" normalizeH="0" baseline="0" noProof="0">
                <a:ln>
                  <a:noFill/>
                </a:ln>
                <a:solidFill>
                  <a:srgbClr val="000000"/>
                </a:solidFill>
                <a:effectLst/>
                <a:uLnTx/>
                <a:uFillTx/>
                <a:latin typeface="Verdana"/>
                <a:ea typeface="Verdana"/>
                <a:cs typeface="+mn-cs"/>
              </a:endParaRPr>
            </a:p>
          </p:txBody>
        </p:sp>
      </p:grpSp>
      <p:sp>
        <p:nvSpPr>
          <p:cNvPr id="268" name="TextBox 205">
            <a:extLst>
              <a:ext uri="{FF2B5EF4-FFF2-40B4-BE49-F238E27FC236}">
                <a16:creationId xmlns:a16="http://schemas.microsoft.com/office/drawing/2014/main" id="{4F42B826-4897-426E-84F4-E4944B121E3C}"/>
              </a:ext>
            </a:extLst>
          </p:cNvPr>
          <p:cNvSpPr txBox="1"/>
          <p:nvPr/>
        </p:nvSpPr>
        <p:spPr>
          <a:xfrm>
            <a:off x="3013219" y="4984103"/>
            <a:ext cx="809122" cy="215444"/>
          </a:xfrm>
          <a:prstGeom prst="rect">
            <a:avLst/>
          </a:prstGeom>
          <a:noFill/>
        </p:spPr>
        <p:txBody>
          <a:bodyPr wrap="square" rtlCol="0">
            <a:spAutoFit/>
          </a:bodyPr>
          <a:lstStyle/>
          <a:p>
            <a:pPr algn="l" defTabSz="803910" rtl="0"/>
            <a:r>
              <a:rPr kumimoji="1" lang="en-US" sz="800" kern="1200" dirty="0">
                <a:solidFill>
                  <a:srgbClr val="000000"/>
                </a:solidFill>
                <a:latin typeface="Tahoma" panose="020B0604030504040204" pitchFamily="34" charset="0"/>
                <a:ea typeface="Tahoma" panose="020B0604030504040204" pitchFamily="34" charset="0"/>
                <a:cs typeface="Tahoma" panose="020B0604030504040204" pitchFamily="34" charset="0"/>
              </a:rPr>
              <a:t>PIC Machine</a:t>
            </a:r>
          </a:p>
        </p:txBody>
      </p:sp>
      <p:grpSp>
        <p:nvGrpSpPr>
          <p:cNvPr id="269" name="Group 206">
            <a:extLst>
              <a:ext uri="{FF2B5EF4-FFF2-40B4-BE49-F238E27FC236}">
                <a16:creationId xmlns:a16="http://schemas.microsoft.com/office/drawing/2014/main" id="{022E858E-CB53-47E6-F2B7-00F11056B600}"/>
              </a:ext>
            </a:extLst>
          </p:cNvPr>
          <p:cNvGrpSpPr/>
          <p:nvPr/>
        </p:nvGrpSpPr>
        <p:grpSpPr>
          <a:xfrm rot="5400000" flipV="1">
            <a:off x="487461" y="5559936"/>
            <a:ext cx="201864" cy="168758"/>
            <a:chOff x="4287795" y="941500"/>
            <a:chExt cx="284207" cy="187576"/>
          </a:xfrm>
          <a:solidFill>
            <a:srgbClr val="000000"/>
          </a:solidFill>
        </p:grpSpPr>
        <p:sp>
          <p:nvSpPr>
            <p:cNvPr id="270" name="Oval 207">
              <a:extLst>
                <a:ext uri="{FF2B5EF4-FFF2-40B4-BE49-F238E27FC236}">
                  <a16:creationId xmlns:a16="http://schemas.microsoft.com/office/drawing/2014/main" id="{5CE3BFB0-AEA2-E5E7-5459-3ABEE834BF2A}"/>
                </a:ext>
              </a:extLst>
            </p:cNvPr>
            <p:cNvSpPr/>
            <p:nvPr/>
          </p:nvSpPr>
          <p:spPr>
            <a:xfrm>
              <a:off x="4390769" y="1021492"/>
              <a:ext cx="74140" cy="98131"/>
            </a:xfrm>
            <a:prstGeom prst="ellipse">
              <a:avLst/>
            </a:prstGeom>
            <a:grpFill/>
            <a:ln w="25400" cap="flat" cmpd="sng" algn="ctr">
              <a:solidFill>
                <a:srgbClr val="000000"/>
              </a:solidFill>
              <a:prstDash val="solid"/>
            </a:ln>
            <a:effectLst/>
          </p:spPr>
          <p:txBody>
            <a:bodyPr rtlCol="0" anchor="ctr"/>
            <a:lstStyle/>
            <a:p>
              <a:pPr marL="0" marR="0" lvl="0" indent="0" algn="ctr" defTabSz="803910" rtl="0" eaLnBrk="1" fontAlgn="auto" latinLnBrk="0" hangingPunct="1">
                <a:lnSpc>
                  <a:spcPct val="100000"/>
                </a:lnSpc>
                <a:spcBef>
                  <a:spcPts val="0"/>
                </a:spcBef>
                <a:spcAft>
                  <a:spcPts val="0"/>
                </a:spcAft>
                <a:buClrTx/>
                <a:buSzTx/>
                <a:buFontTx/>
                <a:buNone/>
                <a:tabLst/>
                <a:defRPr/>
              </a:pPr>
              <a:endParaRPr kumimoji="1" lang="en-US" sz="1580" b="0" i="0" u="none" strike="noStrike" kern="1200" cap="none" spc="0" normalizeH="0" baseline="0" noProof="0">
                <a:ln>
                  <a:noFill/>
                </a:ln>
                <a:solidFill>
                  <a:srgbClr val="FFFFFF"/>
                </a:solidFill>
                <a:effectLst/>
                <a:uLnTx/>
                <a:uFillTx/>
                <a:latin typeface="Verdana"/>
                <a:ea typeface="Verdana"/>
                <a:cs typeface="+mn-cs"/>
              </a:endParaRPr>
            </a:p>
          </p:txBody>
        </p:sp>
        <p:sp>
          <p:nvSpPr>
            <p:cNvPr id="271" name="Block Arc 208">
              <a:extLst>
                <a:ext uri="{FF2B5EF4-FFF2-40B4-BE49-F238E27FC236}">
                  <a16:creationId xmlns:a16="http://schemas.microsoft.com/office/drawing/2014/main" id="{75B9B739-F84B-0902-19A3-AF7E150BF781}"/>
                </a:ext>
              </a:extLst>
            </p:cNvPr>
            <p:cNvSpPr/>
            <p:nvPr/>
          </p:nvSpPr>
          <p:spPr>
            <a:xfrm>
              <a:off x="4287795" y="941500"/>
              <a:ext cx="284207" cy="187576"/>
            </a:xfrm>
            <a:prstGeom prst="blockArc">
              <a:avLst/>
            </a:prstGeom>
            <a:grpFill/>
            <a:ln w="25400" cap="flat" cmpd="sng" algn="ctr">
              <a:solidFill>
                <a:srgbClr val="000000"/>
              </a:solidFill>
              <a:prstDash val="solid"/>
            </a:ln>
            <a:effectLst/>
          </p:spPr>
          <p:txBody>
            <a:bodyPr rtlCol="0" anchor="ctr"/>
            <a:lstStyle/>
            <a:p>
              <a:pPr marL="0" marR="0" lvl="0" indent="0" algn="ctr" defTabSz="803910" rtl="0" eaLnBrk="1" fontAlgn="auto" latinLnBrk="0" hangingPunct="1">
                <a:lnSpc>
                  <a:spcPct val="100000"/>
                </a:lnSpc>
                <a:spcBef>
                  <a:spcPts val="0"/>
                </a:spcBef>
                <a:spcAft>
                  <a:spcPts val="0"/>
                </a:spcAft>
                <a:buClrTx/>
                <a:buSzTx/>
                <a:buFontTx/>
                <a:buNone/>
                <a:tabLst/>
                <a:defRPr/>
              </a:pPr>
              <a:endParaRPr kumimoji="1" lang="en-US" sz="1580" b="0" i="0" u="none" strike="noStrike" kern="1200" cap="none" spc="0" normalizeH="0" baseline="0" noProof="0">
                <a:ln>
                  <a:noFill/>
                </a:ln>
                <a:solidFill>
                  <a:srgbClr val="000000"/>
                </a:solidFill>
                <a:effectLst/>
                <a:uLnTx/>
                <a:uFillTx/>
                <a:latin typeface="Verdana"/>
                <a:ea typeface="Verdana"/>
                <a:cs typeface="+mn-cs"/>
              </a:endParaRPr>
            </a:p>
          </p:txBody>
        </p:sp>
      </p:grpSp>
      <p:sp>
        <p:nvSpPr>
          <p:cNvPr id="272" name="TextBox 209">
            <a:extLst>
              <a:ext uri="{FF2B5EF4-FFF2-40B4-BE49-F238E27FC236}">
                <a16:creationId xmlns:a16="http://schemas.microsoft.com/office/drawing/2014/main" id="{A447736C-CCBF-7663-B20E-2FD70B97F0EA}"/>
              </a:ext>
            </a:extLst>
          </p:cNvPr>
          <p:cNvSpPr txBox="1"/>
          <p:nvPr/>
        </p:nvSpPr>
        <p:spPr>
          <a:xfrm>
            <a:off x="318547" y="5757446"/>
            <a:ext cx="809122" cy="338554"/>
          </a:xfrm>
          <a:prstGeom prst="rect">
            <a:avLst/>
          </a:prstGeom>
          <a:noFill/>
        </p:spPr>
        <p:txBody>
          <a:bodyPr wrap="square" rtlCol="0">
            <a:spAutoFit/>
          </a:bodyPr>
          <a:lstStyle/>
          <a:p>
            <a:pPr algn="l" defTabSz="803910" rtl="0"/>
            <a:r>
              <a:rPr kumimoji="1" lang="en-US" sz="800" kern="1200" dirty="0">
                <a:solidFill>
                  <a:srgbClr val="000000"/>
                </a:solidFill>
                <a:latin typeface="Verdana"/>
                <a:ea typeface="Verdana"/>
                <a:cs typeface="+mn-cs"/>
              </a:rPr>
              <a:t>Motor Supply</a:t>
            </a:r>
          </a:p>
        </p:txBody>
      </p:sp>
      <p:grpSp>
        <p:nvGrpSpPr>
          <p:cNvPr id="273" name="Group 210">
            <a:extLst>
              <a:ext uri="{FF2B5EF4-FFF2-40B4-BE49-F238E27FC236}">
                <a16:creationId xmlns:a16="http://schemas.microsoft.com/office/drawing/2014/main" id="{17EBDE8A-7CAF-1E3D-5188-8E34CC05A772}"/>
              </a:ext>
            </a:extLst>
          </p:cNvPr>
          <p:cNvGrpSpPr/>
          <p:nvPr/>
        </p:nvGrpSpPr>
        <p:grpSpPr>
          <a:xfrm rot="16200000" flipV="1">
            <a:off x="4034635" y="5430513"/>
            <a:ext cx="201864" cy="168758"/>
            <a:chOff x="4287795" y="941500"/>
            <a:chExt cx="284207" cy="187576"/>
          </a:xfrm>
          <a:solidFill>
            <a:srgbClr val="000000"/>
          </a:solidFill>
        </p:grpSpPr>
        <p:sp>
          <p:nvSpPr>
            <p:cNvPr id="274" name="Oval 211">
              <a:extLst>
                <a:ext uri="{FF2B5EF4-FFF2-40B4-BE49-F238E27FC236}">
                  <a16:creationId xmlns:a16="http://schemas.microsoft.com/office/drawing/2014/main" id="{24B124D0-9561-B0FB-38A6-AB78556BA337}"/>
                </a:ext>
              </a:extLst>
            </p:cNvPr>
            <p:cNvSpPr/>
            <p:nvPr/>
          </p:nvSpPr>
          <p:spPr>
            <a:xfrm>
              <a:off x="4390766" y="1021491"/>
              <a:ext cx="74139" cy="98131"/>
            </a:xfrm>
            <a:prstGeom prst="ellipse">
              <a:avLst/>
            </a:prstGeom>
            <a:grpFill/>
            <a:ln w="25400" cap="flat" cmpd="sng" algn="ctr">
              <a:solidFill>
                <a:srgbClr val="000000"/>
              </a:solidFill>
              <a:prstDash val="solid"/>
            </a:ln>
            <a:effectLst/>
          </p:spPr>
          <p:txBody>
            <a:bodyPr rtlCol="0" anchor="ctr"/>
            <a:lstStyle/>
            <a:p>
              <a:pPr marL="0" marR="0" lvl="0" indent="0" algn="ctr" defTabSz="803910" rtl="0" eaLnBrk="1" fontAlgn="auto" latinLnBrk="0" hangingPunct="1">
                <a:lnSpc>
                  <a:spcPct val="100000"/>
                </a:lnSpc>
                <a:spcBef>
                  <a:spcPts val="0"/>
                </a:spcBef>
                <a:spcAft>
                  <a:spcPts val="0"/>
                </a:spcAft>
                <a:buClrTx/>
                <a:buSzTx/>
                <a:buFontTx/>
                <a:buNone/>
                <a:tabLst/>
                <a:defRPr/>
              </a:pPr>
              <a:endParaRPr kumimoji="1" lang="en-US" sz="1580" b="0" i="0" u="none" strike="noStrike" kern="1200" cap="none" spc="0" normalizeH="0" baseline="0" noProof="0">
                <a:ln>
                  <a:noFill/>
                </a:ln>
                <a:solidFill>
                  <a:srgbClr val="FFFFFF"/>
                </a:solidFill>
                <a:effectLst/>
                <a:uLnTx/>
                <a:uFillTx/>
                <a:latin typeface="Verdana"/>
                <a:ea typeface="Verdana"/>
                <a:cs typeface="+mn-cs"/>
              </a:endParaRPr>
            </a:p>
          </p:txBody>
        </p:sp>
        <p:sp>
          <p:nvSpPr>
            <p:cNvPr id="275" name="Block Arc 212">
              <a:extLst>
                <a:ext uri="{FF2B5EF4-FFF2-40B4-BE49-F238E27FC236}">
                  <a16:creationId xmlns:a16="http://schemas.microsoft.com/office/drawing/2014/main" id="{EB190F8C-2150-C295-A394-9E5E59D8A4DB}"/>
                </a:ext>
              </a:extLst>
            </p:cNvPr>
            <p:cNvSpPr/>
            <p:nvPr/>
          </p:nvSpPr>
          <p:spPr>
            <a:xfrm>
              <a:off x="4287795" y="941500"/>
              <a:ext cx="284207" cy="187576"/>
            </a:xfrm>
            <a:prstGeom prst="blockArc">
              <a:avLst/>
            </a:prstGeom>
            <a:grpFill/>
            <a:ln w="25400" cap="flat" cmpd="sng" algn="ctr">
              <a:solidFill>
                <a:srgbClr val="000000"/>
              </a:solidFill>
              <a:prstDash val="solid"/>
            </a:ln>
            <a:effectLst/>
          </p:spPr>
          <p:txBody>
            <a:bodyPr rtlCol="0" anchor="ctr"/>
            <a:lstStyle/>
            <a:p>
              <a:pPr marL="0" marR="0" lvl="0" indent="0" algn="ctr" defTabSz="803910" rtl="0" eaLnBrk="1" fontAlgn="auto" latinLnBrk="0" hangingPunct="1">
                <a:lnSpc>
                  <a:spcPct val="100000"/>
                </a:lnSpc>
                <a:spcBef>
                  <a:spcPts val="0"/>
                </a:spcBef>
                <a:spcAft>
                  <a:spcPts val="0"/>
                </a:spcAft>
                <a:buClrTx/>
                <a:buSzTx/>
                <a:buFontTx/>
                <a:buNone/>
                <a:tabLst/>
                <a:defRPr/>
              </a:pPr>
              <a:endParaRPr kumimoji="1" lang="en-US" sz="1580" b="0" i="0" u="none" strike="noStrike" kern="1200" cap="none" spc="0" normalizeH="0" baseline="0" noProof="0">
                <a:ln>
                  <a:noFill/>
                </a:ln>
                <a:solidFill>
                  <a:srgbClr val="000000"/>
                </a:solidFill>
                <a:effectLst/>
                <a:uLnTx/>
                <a:uFillTx/>
                <a:latin typeface="Verdana"/>
                <a:ea typeface="Verdana"/>
                <a:cs typeface="+mn-cs"/>
              </a:endParaRPr>
            </a:p>
          </p:txBody>
        </p:sp>
      </p:grpSp>
      <p:sp>
        <p:nvSpPr>
          <p:cNvPr id="276" name="TextBox 213">
            <a:extLst>
              <a:ext uri="{FF2B5EF4-FFF2-40B4-BE49-F238E27FC236}">
                <a16:creationId xmlns:a16="http://schemas.microsoft.com/office/drawing/2014/main" id="{5698324B-A02A-A785-E6B4-2E97EBE911A4}"/>
              </a:ext>
            </a:extLst>
          </p:cNvPr>
          <p:cNvSpPr txBox="1"/>
          <p:nvPr/>
        </p:nvSpPr>
        <p:spPr>
          <a:xfrm>
            <a:off x="3906765" y="5581606"/>
            <a:ext cx="1224248" cy="338554"/>
          </a:xfrm>
          <a:prstGeom prst="rect">
            <a:avLst/>
          </a:prstGeom>
          <a:noFill/>
        </p:spPr>
        <p:txBody>
          <a:bodyPr wrap="square" rtlCol="0">
            <a:spAutoFit/>
          </a:bodyPr>
          <a:lstStyle/>
          <a:p>
            <a:pPr algn="l" defTabSz="803910" rtl="0"/>
            <a:r>
              <a:rPr kumimoji="1" lang="en-US" sz="800" kern="1200" dirty="0">
                <a:solidFill>
                  <a:srgbClr val="000000"/>
                </a:solidFill>
                <a:latin typeface="Verdana"/>
                <a:ea typeface="Verdana"/>
                <a:cs typeface="+mn-cs"/>
              </a:rPr>
              <a:t>Visual Check</a:t>
            </a:r>
          </a:p>
          <a:p>
            <a:pPr algn="l" defTabSz="803910" rtl="0"/>
            <a:r>
              <a:rPr kumimoji="1" lang="en-US" sz="800" kern="1200" dirty="0">
                <a:solidFill>
                  <a:srgbClr val="000000"/>
                </a:solidFill>
                <a:latin typeface="Verdana"/>
                <a:ea typeface="Verdana"/>
                <a:cs typeface="+mn-cs"/>
              </a:rPr>
              <a:t>&amp;Packing</a:t>
            </a:r>
          </a:p>
        </p:txBody>
      </p:sp>
      <p:sp>
        <p:nvSpPr>
          <p:cNvPr id="277" name="Rectangle 6">
            <a:extLst>
              <a:ext uri="{FF2B5EF4-FFF2-40B4-BE49-F238E27FC236}">
                <a16:creationId xmlns:a16="http://schemas.microsoft.com/office/drawing/2014/main" id="{6097F458-F511-BD88-9C91-93CFD5BDA589}"/>
              </a:ext>
            </a:extLst>
          </p:cNvPr>
          <p:cNvSpPr/>
          <p:nvPr/>
        </p:nvSpPr>
        <p:spPr>
          <a:xfrm>
            <a:off x="318547" y="482128"/>
            <a:ext cx="2786112" cy="276999"/>
          </a:xfrm>
          <a:prstGeom prst="rect">
            <a:avLst/>
          </a:prstGeom>
          <a:solidFill>
            <a:srgbClr val="FFFFFF">
              <a:lumMod val="85000"/>
            </a:srgbClr>
          </a:solidFill>
        </p:spPr>
        <p:txBody>
          <a:bodyPr wrap="square" lIns="91440" tIns="45720" rIns="91440" bIns="45720">
            <a:spAutoFit/>
          </a:bodyPr>
          <a:lstStyle/>
          <a:p>
            <a:pPr marL="0" marR="0" lvl="0" indent="0" algn="l" defTabSz="803910" rtl="0" eaLnBrk="1" fontAlgn="auto" latinLnBrk="0" hangingPunct="1">
              <a:lnSpc>
                <a:spcPct val="100000"/>
              </a:lnSpc>
              <a:spcBef>
                <a:spcPts val="0"/>
              </a:spcBef>
              <a:spcAft>
                <a:spcPts val="0"/>
              </a:spcAft>
              <a:buClrTx/>
              <a:buSzTx/>
              <a:buFontTx/>
              <a:buNone/>
              <a:tabLst/>
              <a:defRPr/>
            </a:pPr>
            <a:r>
              <a:rPr kumimoji="1" lang="en-US" sz="1200" b="1" i="0" u="none" strike="noStrike" kern="1200" cap="none" spc="0" normalizeH="0" baseline="0" noProof="0" dirty="0">
                <a:ln w="0"/>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rPr>
              <a:t>CT = 2.7 Second</a:t>
            </a:r>
            <a:endParaRPr kumimoji="1" lang="en-US" sz="1200" b="1" kern="1200" noProof="0" dirty="0">
              <a:ln w="0"/>
              <a:solidFill>
                <a:srgbClr val="000000"/>
              </a:solidFill>
              <a:latin typeface="Tahoma" panose="020B0604030504040204" pitchFamily="34" charset="0"/>
              <a:ea typeface="Tahoma" panose="020B0604030504040204" pitchFamily="34" charset="0"/>
              <a:cs typeface="Tahoma" panose="020B0604030504040204" pitchFamily="34" charset="0"/>
            </a:endParaRPr>
          </a:p>
        </p:txBody>
      </p:sp>
      <p:grpSp>
        <p:nvGrpSpPr>
          <p:cNvPr id="278" name="Group 11">
            <a:extLst>
              <a:ext uri="{FF2B5EF4-FFF2-40B4-BE49-F238E27FC236}">
                <a16:creationId xmlns:a16="http://schemas.microsoft.com/office/drawing/2014/main" id="{7ECF03E5-CD21-B04E-1940-789081B481BC}"/>
              </a:ext>
            </a:extLst>
          </p:cNvPr>
          <p:cNvGrpSpPr/>
          <p:nvPr/>
        </p:nvGrpSpPr>
        <p:grpSpPr>
          <a:xfrm rot="16200000" flipH="1" flipV="1">
            <a:off x="4085168" y="4298259"/>
            <a:ext cx="201864" cy="168758"/>
            <a:chOff x="4287795" y="941500"/>
            <a:chExt cx="284207" cy="187576"/>
          </a:xfrm>
          <a:solidFill>
            <a:srgbClr val="000000"/>
          </a:solidFill>
        </p:grpSpPr>
        <p:sp>
          <p:nvSpPr>
            <p:cNvPr id="279" name="Oval 12">
              <a:extLst>
                <a:ext uri="{FF2B5EF4-FFF2-40B4-BE49-F238E27FC236}">
                  <a16:creationId xmlns:a16="http://schemas.microsoft.com/office/drawing/2014/main" id="{3503069C-AFA9-2257-613D-1118331E3C1B}"/>
                </a:ext>
              </a:extLst>
            </p:cNvPr>
            <p:cNvSpPr/>
            <p:nvPr/>
          </p:nvSpPr>
          <p:spPr>
            <a:xfrm>
              <a:off x="4390769" y="1021492"/>
              <a:ext cx="74140" cy="98131"/>
            </a:xfrm>
            <a:prstGeom prst="ellipse">
              <a:avLst/>
            </a:prstGeom>
            <a:grpFill/>
            <a:ln w="25400" cap="flat" cmpd="sng" algn="ctr">
              <a:solidFill>
                <a:srgbClr val="000000"/>
              </a:solidFill>
              <a:prstDash val="solid"/>
            </a:ln>
            <a:effectLst/>
          </p:spPr>
          <p:txBody>
            <a:bodyPr rtlCol="0" anchor="ctr"/>
            <a:lstStyle/>
            <a:p>
              <a:pPr marL="0" marR="0" lvl="0" indent="0" algn="ctr" defTabSz="803910" rtl="0" eaLnBrk="1" fontAlgn="auto" latinLnBrk="0" hangingPunct="1">
                <a:lnSpc>
                  <a:spcPct val="100000"/>
                </a:lnSpc>
                <a:spcBef>
                  <a:spcPts val="0"/>
                </a:spcBef>
                <a:spcAft>
                  <a:spcPts val="0"/>
                </a:spcAft>
                <a:buClrTx/>
                <a:buSzTx/>
                <a:buFontTx/>
                <a:buNone/>
                <a:tabLst/>
                <a:defRPr/>
              </a:pPr>
              <a:endParaRPr kumimoji="1" lang="en-US" sz="1580" b="0" i="0" u="none" strike="noStrike" kern="1200" cap="none" spc="0" normalizeH="0" baseline="0" noProof="0">
                <a:ln>
                  <a:noFill/>
                </a:ln>
                <a:solidFill>
                  <a:srgbClr val="FFFFFF"/>
                </a:solidFill>
                <a:effectLst/>
                <a:uLnTx/>
                <a:uFillTx/>
                <a:latin typeface="Verdana"/>
                <a:ea typeface="Verdana"/>
                <a:cs typeface="+mn-cs"/>
              </a:endParaRPr>
            </a:p>
          </p:txBody>
        </p:sp>
        <p:sp>
          <p:nvSpPr>
            <p:cNvPr id="280" name="Block Arc 13">
              <a:extLst>
                <a:ext uri="{FF2B5EF4-FFF2-40B4-BE49-F238E27FC236}">
                  <a16:creationId xmlns:a16="http://schemas.microsoft.com/office/drawing/2014/main" id="{EA1EA485-1C07-7846-612C-EE98B12F617C}"/>
                </a:ext>
              </a:extLst>
            </p:cNvPr>
            <p:cNvSpPr/>
            <p:nvPr/>
          </p:nvSpPr>
          <p:spPr>
            <a:xfrm>
              <a:off x="4287795" y="941500"/>
              <a:ext cx="284207" cy="187576"/>
            </a:xfrm>
            <a:prstGeom prst="blockArc">
              <a:avLst/>
            </a:prstGeom>
            <a:grpFill/>
            <a:ln w="25400" cap="flat" cmpd="sng" algn="ctr">
              <a:solidFill>
                <a:srgbClr val="000000"/>
              </a:solidFill>
              <a:prstDash val="solid"/>
            </a:ln>
            <a:effectLst/>
          </p:spPr>
          <p:txBody>
            <a:bodyPr rtlCol="0" anchor="ctr"/>
            <a:lstStyle/>
            <a:p>
              <a:pPr marL="0" marR="0" lvl="0" indent="0" algn="ctr" defTabSz="803910" rtl="0" eaLnBrk="1" fontAlgn="auto" latinLnBrk="0" hangingPunct="1">
                <a:lnSpc>
                  <a:spcPct val="100000"/>
                </a:lnSpc>
                <a:spcBef>
                  <a:spcPts val="0"/>
                </a:spcBef>
                <a:spcAft>
                  <a:spcPts val="0"/>
                </a:spcAft>
                <a:buClrTx/>
                <a:buSzTx/>
                <a:buFontTx/>
                <a:buNone/>
                <a:tabLst/>
                <a:defRPr/>
              </a:pPr>
              <a:endParaRPr kumimoji="1" lang="en-US" sz="1580" b="0" i="0" u="none" strike="noStrike" kern="1200" cap="none" spc="0" normalizeH="0" baseline="0" noProof="0">
                <a:ln>
                  <a:noFill/>
                </a:ln>
                <a:solidFill>
                  <a:srgbClr val="000000"/>
                </a:solidFill>
                <a:effectLst/>
                <a:uLnTx/>
                <a:uFillTx/>
                <a:latin typeface="Verdana"/>
                <a:ea typeface="Verdana"/>
                <a:cs typeface="+mn-cs"/>
              </a:endParaRPr>
            </a:p>
          </p:txBody>
        </p:sp>
      </p:grpSp>
      <p:sp>
        <p:nvSpPr>
          <p:cNvPr id="281" name="TextBox 150">
            <a:extLst>
              <a:ext uri="{FF2B5EF4-FFF2-40B4-BE49-F238E27FC236}">
                <a16:creationId xmlns:a16="http://schemas.microsoft.com/office/drawing/2014/main" id="{C8728B64-8B91-332D-1B4C-DBD41FD36055}"/>
              </a:ext>
            </a:extLst>
          </p:cNvPr>
          <p:cNvSpPr txBox="1"/>
          <p:nvPr/>
        </p:nvSpPr>
        <p:spPr>
          <a:xfrm>
            <a:off x="3906510" y="4482142"/>
            <a:ext cx="809122" cy="337185"/>
          </a:xfrm>
          <a:prstGeom prst="rect">
            <a:avLst/>
          </a:prstGeom>
          <a:noFill/>
        </p:spPr>
        <p:txBody>
          <a:bodyPr wrap="square" rtlCol="0">
            <a:spAutoFit/>
          </a:bodyPr>
          <a:lstStyle/>
          <a:p>
            <a:pPr algn="l" defTabSz="803910" rtl="0"/>
            <a:r>
              <a:rPr kumimoji="1" lang="en-US" sz="800" kern="1200" dirty="0">
                <a:solidFill>
                  <a:srgbClr val="000000"/>
                </a:solidFill>
                <a:latin typeface="Verdana"/>
                <a:ea typeface="Verdana"/>
                <a:cs typeface="+mn-cs"/>
              </a:rPr>
              <a:t>Housing SA Supply</a:t>
            </a:r>
          </a:p>
        </p:txBody>
      </p:sp>
      <p:sp>
        <p:nvSpPr>
          <p:cNvPr id="282" name="TextBox 162">
            <a:extLst>
              <a:ext uri="{FF2B5EF4-FFF2-40B4-BE49-F238E27FC236}">
                <a16:creationId xmlns:a16="http://schemas.microsoft.com/office/drawing/2014/main" id="{D2F06C25-5A20-B50F-9532-94D1450AD50A}"/>
              </a:ext>
            </a:extLst>
          </p:cNvPr>
          <p:cNvSpPr txBox="1"/>
          <p:nvPr/>
        </p:nvSpPr>
        <p:spPr>
          <a:xfrm rot="16200000">
            <a:off x="35180" y="4602181"/>
            <a:ext cx="1193897" cy="230832"/>
          </a:xfrm>
          <a:prstGeom prst="rect">
            <a:avLst/>
          </a:prstGeom>
          <a:noFill/>
        </p:spPr>
        <p:txBody>
          <a:bodyPr wrap="square" rtlCol="0">
            <a:spAutoFit/>
          </a:bodyPr>
          <a:lstStyle/>
          <a:p>
            <a:pPr algn="l" defTabSz="803910" rtl="0"/>
            <a:r>
              <a:rPr kumimoji="1" lang="en-US" sz="900" kern="1200" dirty="0">
                <a:solidFill>
                  <a:srgbClr val="000000"/>
                </a:solidFill>
                <a:latin typeface="Tahoma" panose="020B0604030504040204" pitchFamily="34" charset="0"/>
                <a:ea typeface="Tahoma" panose="020B0604030504040204" pitchFamily="34" charset="0"/>
                <a:cs typeface="Tahoma" panose="020B0604030504040204" pitchFamily="34" charset="0"/>
              </a:rPr>
              <a:t>Conveyor System</a:t>
            </a:r>
          </a:p>
        </p:txBody>
      </p:sp>
      <p:pic>
        <p:nvPicPr>
          <p:cNvPr id="283" name="Picture 468">
            <a:extLst>
              <a:ext uri="{FF2B5EF4-FFF2-40B4-BE49-F238E27FC236}">
                <a16:creationId xmlns:a16="http://schemas.microsoft.com/office/drawing/2014/main" id="{597F76E0-E4C1-6FF4-FE89-A7D8BA627447}"/>
              </a:ext>
            </a:extLst>
          </p:cNvPr>
          <p:cNvPicPr>
            <a:picLocks noChangeAspect="1" noChangeArrowheads="1"/>
          </p:cNvPicPr>
          <p:nvPr/>
        </p:nvPicPr>
        <p:blipFill>
          <a:blip r:embed="rId3">
            <a:clrChange>
              <a:clrFrom>
                <a:srgbClr val="FFFFFF"/>
              </a:clrFrom>
              <a:clrTo>
                <a:srgbClr val="FFFFFF">
                  <a:alpha val="0"/>
                </a:srgbClr>
              </a:clrTo>
            </a:clrChange>
          </a:blip>
          <a:srcRect/>
          <a:stretch>
            <a:fillRect/>
          </a:stretch>
        </p:blipFill>
        <p:spPr bwMode="auto">
          <a:xfrm rot="19466433">
            <a:off x="7021979" y="5873600"/>
            <a:ext cx="437788" cy="356989"/>
          </a:xfrm>
          <a:prstGeom prst="rect">
            <a:avLst/>
          </a:prstGeom>
          <a:noFill/>
          <a:ln w="9525">
            <a:noFill/>
            <a:miter lim="800000"/>
            <a:headEnd/>
            <a:tailEnd/>
          </a:ln>
        </p:spPr>
      </p:pic>
      <p:pic>
        <p:nvPicPr>
          <p:cNvPr id="284" name="Picture 2">
            <a:extLst>
              <a:ext uri="{FF2B5EF4-FFF2-40B4-BE49-F238E27FC236}">
                <a16:creationId xmlns:a16="http://schemas.microsoft.com/office/drawing/2014/main" id="{3ABA9037-DC82-753A-3466-14E5EB31A4D9}"/>
              </a:ext>
            </a:extLst>
          </p:cNvPr>
          <p:cNvPicPr>
            <a:picLocks noChangeAspect="1" noChangeArrowheads="1"/>
          </p:cNvPicPr>
          <p:nvPr/>
        </p:nvPicPr>
        <p:blipFill>
          <a:blip r:embed="rId4">
            <a:clrChange>
              <a:clrFrom>
                <a:srgbClr val="FFFFFF"/>
              </a:clrFrom>
              <a:clrTo>
                <a:srgbClr val="FFFFFF">
                  <a:alpha val="0"/>
                </a:srgbClr>
              </a:clrTo>
            </a:clrChange>
          </a:blip>
          <a:srcRect l="17273" t="35243" b="1215"/>
          <a:stretch>
            <a:fillRect/>
          </a:stretch>
        </p:blipFill>
        <p:spPr bwMode="auto">
          <a:xfrm rot="974066" flipH="1">
            <a:off x="7370958" y="2945917"/>
            <a:ext cx="294406" cy="314325"/>
          </a:xfrm>
          <a:prstGeom prst="rect">
            <a:avLst/>
          </a:prstGeom>
          <a:noFill/>
          <a:ln w="9525">
            <a:noFill/>
            <a:miter lim="800000"/>
            <a:headEnd/>
            <a:tailEnd/>
          </a:ln>
        </p:spPr>
      </p:pic>
      <p:pic>
        <p:nvPicPr>
          <p:cNvPr id="285" name="Picture 630">
            <a:extLst>
              <a:ext uri="{FF2B5EF4-FFF2-40B4-BE49-F238E27FC236}">
                <a16:creationId xmlns:a16="http://schemas.microsoft.com/office/drawing/2014/main" id="{BF33EF33-6DCB-B7B6-E3CE-B92F38589916}"/>
              </a:ext>
            </a:extLst>
          </p:cNvPr>
          <p:cNvPicPr>
            <a:picLocks noChangeAspect="1" noChangeArrowheads="1"/>
          </p:cNvPicPr>
          <p:nvPr/>
        </p:nvPicPr>
        <p:blipFill>
          <a:blip r:embed="rId5">
            <a:clrChange>
              <a:clrFrom>
                <a:srgbClr val="FFFFFF"/>
              </a:clrFrom>
              <a:clrTo>
                <a:srgbClr val="FFFFFF">
                  <a:alpha val="0"/>
                </a:srgbClr>
              </a:clrTo>
            </a:clrChange>
          </a:blip>
          <a:srcRect l="42574" t="33539" r="41508" b="27673"/>
          <a:stretch>
            <a:fillRect/>
          </a:stretch>
        </p:blipFill>
        <p:spPr bwMode="auto">
          <a:xfrm rot="2542449" flipV="1">
            <a:off x="5653968" y="2942976"/>
            <a:ext cx="206500" cy="329385"/>
          </a:xfrm>
          <a:prstGeom prst="rect">
            <a:avLst/>
          </a:prstGeom>
          <a:noFill/>
          <a:ln w="9525">
            <a:noFill/>
            <a:miter lim="800000"/>
            <a:headEnd/>
            <a:tailEnd/>
          </a:ln>
        </p:spPr>
      </p:pic>
      <p:graphicFrame>
        <p:nvGraphicFramePr>
          <p:cNvPr id="286" name="Table 285">
            <a:extLst>
              <a:ext uri="{FF2B5EF4-FFF2-40B4-BE49-F238E27FC236}">
                <a16:creationId xmlns:a16="http://schemas.microsoft.com/office/drawing/2014/main" id="{98ECAB43-3B25-E2E3-66D2-2BB8D7BD9F7C}"/>
              </a:ext>
            </a:extLst>
          </p:cNvPr>
          <p:cNvGraphicFramePr>
            <a:graphicFrameLocks noGrp="1"/>
          </p:cNvGraphicFramePr>
          <p:nvPr/>
        </p:nvGraphicFramePr>
        <p:xfrm>
          <a:off x="4888230" y="957552"/>
          <a:ext cx="492846" cy="2286000"/>
        </p:xfrm>
        <a:graphic>
          <a:graphicData uri="http://schemas.openxmlformats.org/drawingml/2006/table">
            <a:tbl>
              <a:tblPr firstRow="1" bandRow="1"/>
              <a:tblGrid>
                <a:gridCol w="492846">
                  <a:extLst>
                    <a:ext uri="{9D8B030D-6E8A-4147-A177-3AD203B41FA5}">
                      <a16:colId xmlns:a16="http://schemas.microsoft.com/office/drawing/2014/main" val="2627353188"/>
                    </a:ext>
                  </a:extLst>
                </a:gridCol>
              </a:tblGrid>
              <a:tr h="176597">
                <a:tc>
                  <a:txBody>
                    <a:bodyPr/>
                    <a:lstStyle>
                      <a:lvl1pPr marL="0">
                        <a:defRPr>
                          <a:solidFill>
                            <a:schemeClr val="tx1"/>
                          </a:solidFill>
                          <a:latin typeface="Verdana"/>
                          <a:ea typeface="Verdana"/>
                        </a:defRPr>
                      </a:lvl1pPr>
                      <a:lvl2pPr marL="457200">
                        <a:defRPr>
                          <a:solidFill>
                            <a:schemeClr val="tx1"/>
                          </a:solidFill>
                          <a:latin typeface="Verdana"/>
                          <a:ea typeface="Verdana"/>
                        </a:defRPr>
                      </a:lvl2pPr>
                      <a:lvl3pPr marL="914400">
                        <a:defRPr>
                          <a:solidFill>
                            <a:schemeClr val="tx1"/>
                          </a:solidFill>
                          <a:latin typeface="Verdana"/>
                          <a:ea typeface="Verdana"/>
                        </a:defRPr>
                      </a:lvl3pPr>
                      <a:lvl4pPr marL="1371600">
                        <a:defRPr>
                          <a:solidFill>
                            <a:schemeClr val="tx1"/>
                          </a:solidFill>
                          <a:latin typeface="Verdana"/>
                          <a:ea typeface="Verdana"/>
                        </a:defRPr>
                      </a:lvl4pPr>
                      <a:lvl5pPr marL="1828800">
                        <a:defRPr>
                          <a:solidFill>
                            <a:schemeClr val="tx1"/>
                          </a:solidFill>
                          <a:latin typeface="Verdana"/>
                          <a:ea typeface="Verdana"/>
                        </a:defRPr>
                      </a:lvl5pPr>
                      <a:lvl6pPr marL="2286000">
                        <a:defRPr>
                          <a:solidFill>
                            <a:schemeClr val="tx1"/>
                          </a:solidFill>
                          <a:latin typeface="Verdana"/>
                          <a:ea typeface="Verdana"/>
                        </a:defRPr>
                      </a:lvl6pPr>
                      <a:lvl7pPr marL="2743200">
                        <a:defRPr>
                          <a:solidFill>
                            <a:schemeClr val="tx1"/>
                          </a:solidFill>
                          <a:latin typeface="Verdana"/>
                          <a:ea typeface="Verdana"/>
                        </a:defRPr>
                      </a:lvl7pPr>
                      <a:lvl8pPr marL="3200400">
                        <a:defRPr>
                          <a:solidFill>
                            <a:schemeClr val="tx1"/>
                          </a:solidFill>
                          <a:latin typeface="Verdana"/>
                          <a:ea typeface="Verdana"/>
                        </a:defRPr>
                      </a:lvl8pPr>
                      <a:lvl9pPr marL="3657600">
                        <a:defRPr>
                          <a:solidFill>
                            <a:schemeClr val="tx1"/>
                          </a:solidFill>
                          <a:latin typeface="Verdana"/>
                          <a:ea typeface="Verdana"/>
                        </a:defRPr>
                      </a:lvl9pPr>
                    </a:lstStyle>
                    <a:p>
                      <a:pPr algn="ctr"/>
                      <a:r>
                        <a:rPr lang="en-US" sz="900" dirty="0"/>
                        <a:t>B-1</a:t>
                      </a:r>
                      <a:endParaRPr lang="en-ID" sz="900" dirty="0"/>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4247694225"/>
                  </a:ext>
                </a:extLst>
              </a:tr>
              <a:tr h="176597">
                <a:tc>
                  <a:txBody>
                    <a:bodyPr/>
                    <a:lstStyle>
                      <a:lvl1pPr marL="0">
                        <a:defRPr>
                          <a:solidFill>
                            <a:schemeClr val="tx1"/>
                          </a:solidFill>
                          <a:latin typeface="Verdana"/>
                          <a:ea typeface="Verdana"/>
                        </a:defRPr>
                      </a:lvl1pPr>
                      <a:lvl2pPr marL="457200">
                        <a:defRPr>
                          <a:solidFill>
                            <a:schemeClr val="tx1"/>
                          </a:solidFill>
                          <a:latin typeface="Verdana"/>
                          <a:ea typeface="Verdana"/>
                        </a:defRPr>
                      </a:lvl2pPr>
                      <a:lvl3pPr marL="914400">
                        <a:defRPr>
                          <a:solidFill>
                            <a:schemeClr val="tx1"/>
                          </a:solidFill>
                          <a:latin typeface="Verdana"/>
                          <a:ea typeface="Verdana"/>
                        </a:defRPr>
                      </a:lvl3pPr>
                      <a:lvl4pPr marL="1371600">
                        <a:defRPr>
                          <a:solidFill>
                            <a:schemeClr val="tx1"/>
                          </a:solidFill>
                          <a:latin typeface="Verdana"/>
                          <a:ea typeface="Verdana"/>
                        </a:defRPr>
                      </a:lvl4pPr>
                      <a:lvl5pPr marL="1828800">
                        <a:defRPr>
                          <a:solidFill>
                            <a:schemeClr val="tx1"/>
                          </a:solidFill>
                          <a:latin typeface="Verdana"/>
                          <a:ea typeface="Verdana"/>
                        </a:defRPr>
                      </a:lvl5pPr>
                      <a:lvl6pPr marL="2286000">
                        <a:defRPr>
                          <a:solidFill>
                            <a:schemeClr val="tx1"/>
                          </a:solidFill>
                          <a:latin typeface="Verdana"/>
                          <a:ea typeface="Verdana"/>
                        </a:defRPr>
                      </a:lvl6pPr>
                      <a:lvl7pPr marL="2743200">
                        <a:defRPr>
                          <a:solidFill>
                            <a:schemeClr val="tx1"/>
                          </a:solidFill>
                          <a:latin typeface="Verdana"/>
                          <a:ea typeface="Verdana"/>
                        </a:defRPr>
                      </a:lvl7pPr>
                      <a:lvl8pPr marL="3200400">
                        <a:defRPr>
                          <a:solidFill>
                            <a:schemeClr val="tx1"/>
                          </a:solidFill>
                          <a:latin typeface="Verdana"/>
                          <a:ea typeface="Verdana"/>
                        </a:defRPr>
                      </a:lvl8pPr>
                      <a:lvl9pPr marL="3657600">
                        <a:defRPr>
                          <a:solidFill>
                            <a:schemeClr val="tx1"/>
                          </a:solidFill>
                          <a:latin typeface="Verdana"/>
                          <a:ea typeface="Verdana"/>
                        </a:defRPr>
                      </a:lvl9pPr>
                    </a:lstStyle>
                    <a:p>
                      <a:pPr algn="ctr"/>
                      <a:r>
                        <a:rPr lang="en-US" sz="900" dirty="0"/>
                        <a:t>B-2</a:t>
                      </a:r>
                      <a:endParaRPr lang="en-ID" sz="900" dirty="0"/>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2739973626"/>
                  </a:ext>
                </a:extLst>
              </a:tr>
              <a:tr h="176597">
                <a:tc>
                  <a:txBody>
                    <a:bodyPr/>
                    <a:lstStyle>
                      <a:lvl1pPr marL="0">
                        <a:defRPr>
                          <a:solidFill>
                            <a:schemeClr val="tx1"/>
                          </a:solidFill>
                          <a:latin typeface="Verdana"/>
                          <a:ea typeface="Verdana"/>
                        </a:defRPr>
                      </a:lvl1pPr>
                      <a:lvl2pPr marL="457200">
                        <a:defRPr>
                          <a:solidFill>
                            <a:schemeClr val="tx1"/>
                          </a:solidFill>
                          <a:latin typeface="Verdana"/>
                          <a:ea typeface="Verdana"/>
                        </a:defRPr>
                      </a:lvl2pPr>
                      <a:lvl3pPr marL="914400">
                        <a:defRPr>
                          <a:solidFill>
                            <a:schemeClr val="tx1"/>
                          </a:solidFill>
                          <a:latin typeface="Verdana"/>
                          <a:ea typeface="Verdana"/>
                        </a:defRPr>
                      </a:lvl3pPr>
                      <a:lvl4pPr marL="1371600">
                        <a:defRPr>
                          <a:solidFill>
                            <a:schemeClr val="tx1"/>
                          </a:solidFill>
                          <a:latin typeface="Verdana"/>
                          <a:ea typeface="Verdana"/>
                        </a:defRPr>
                      </a:lvl4pPr>
                      <a:lvl5pPr marL="1828800">
                        <a:defRPr>
                          <a:solidFill>
                            <a:schemeClr val="tx1"/>
                          </a:solidFill>
                          <a:latin typeface="Verdana"/>
                          <a:ea typeface="Verdana"/>
                        </a:defRPr>
                      </a:lvl5pPr>
                      <a:lvl6pPr marL="2286000">
                        <a:defRPr>
                          <a:solidFill>
                            <a:schemeClr val="tx1"/>
                          </a:solidFill>
                          <a:latin typeface="Verdana"/>
                          <a:ea typeface="Verdana"/>
                        </a:defRPr>
                      </a:lvl6pPr>
                      <a:lvl7pPr marL="2743200">
                        <a:defRPr>
                          <a:solidFill>
                            <a:schemeClr val="tx1"/>
                          </a:solidFill>
                          <a:latin typeface="Verdana"/>
                          <a:ea typeface="Verdana"/>
                        </a:defRPr>
                      </a:lvl7pPr>
                      <a:lvl8pPr marL="3200400">
                        <a:defRPr>
                          <a:solidFill>
                            <a:schemeClr val="tx1"/>
                          </a:solidFill>
                          <a:latin typeface="Verdana"/>
                          <a:ea typeface="Verdana"/>
                        </a:defRPr>
                      </a:lvl8pPr>
                      <a:lvl9pPr marL="3657600">
                        <a:defRPr>
                          <a:solidFill>
                            <a:schemeClr val="tx1"/>
                          </a:solidFill>
                          <a:latin typeface="Verdana"/>
                          <a:ea typeface="Verdana"/>
                        </a:defRPr>
                      </a:lvl9pPr>
                    </a:lstStyle>
                    <a:p>
                      <a:pPr algn="ctr"/>
                      <a:r>
                        <a:rPr lang="en-US" sz="900" dirty="0"/>
                        <a:t>B-3</a:t>
                      </a:r>
                      <a:endParaRPr lang="en-ID" sz="900" dirty="0"/>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1111330256"/>
                  </a:ext>
                </a:extLst>
              </a:tr>
              <a:tr h="176597">
                <a:tc>
                  <a:txBody>
                    <a:bodyPr/>
                    <a:lstStyle>
                      <a:lvl1pPr marL="0">
                        <a:defRPr>
                          <a:solidFill>
                            <a:schemeClr val="tx1"/>
                          </a:solidFill>
                          <a:latin typeface="Verdana"/>
                          <a:ea typeface="Verdana"/>
                        </a:defRPr>
                      </a:lvl1pPr>
                      <a:lvl2pPr marL="457200">
                        <a:defRPr>
                          <a:solidFill>
                            <a:schemeClr val="tx1"/>
                          </a:solidFill>
                          <a:latin typeface="Verdana"/>
                          <a:ea typeface="Verdana"/>
                        </a:defRPr>
                      </a:lvl2pPr>
                      <a:lvl3pPr marL="914400">
                        <a:defRPr>
                          <a:solidFill>
                            <a:schemeClr val="tx1"/>
                          </a:solidFill>
                          <a:latin typeface="Verdana"/>
                          <a:ea typeface="Verdana"/>
                        </a:defRPr>
                      </a:lvl3pPr>
                      <a:lvl4pPr marL="1371600">
                        <a:defRPr>
                          <a:solidFill>
                            <a:schemeClr val="tx1"/>
                          </a:solidFill>
                          <a:latin typeface="Verdana"/>
                          <a:ea typeface="Verdana"/>
                        </a:defRPr>
                      </a:lvl4pPr>
                      <a:lvl5pPr marL="1828800">
                        <a:defRPr>
                          <a:solidFill>
                            <a:schemeClr val="tx1"/>
                          </a:solidFill>
                          <a:latin typeface="Verdana"/>
                          <a:ea typeface="Verdana"/>
                        </a:defRPr>
                      </a:lvl5pPr>
                      <a:lvl6pPr marL="2286000">
                        <a:defRPr>
                          <a:solidFill>
                            <a:schemeClr val="tx1"/>
                          </a:solidFill>
                          <a:latin typeface="Verdana"/>
                          <a:ea typeface="Verdana"/>
                        </a:defRPr>
                      </a:lvl6pPr>
                      <a:lvl7pPr marL="2743200">
                        <a:defRPr>
                          <a:solidFill>
                            <a:schemeClr val="tx1"/>
                          </a:solidFill>
                          <a:latin typeface="Verdana"/>
                          <a:ea typeface="Verdana"/>
                        </a:defRPr>
                      </a:lvl7pPr>
                      <a:lvl8pPr marL="3200400">
                        <a:defRPr>
                          <a:solidFill>
                            <a:schemeClr val="tx1"/>
                          </a:solidFill>
                          <a:latin typeface="Verdana"/>
                          <a:ea typeface="Verdana"/>
                        </a:defRPr>
                      </a:lvl8pPr>
                      <a:lvl9pPr marL="3657600">
                        <a:defRPr>
                          <a:solidFill>
                            <a:schemeClr val="tx1"/>
                          </a:solidFill>
                          <a:latin typeface="Verdana"/>
                          <a:ea typeface="Verdana"/>
                        </a:defRPr>
                      </a:lvl9pPr>
                    </a:lstStyle>
                    <a:p>
                      <a:pPr algn="ctr"/>
                      <a:r>
                        <a:rPr lang="en-US" sz="900" dirty="0"/>
                        <a:t>B-4</a:t>
                      </a:r>
                      <a:endParaRPr lang="en-ID" sz="900" dirty="0"/>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1243880215"/>
                  </a:ext>
                </a:extLst>
              </a:tr>
              <a:tr h="176597">
                <a:tc>
                  <a:txBody>
                    <a:bodyPr/>
                    <a:lstStyle>
                      <a:lvl1pPr marL="0">
                        <a:defRPr>
                          <a:solidFill>
                            <a:schemeClr val="tx1"/>
                          </a:solidFill>
                          <a:latin typeface="Verdana"/>
                          <a:ea typeface="Verdana"/>
                        </a:defRPr>
                      </a:lvl1pPr>
                      <a:lvl2pPr marL="457200">
                        <a:defRPr>
                          <a:solidFill>
                            <a:schemeClr val="tx1"/>
                          </a:solidFill>
                          <a:latin typeface="Verdana"/>
                          <a:ea typeface="Verdana"/>
                        </a:defRPr>
                      </a:lvl2pPr>
                      <a:lvl3pPr marL="914400">
                        <a:defRPr>
                          <a:solidFill>
                            <a:schemeClr val="tx1"/>
                          </a:solidFill>
                          <a:latin typeface="Verdana"/>
                          <a:ea typeface="Verdana"/>
                        </a:defRPr>
                      </a:lvl3pPr>
                      <a:lvl4pPr marL="1371600">
                        <a:defRPr>
                          <a:solidFill>
                            <a:schemeClr val="tx1"/>
                          </a:solidFill>
                          <a:latin typeface="Verdana"/>
                          <a:ea typeface="Verdana"/>
                        </a:defRPr>
                      </a:lvl4pPr>
                      <a:lvl5pPr marL="1828800">
                        <a:defRPr>
                          <a:solidFill>
                            <a:schemeClr val="tx1"/>
                          </a:solidFill>
                          <a:latin typeface="Verdana"/>
                          <a:ea typeface="Verdana"/>
                        </a:defRPr>
                      </a:lvl5pPr>
                      <a:lvl6pPr marL="2286000">
                        <a:defRPr>
                          <a:solidFill>
                            <a:schemeClr val="tx1"/>
                          </a:solidFill>
                          <a:latin typeface="Verdana"/>
                          <a:ea typeface="Verdana"/>
                        </a:defRPr>
                      </a:lvl6pPr>
                      <a:lvl7pPr marL="2743200">
                        <a:defRPr>
                          <a:solidFill>
                            <a:schemeClr val="tx1"/>
                          </a:solidFill>
                          <a:latin typeface="Verdana"/>
                          <a:ea typeface="Verdana"/>
                        </a:defRPr>
                      </a:lvl7pPr>
                      <a:lvl8pPr marL="3200400">
                        <a:defRPr>
                          <a:solidFill>
                            <a:schemeClr val="tx1"/>
                          </a:solidFill>
                          <a:latin typeface="Verdana"/>
                          <a:ea typeface="Verdana"/>
                        </a:defRPr>
                      </a:lvl8pPr>
                      <a:lvl9pPr marL="3657600">
                        <a:defRPr>
                          <a:solidFill>
                            <a:schemeClr val="tx1"/>
                          </a:solidFill>
                          <a:latin typeface="Verdana"/>
                          <a:ea typeface="Verdana"/>
                        </a:defRPr>
                      </a:lvl9pPr>
                    </a:lstStyle>
                    <a:p>
                      <a:pPr algn="ctr"/>
                      <a:r>
                        <a:rPr lang="en-US" sz="900" dirty="0"/>
                        <a:t>B-5</a:t>
                      </a:r>
                      <a:endParaRPr lang="en-ID" sz="900" dirty="0"/>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3490886078"/>
                  </a:ext>
                </a:extLst>
              </a:tr>
              <a:tr h="176597">
                <a:tc>
                  <a:txBody>
                    <a:bodyPr/>
                    <a:lstStyle>
                      <a:lvl1pPr marL="0">
                        <a:defRPr>
                          <a:solidFill>
                            <a:schemeClr val="tx1"/>
                          </a:solidFill>
                          <a:latin typeface="Verdana"/>
                          <a:ea typeface="Verdana"/>
                        </a:defRPr>
                      </a:lvl1pPr>
                      <a:lvl2pPr marL="457200">
                        <a:defRPr>
                          <a:solidFill>
                            <a:schemeClr val="tx1"/>
                          </a:solidFill>
                          <a:latin typeface="Verdana"/>
                          <a:ea typeface="Verdana"/>
                        </a:defRPr>
                      </a:lvl2pPr>
                      <a:lvl3pPr marL="914400">
                        <a:defRPr>
                          <a:solidFill>
                            <a:schemeClr val="tx1"/>
                          </a:solidFill>
                          <a:latin typeface="Verdana"/>
                          <a:ea typeface="Verdana"/>
                        </a:defRPr>
                      </a:lvl3pPr>
                      <a:lvl4pPr marL="1371600">
                        <a:defRPr>
                          <a:solidFill>
                            <a:schemeClr val="tx1"/>
                          </a:solidFill>
                          <a:latin typeface="Verdana"/>
                          <a:ea typeface="Verdana"/>
                        </a:defRPr>
                      </a:lvl4pPr>
                      <a:lvl5pPr marL="1828800">
                        <a:defRPr>
                          <a:solidFill>
                            <a:schemeClr val="tx1"/>
                          </a:solidFill>
                          <a:latin typeface="Verdana"/>
                          <a:ea typeface="Verdana"/>
                        </a:defRPr>
                      </a:lvl5pPr>
                      <a:lvl6pPr marL="2286000">
                        <a:defRPr>
                          <a:solidFill>
                            <a:schemeClr val="tx1"/>
                          </a:solidFill>
                          <a:latin typeface="Verdana"/>
                          <a:ea typeface="Verdana"/>
                        </a:defRPr>
                      </a:lvl6pPr>
                      <a:lvl7pPr marL="2743200">
                        <a:defRPr>
                          <a:solidFill>
                            <a:schemeClr val="tx1"/>
                          </a:solidFill>
                          <a:latin typeface="Verdana"/>
                          <a:ea typeface="Verdana"/>
                        </a:defRPr>
                      </a:lvl7pPr>
                      <a:lvl8pPr marL="3200400">
                        <a:defRPr>
                          <a:solidFill>
                            <a:schemeClr val="tx1"/>
                          </a:solidFill>
                          <a:latin typeface="Verdana"/>
                          <a:ea typeface="Verdana"/>
                        </a:defRPr>
                      </a:lvl8pPr>
                      <a:lvl9pPr marL="3657600">
                        <a:defRPr>
                          <a:solidFill>
                            <a:schemeClr val="tx1"/>
                          </a:solidFill>
                          <a:latin typeface="Verdana"/>
                          <a:ea typeface="Verdana"/>
                        </a:defRPr>
                      </a:lvl9pPr>
                    </a:lstStyle>
                    <a:p>
                      <a:pPr algn="ctr"/>
                      <a:r>
                        <a:rPr lang="en-US" sz="900" dirty="0"/>
                        <a:t>B-6</a:t>
                      </a:r>
                      <a:endParaRPr lang="en-ID" sz="900" dirty="0"/>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967110355"/>
                  </a:ext>
                </a:extLst>
              </a:tr>
              <a:tr h="176597">
                <a:tc>
                  <a:txBody>
                    <a:bodyPr/>
                    <a:lstStyle>
                      <a:lvl1pPr marL="0">
                        <a:defRPr>
                          <a:solidFill>
                            <a:schemeClr val="tx1"/>
                          </a:solidFill>
                          <a:latin typeface="Verdana"/>
                          <a:ea typeface="Verdana"/>
                        </a:defRPr>
                      </a:lvl1pPr>
                      <a:lvl2pPr marL="457200">
                        <a:defRPr>
                          <a:solidFill>
                            <a:schemeClr val="tx1"/>
                          </a:solidFill>
                          <a:latin typeface="Verdana"/>
                          <a:ea typeface="Verdana"/>
                        </a:defRPr>
                      </a:lvl2pPr>
                      <a:lvl3pPr marL="914400">
                        <a:defRPr>
                          <a:solidFill>
                            <a:schemeClr val="tx1"/>
                          </a:solidFill>
                          <a:latin typeface="Verdana"/>
                          <a:ea typeface="Verdana"/>
                        </a:defRPr>
                      </a:lvl3pPr>
                      <a:lvl4pPr marL="1371600">
                        <a:defRPr>
                          <a:solidFill>
                            <a:schemeClr val="tx1"/>
                          </a:solidFill>
                          <a:latin typeface="Verdana"/>
                          <a:ea typeface="Verdana"/>
                        </a:defRPr>
                      </a:lvl4pPr>
                      <a:lvl5pPr marL="1828800">
                        <a:defRPr>
                          <a:solidFill>
                            <a:schemeClr val="tx1"/>
                          </a:solidFill>
                          <a:latin typeface="Verdana"/>
                          <a:ea typeface="Verdana"/>
                        </a:defRPr>
                      </a:lvl5pPr>
                      <a:lvl6pPr marL="2286000">
                        <a:defRPr>
                          <a:solidFill>
                            <a:schemeClr val="tx1"/>
                          </a:solidFill>
                          <a:latin typeface="Verdana"/>
                          <a:ea typeface="Verdana"/>
                        </a:defRPr>
                      </a:lvl6pPr>
                      <a:lvl7pPr marL="2743200">
                        <a:defRPr>
                          <a:solidFill>
                            <a:schemeClr val="tx1"/>
                          </a:solidFill>
                          <a:latin typeface="Verdana"/>
                          <a:ea typeface="Verdana"/>
                        </a:defRPr>
                      </a:lvl7pPr>
                      <a:lvl8pPr marL="3200400">
                        <a:defRPr>
                          <a:solidFill>
                            <a:schemeClr val="tx1"/>
                          </a:solidFill>
                          <a:latin typeface="Verdana"/>
                          <a:ea typeface="Verdana"/>
                        </a:defRPr>
                      </a:lvl8pPr>
                      <a:lvl9pPr marL="3657600">
                        <a:defRPr>
                          <a:solidFill>
                            <a:schemeClr val="tx1"/>
                          </a:solidFill>
                          <a:latin typeface="Verdana"/>
                          <a:ea typeface="Verdana"/>
                        </a:defRPr>
                      </a:lvl9pPr>
                    </a:lstStyle>
                    <a:p>
                      <a:pPr algn="ctr"/>
                      <a:r>
                        <a:rPr lang="en-US" sz="900" dirty="0"/>
                        <a:t>B-7</a:t>
                      </a:r>
                      <a:endParaRPr lang="en-ID" sz="900" dirty="0"/>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2355560444"/>
                  </a:ext>
                </a:extLst>
              </a:tr>
              <a:tr h="176597">
                <a:tc>
                  <a:txBody>
                    <a:bodyPr/>
                    <a:lstStyle>
                      <a:lvl1pPr marL="0">
                        <a:defRPr>
                          <a:solidFill>
                            <a:schemeClr val="tx1"/>
                          </a:solidFill>
                          <a:latin typeface="Verdana"/>
                          <a:ea typeface="Verdana"/>
                        </a:defRPr>
                      </a:lvl1pPr>
                      <a:lvl2pPr marL="457200">
                        <a:defRPr>
                          <a:solidFill>
                            <a:schemeClr val="tx1"/>
                          </a:solidFill>
                          <a:latin typeface="Verdana"/>
                          <a:ea typeface="Verdana"/>
                        </a:defRPr>
                      </a:lvl2pPr>
                      <a:lvl3pPr marL="914400">
                        <a:defRPr>
                          <a:solidFill>
                            <a:schemeClr val="tx1"/>
                          </a:solidFill>
                          <a:latin typeface="Verdana"/>
                          <a:ea typeface="Verdana"/>
                        </a:defRPr>
                      </a:lvl3pPr>
                      <a:lvl4pPr marL="1371600">
                        <a:defRPr>
                          <a:solidFill>
                            <a:schemeClr val="tx1"/>
                          </a:solidFill>
                          <a:latin typeface="Verdana"/>
                          <a:ea typeface="Verdana"/>
                        </a:defRPr>
                      </a:lvl4pPr>
                      <a:lvl5pPr marL="1828800">
                        <a:defRPr>
                          <a:solidFill>
                            <a:schemeClr val="tx1"/>
                          </a:solidFill>
                          <a:latin typeface="Verdana"/>
                          <a:ea typeface="Verdana"/>
                        </a:defRPr>
                      </a:lvl5pPr>
                      <a:lvl6pPr marL="2286000">
                        <a:defRPr>
                          <a:solidFill>
                            <a:schemeClr val="tx1"/>
                          </a:solidFill>
                          <a:latin typeface="Verdana"/>
                          <a:ea typeface="Verdana"/>
                        </a:defRPr>
                      </a:lvl6pPr>
                      <a:lvl7pPr marL="2743200">
                        <a:defRPr>
                          <a:solidFill>
                            <a:schemeClr val="tx1"/>
                          </a:solidFill>
                          <a:latin typeface="Verdana"/>
                          <a:ea typeface="Verdana"/>
                        </a:defRPr>
                      </a:lvl7pPr>
                      <a:lvl8pPr marL="3200400">
                        <a:defRPr>
                          <a:solidFill>
                            <a:schemeClr val="tx1"/>
                          </a:solidFill>
                          <a:latin typeface="Verdana"/>
                          <a:ea typeface="Verdana"/>
                        </a:defRPr>
                      </a:lvl8pPr>
                      <a:lvl9pPr marL="3657600">
                        <a:defRPr>
                          <a:solidFill>
                            <a:schemeClr val="tx1"/>
                          </a:solidFill>
                          <a:latin typeface="Verdana"/>
                          <a:ea typeface="Verdana"/>
                        </a:defRPr>
                      </a:lvl9pPr>
                    </a:lstStyle>
                    <a:p>
                      <a:pPr algn="ctr"/>
                      <a:r>
                        <a:rPr lang="en-US" sz="900" dirty="0"/>
                        <a:t>B-8</a:t>
                      </a:r>
                      <a:endParaRPr lang="en-ID" sz="900" dirty="0"/>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649501700"/>
                  </a:ext>
                </a:extLst>
              </a:tr>
              <a:tr h="176597">
                <a:tc>
                  <a:txBody>
                    <a:bodyPr/>
                    <a:lstStyle>
                      <a:lvl1pPr marL="0">
                        <a:defRPr>
                          <a:solidFill>
                            <a:schemeClr val="tx1"/>
                          </a:solidFill>
                          <a:latin typeface="Verdana"/>
                          <a:ea typeface="Verdana"/>
                        </a:defRPr>
                      </a:lvl1pPr>
                      <a:lvl2pPr marL="457200">
                        <a:defRPr>
                          <a:solidFill>
                            <a:schemeClr val="tx1"/>
                          </a:solidFill>
                          <a:latin typeface="Verdana"/>
                          <a:ea typeface="Verdana"/>
                        </a:defRPr>
                      </a:lvl2pPr>
                      <a:lvl3pPr marL="914400">
                        <a:defRPr>
                          <a:solidFill>
                            <a:schemeClr val="tx1"/>
                          </a:solidFill>
                          <a:latin typeface="Verdana"/>
                          <a:ea typeface="Verdana"/>
                        </a:defRPr>
                      </a:lvl3pPr>
                      <a:lvl4pPr marL="1371600">
                        <a:defRPr>
                          <a:solidFill>
                            <a:schemeClr val="tx1"/>
                          </a:solidFill>
                          <a:latin typeface="Verdana"/>
                          <a:ea typeface="Verdana"/>
                        </a:defRPr>
                      </a:lvl4pPr>
                      <a:lvl5pPr marL="1828800">
                        <a:defRPr>
                          <a:solidFill>
                            <a:schemeClr val="tx1"/>
                          </a:solidFill>
                          <a:latin typeface="Verdana"/>
                          <a:ea typeface="Verdana"/>
                        </a:defRPr>
                      </a:lvl5pPr>
                      <a:lvl6pPr marL="2286000">
                        <a:defRPr>
                          <a:solidFill>
                            <a:schemeClr val="tx1"/>
                          </a:solidFill>
                          <a:latin typeface="Verdana"/>
                          <a:ea typeface="Verdana"/>
                        </a:defRPr>
                      </a:lvl6pPr>
                      <a:lvl7pPr marL="2743200">
                        <a:defRPr>
                          <a:solidFill>
                            <a:schemeClr val="tx1"/>
                          </a:solidFill>
                          <a:latin typeface="Verdana"/>
                          <a:ea typeface="Verdana"/>
                        </a:defRPr>
                      </a:lvl7pPr>
                      <a:lvl8pPr marL="3200400">
                        <a:defRPr>
                          <a:solidFill>
                            <a:schemeClr val="tx1"/>
                          </a:solidFill>
                          <a:latin typeface="Verdana"/>
                          <a:ea typeface="Verdana"/>
                        </a:defRPr>
                      </a:lvl8pPr>
                      <a:lvl9pPr marL="3657600">
                        <a:defRPr>
                          <a:solidFill>
                            <a:schemeClr val="tx1"/>
                          </a:solidFill>
                          <a:latin typeface="Verdana"/>
                          <a:ea typeface="Verdana"/>
                        </a:defRPr>
                      </a:lvl9pPr>
                    </a:lstStyle>
                    <a:p>
                      <a:pPr algn="ctr"/>
                      <a:r>
                        <a:rPr lang="en-US" sz="900" dirty="0"/>
                        <a:t>B-9</a:t>
                      </a:r>
                      <a:endParaRPr lang="en-ID" sz="900" dirty="0"/>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1108452957"/>
                  </a:ext>
                </a:extLst>
              </a:tr>
              <a:tr h="203963">
                <a:tc>
                  <a:txBody>
                    <a:bodyPr/>
                    <a:lstStyle>
                      <a:lvl1pPr marL="0">
                        <a:defRPr>
                          <a:solidFill>
                            <a:schemeClr val="tx1"/>
                          </a:solidFill>
                          <a:latin typeface="Verdana"/>
                          <a:ea typeface="Verdana"/>
                        </a:defRPr>
                      </a:lvl1pPr>
                      <a:lvl2pPr marL="457200">
                        <a:defRPr>
                          <a:solidFill>
                            <a:schemeClr val="tx1"/>
                          </a:solidFill>
                          <a:latin typeface="Verdana"/>
                          <a:ea typeface="Verdana"/>
                        </a:defRPr>
                      </a:lvl2pPr>
                      <a:lvl3pPr marL="914400">
                        <a:defRPr>
                          <a:solidFill>
                            <a:schemeClr val="tx1"/>
                          </a:solidFill>
                          <a:latin typeface="Verdana"/>
                          <a:ea typeface="Verdana"/>
                        </a:defRPr>
                      </a:lvl3pPr>
                      <a:lvl4pPr marL="1371600">
                        <a:defRPr>
                          <a:solidFill>
                            <a:schemeClr val="tx1"/>
                          </a:solidFill>
                          <a:latin typeface="Verdana"/>
                          <a:ea typeface="Verdana"/>
                        </a:defRPr>
                      </a:lvl4pPr>
                      <a:lvl5pPr marL="1828800">
                        <a:defRPr>
                          <a:solidFill>
                            <a:schemeClr val="tx1"/>
                          </a:solidFill>
                          <a:latin typeface="Verdana"/>
                          <a:ea typeface="Verdana"/>
                        </a:defRPr>
                      </a:lvl5pPr>
                      <a:lvl6pPr marL="2286000">
                        <a:defRPr>
                          <a:solidFill>
                            <a:schemeClr val="tx1"/>
                          </a:solidFill>
                          <a:latin typeface="Verdana"/>
                          <a:ea typeface="Verdana"/>
                        </a:defRPr>
                      </a:lvl6pPr>
                      <a:lvl7pPr marL="2743200">
                        <a:defRPr>
                          <a:solidFill>
                            <a:schemeClr val="tx1"/>
                          </a:solidFill>
                          <a:latin typeface="Verdana"/>
                          <a:ea typeface="Verdana"/>
                        </a:defRPr>
                      </a:lvl7pPr>
                      <a:lvl8pPr marL="3200400">
                        <a:defRPr>
                          <a:solidFill>
                            <a:schemeClr val="tx1"/>
                          </a:solidFill>
                          <a:latin typeface="Verdana"/>
                          <a:ea typeface="Verdana"/>
                        </a:defRPr>
                      </a:lvl8pPr>
                      <a:lvl9pPr marL="3657600">
                        <a:defRPr>
                          <a:solidFill>
                            <a:schemeClr val="tx1"/>
                          </a:solidFill>
                          <a:latin typeface="Verdana"/>
                          <a:ea typeface="Verdana"/>
                        </a:defRPr>
                      </a:lvl9pPr>
                    </a:lstStyle>
                    <a:p>
                      <a:pPr algn="ctr"/>
                      <a:r>
                        <a:rPr lang="en-US" sz="900" dirty="0"/>
                        <a:t>B-10</a:t>
                      </a:r>
                      <a:endParaRPr lang="en-ID" sz="900" dirty="0"/>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3815335241"/>
                  </a:ext>
                </a:extLst>
              </a:tr>
            </a:tbl>
          </a:graphicData>
        </a:graphic>
      </p:graphicFrame>
      <p:graphicFrame>
        <p:nvGraphicFramePr>
          <p:cNvPr id="287" name="Table 286">
            <a:extLst>
              <a:ext uri="{FF2B5EF4-FFF2-40B4-BE49-F238E27FC236}">
                <a16:creationId xmlns:a16="http://schemas.microsoft.com/office/drawing/2014/main" id="{07E26801-FC40-C3C7-5F25-366CEA6EF9E9}"/>
              </a:ext>
            </a:extLst>
          </p:cNvPr>
          <p:cNvGraphicFramePr>
            <a:graphicFrameLocks noGrp="1"/>
          </p:cNvGraphicFramePr>
          <p:nvPr/>
        </p:nvGraphicFramePr>
        <p:xfrm>
          <a:off x="6922047" y="1019081"/>
          <a:ext cx="431777" cy="1954464"/>
        </p:xfrm>
        <a:graphic>
          <a:graphicData uri="http://schemas.openxmlformats.org/drawingml/2006/table">
            <a:tbl>
              <a:tblPr firstRow="1" bandRow="1"/>
              <a:tblGrid>
                <a:gridCol w="431777">
                  <a:extLst>
                    <a:ext uri="{9D8B030D-6E8A-4147-A177-3AD203B41FA5}">
                      <a16:colId xmlns:a16="http://schemas.microsoft.com/office/drawing/2014/main" val="4116427111"/>
                    </a:ext>
                  </a:extLst>
                </a:gridCol>
              </a:tblGrid>
              <a:tr h="325744">
                <a:tc>
                  <a:txBody>
                    <a:bodyPr/>
                    <a:lstStyle>
                      <a:lvl1pPr marL="0">
                        <a:defRPr>
                          <a:solidFill>
                            <a:schemeClr val="tx1"/>
                          </a:solidFill>
                          <a:latin typeface="Verdana"/>
                          <a:ea typeface="Verdana"/>
                        </a:defRPr>
                      </a:lvl1pPr>
                      <a:lvl2pPr marL="457200">
                        <a:defRPr>
                          <a:solidFill>
                            <a:schemeClr val="tx1"/>
                          </a:solidFill>
                          <a:latin typeface="Verdana"/>
                          <a:ea typeface="Verdana"/>
                        </a:defRPr>
                      </a:lvl2pPr>
                      <a:lvl3pPr marL="914400">
                        <a:defRPr>
                          <a:solidFill>
                            <a:schemeClr val="tx1"/>
                          </a:solidFill>
                          <a:latin typeface="Verdana"/>
                          <a:ea typeface="Verdana"/>
                        </a:defRPr>
                      </a:lvl3pPr>
                      <a:lvl4pPr marL="1371600">
                        <a:defRPr>
                          <a:solidFill>
                            <a:schemeClr val="tx1"/>
                          </a:solidFill>
                          <a:latin typeface="Verdana"/>
                          <a:ea typeface="Verdana"/>
                        </a:defRPr>
                      </a:lvl4pPr>
                      <a:lvl5pPr marL="1828800">
                        <a:defRPr>
                          <a:solidFill>
                            <a:schemeClr val="tx1"/>
                          </a:solidFill>
                          <a:latin typeface="Verdana"/>
                          <a:ea typeface="Verdana"/>
                        </a:defRPr>
                      </a:lvl5pPr>
                      <a:lvl6pPr marL="2286000">
                        <a:defRPr>
                          <a:solidFill>
                            <a:schemeClr val="tx1"/>
                          </a:solidFill>
                          <a:latin typeface="Verdana"/>
                          <a:ea typeface="Verdana"/>
                        </a:defRPr>
                      </a:lvl6pPr>
                      <a:lvl7pPr marL="2743200">
                        <a:defRPr>
                          <a:solidFill>
                            <a:schemeClr val="tx1"/>
                          </a:solidFill>
                          <a:latin typeface="Verdana"/>
                          <a:ea typeface="Verdana"/>
                        </a:defRPr>
                      </a:lvl7pPr>
                      <a:lvl8pPr marL="3200400">
                        <a:defRPr>
                          <a:solidFill>
                            <a:schemeClr val="tx1"/>
                          </a:solidFill>
                          <a:latin typeface="Verdana"/>
                          <a:ea typeface="Verdana"/>
                        </a:defRPr>
                      </a:lvl8pPr>
                      <a:lvl9pPr marL="3657600">
                        <a:defRPr>
                          <a:solidFill>
                            <a:schemeClr val="tx1"/>
                          </a:solidFill>
                          <a:latin typeface="Verdana"/>
                          <a:ea typeface="Verdana"/>
                        </a:defRPr>
                      </a:lvl9pPr>
                    </a:lstStyle>
                    <a:p>
                      <a:pPr algn="just"/>
                      <a:r>
                        <a:rPr lang="en-US" sz="1100" dirty="0"/>
                        <a:t>B-1</a:t>
                      </a:r>
                      <a:endParaRPr lang="en-ID" sz="1100" dirty="0"/>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noFill/>
                  </a:tcPr>
                </a:tc>
                <a:extLst>
                  <a:ext uri="{0D108BD9-81ED-4DB2-BD59-A6C34878D82A}">
                    <a16:rowId xmlns:a16="http://schemas.microsoft.com/office/drawing/2014/main" val="4125977496"/>
                  </a:ext>
                </a:extLst>
              </a:tr>
              <a:tr h="325744">
                <a:tc>
                  <a:txBody>
                    <a:bodyPr/>
                    <a:lstStyle>
                      <a:lvl1pPr marL="0">
                        <a:defRPr>
                          <a:solidFill>
                            <a:schemeClr val="tx1"/>
                          </a:solidFill>
                          <a:latin typeface="Verdana"/>
                          <a:ea typeface="Verdana"/>
                        </a:defRPr>
                      </a:lvl1pPr>
                      <a:lvl2pPr marL="457200">
                        <a:defRPr>
                          <a:solidFill>
                            <a:schemeClr val="tx1"/>
                          </a:solidFill>
                          <a:latin typeface="Verdana"/>
                          <a:ea typeface="Verdana"/>
                        </a:defRPr>
                      </a:lvl2pPr>
                      <a:lvl3pPr marL="914400">
                        <a:defRPr>
                          <a:solidFill>
                            <a:schemeClr val="tx1"/>
                          </a:solidFill>
                          <a:latin typeface="Verdana"/>
                          <a:ea typeface="Verdana"/>
                        </a:defRPr>
                      </a:lvl3pPr>
                      <a:lvl4pPr marL="1371600">
                        <a:defRPr>
                          <a:solidFill>
                            <a:schemeClr val="tx1"/>
                          </a:solidFill>
                          <a:latin typeface="Verdana"/>
                          <a:ea typeface="Verdana"/>
                        </a:defRPr>
                      </a:lvl4pPr>
                      <a:lvl5pPr marL="1828800">
                        <a:defRPr>
                          <a:solidFill>
                            <a:schemeClr val="tx1"/>
                          </a:solidFill>
                          <a:latin typeface="Verdana"/>
                          <a:ea typeface="Verdana"/>
                        </a:defRPr>
                      </a:lvl5pPr>
                      <a:lvl6pPr marL="2286000">
                        <a:defRPr>
                          <a:solidFill>
                            <a:schemeClr val="tx1"/>
                          </a:solidFill>
                          <a:latin typeface="Verdana"/>
                          <a:ea typeface="Verdana"/>
                        </a:defRPr>
                      </a:lvl6pPr>
                      <a:lvl7pPr marL="2743200">
                        <a:defRPr>
                          <a:solidFill>
                            <a:schemeClr val="tx1"/>
                          </a:solidFill>
                          <a:latin typeface="Verdana"/>
                          <a:ea typeface="Verdana"/>
                        </a:defRPr>
                      </a:lvl7pPr>
                      <a:lvl8pPr marL="3200400">
                        <a:defRPr>
                          <a:solidFill>
                            <a:schemeClr val="tx1"/>
                          </a:solidFill>
                          <a:latin typeface="Verdana"/>
                          <a:ea typeface="Verdana"/>
                        </a:defRPr>
                      </a:lvl8pPr>
                      <a:lvl9pPr marL="3657600">
                        <a:defRPr>
                          <a:solidFill>
                            <a:schemeClr val="tx1"/>
                          </a:solidFill>
                          <a:latin typeface="Verdana"/>
                          <a:ea typeface="Verdana"/>
                        </a:defRPr>
                      </a:lvl9pPr>
                    </a:lstStyle>
                    <a:p>
                      <a:pPr algn="just"/>
                      <a:r>
                        <a:rPr lang="en-US" sz="1100" dirty="0"/>
                        <a:t>B-2</a:t>
                      </a:r>
                      <a:endParaRPr lang="en-ID" sz="1100" dirty="0"/>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noFill/>
                  </a:tcPr>
                </a:tc>
                <a:extLst>
                  <a:ext uri="{0D108BD9-81ED-4DB2-BD59-A6C34878D82A}">
                    <a16:rowId xmlns:a16="http://schemas.microsoft.com/office/drawing/2014/main" val="429420495"/>
                  </a:ext>
                </a:extLst>
              </a:tr>
              <a:tr h="325744">
                <a:tc>
                  <a:txBody>
                    <a:bodyPr/>
                    <a:lstStyle>
                      <a:lvl1pPr marL="0">
                        <a:defRPr>
                          <a:solidFill>
                            <a:schemeClr val="tx1"/>
                          </a:solidFill>
                          <a:latin typeface="Verdana"/>
                          <a:ea typeface="Verdana"/>
                        </a:defRPr>
                      </a:lvl1pPr>
                      <a:lvl2pPr marL="457200">
                        <a:defRPr>
                          <a:solidFill>
                            <a:schemeClr val="tx1"/>
                          </a:solidFill>
                          <a:latin typeface="Verdana"/>
                          <a:ea typeface="Verdana"/>
                        </a:defRPr>
                      </a:lvl2pPr>
                      <a:lvl3pPr marL="914400">
                        <a:defRPr>
                          <a:solidFill>
                            <a:schemeClr val="tx1"/>
                          </a:solidFill>
                          <a:latin typeface="Verdana"/>
                          <a:ea typeface="Verdana"/>
                        </a:defRPr>
                      </a:lvl3pPr>
                      <a:lvl4pPr marL="1371600">
                        <a:defRPr>
                          <a:solidFill>
                            <a:schemeClr val="tx1"/>
                          </a:solidFill>
                          <a:latin typeface="Verdana"/>
                          <a:ea typeface="Verdana"/>
                        </a:defRPr>
                      </a:lvl4pPr>
                      <a:lvl5pPr marL="1828800">
                        <a:defRPr>
                          <a:solidFill>
                            <a:schemeClr val="tx1"/>
                          </a:solidFill>
                          <a:latin typeface="Verdana"/>
                          <a:ea typeface="Verdana"/>
                        </a:defRPr>
                      </a:lvl5pPr>
                      <a:lvl6pPr marL="2286000">
                        <a:defRPr>
                          <a:solidFill>
                            <a:schemeClr val="tx1"/>
                          </a:solidFill>
                          <a:latin typeface="Verdana"/>
                          <a:ea typeface="Verdana"/>
                        </a:defRPr>
                      </a:lvl6pPr>
                      <a:lvl7pPr marL="2743200">
                        <a:defRPr>
                          <a:solidFill>
                            <a:schemeClr val="tx1"/>
                          </a:solidFill>
                          <a:latin typeface="Verdana"/>
                          <a:ea typeface="Verdana"/>
                        </a:defRPr>
                      </a:lvl7pPr>
                      <a:lvl8pPr marL="3200400">
                        <a:defRPr>
                          <a:solidFill>
                            <a:schemeClr val="tx1"/>
                          </a:solidFill>
                          <a:latin typeface="Verdana"/>
                          <a:ea typeface="Verdana"/>
                        </a:defRPr>
                      </a:lvl8pPr>
                      <a:lvl9pPr marL="3657600">
                        <a:defRPr>
                          <a:solidFill>
                            <a:schemeClr val="tx1"/>
                          </a:solidFill>
                          <a:latin typeface="Verdana"/>
                          <a:ea typeface="Verdana"/>
                        </a:defRPr>
                      </a:lvl9pPr>
                    </a:lstStyle>
                    <a:p>
                      <a:pPr algn="just"/>
                      <a:r>
                        <a:rPr lang="en-US" sz="1100" dirty="0"/>
                        <a:t>B-3</a:t>
                      </a:r>
                      <a:endParaRPr lang="en-ID" sz="1100" dirty="0"/>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noFill/>
                  </a:tcPr>
                </a:tc>
                <a:extLst>
                  <a:ext uri="{0D108BD9-81ED-4DB2-BD59-A6C34878D82A}">
                    <a16:rowId xmlns:a16="http://schemas.microsoft.com/office/drawing/2014/main" val="1723155629"/>
                  </a:ext>
                </a:extLst>
              </a:tr>
              <a:tr h="325744">
                <a:tc>
                  <a:txBody>
                    <a:bodyPr/>
                    <a:lstStyle>
                      <a:lvl1pPr marL="0">
                        <a:defRPr>
                          <a:solidFill>
                            <a:schemeClr val="tx1"/>
                          </a:solidFill>
                          <a:latin typeface="Verdana"/>
                          <a:ea typeface="Verdana"/>
                        </a:defRPr>
                      </a:lvl1pPr>
                      <a:lvl2pPr marL="457200">
                        <a:defRPr>
                          <a:solidFill>
                            <a:schemeClr val="tx1"/>
                          </a:solidFill>
                          <a:latin typeface="Verdana"/>
                          <a:ea typeface="Verdana"/>
                        </a:defRPr>
                      </a:lvl2pPr>
                      <a:lvl3pPr marL="914400">
                        <a:defRPr>
                          <a:solidFill>
                            <a:schemeClr val="tx1"/>
                          </a:solidFill>
                          <a:latin typeface="Verdana"/>
                          <a:ea typeface="Verdana"/>
                        </a:defRPr>
                      </a:lvl3pPr>
                      <a:lvl4pPr marL="1371600">
                        <a:defRPr>
                          <a:solidFill>
                            <a:schemeClr val="tx1"/>
                          </a:solidFill>
                          <a:latin typeface="Verdana"/>
                          <a:ea typeface="Verdana"/>
                        </a:defRPr>
                      </a:lvl4pPr>
                      <a:lvl5pPr marL="1828800">
                        <a:defRPr>
                          <a:solidFill>
                            <a:schemeClr val="tx1"/>
                          </a:solidFill>
                          <a:latin typeface="Verdana"/>
                          <a:ea typeface="Verdana"/>
                        </a:defRPr>
                      </a:lvl5pPr>
                      <a:lvl6pPr marL="2286000">
                        <a:defRPr>
                          <a:solidFill>
                            <a:schemeClr val="tx1"/>
                          </a:solidFill>
                          <a:latin typeface="Verdana"/>
                          <a:ea typeface="Verdana"/>
                        </a:defRPr>
                      </a:lvl6pPr>
                      <a:lvl7pPr marL="2743200">
                        <a:defRPr>
                          <a:solidFill>
                            <a:schemeClr val="tx1"/>
                          </a:solidFill>
                          <a:latin typeface="Verdana"/>
                          <a:ea typeface="Verdana"/>
                        </a:defRPr>
                      </a:lvl7pPr>
                      <a:lvl8pPr marL="3200400">
                        <a:defRPr>
                          <a:solidFill>
                            <a:schemeClr val="tx1"/>
                          </a:solidFill>
                          <a:latin typeface="Verdana"/>
                          <a:ea typeface="Verdana"/>
                        </a:defRPr>
                      </a:lvl8pPr>
                      <a:lvl9pPr marL="3657600">
                        <a:defRPr>
                          <a:solidFill>
                            <a:schemeClr val="tx1"/>
                          </a:solidFill>
                          <a:latin typeface="Verdana"/>
                          <a:ea typeface="Verdana"/>
                        </a:defRPr>
                      </a:lvl9pPr>
                    </a:lstStyle>
                    <a:p>
                      <a:pPr algn="just"/>
                      <a:r>
                        <a:rPr lang="en-US" sz="1100" dirty="0"/>
                        <a:t>B-4</a:t>
                      </a:r>
                      <a:endParaRPr lang="en-ID" sz="1100" dirty="0"/>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noFill/>
                  </a:tcPr>
                </a:tc>
                <a:extLst>
                  <a:ext uri="{0D108BD9-81ED-4DB2-BD59-A6C34878D82A}">
                    <a16:rowId xmlns:a16="http://schemas.microsoft.com/office/drawing/2014/main" val="165179275"/>
                  </a:ext>
                </a:extLst>
              </a:tr>
              <a:tr h="325744">
                <a:tc>
                  <a:txBody>
                    <a:bodyPr/>
                    <a:lstStyle>
                      <a:lvl1pPr marL="0">
                        <a:defRPr>
                          <a:solidFill>
                            <a:schemeClr val="tx1"/>
                          </a:solidFill>
                          <a:latin typeface="Verdana"/>
                          <a:ea typeface="Verdana"/>
                        </a:defRPr>
                      </a:lvl1pPr>
                      <a:lvl2pPr marL="457200">
                        <a:defRPr>
                          <a:solidFill>
                            <a:schemeClr val="tx1"/>
                          </a:solidFill>
                          <a:latin typeface="Verdana"/>
                          <a:ea typeface="Verdana"/>
                        </a:defRPr>
                      </a:lvl2pPr>
                      <a:lvl3pPr marL="914400">
                        <a:defRPr>
                          <a:solidFill>
                            <a:schemeClr val="tx1"/>
                          </a:solidFill>
                          <a:latin typeface="Verdana"/>
                          <a:ea typeface="Verdana"/>
                        </a:defRPr>
                      </a:lvl3pPr>
                      <a:lvl4pPr marL="1371600">
                        <a:defRPr>
                          <a:solidFill>
                            <a:schemeClr val="tx1"/>
                          </a:solidFill>
                          <a:latin typeface="Verdana"/>
                          <a:ea typeface="Verdana"/>
                        </a:defRPr>
                      </a:lvl4pPr>
                      <a:lvl5pPr marL="1828800">
                        <a:defRPr>
                          <a:solidFill>
                            <a:schemeClr val="tx1"/>
                          </a:solidFill>
                          <a:latin typeface="Verdana"/>
                          <a:ea typeface="Verdana"/>
                        </a:defRPr>
                      </a:lvl5pPr>
                      <a:lvl6pPr marL="2286000">
                        <a:defRPr>
                          <a:solidFill>
                            <a:schemeClr val="tx1"/>
                          </a:solidFill>
                          <a:latin typeface="Verdana"/>
                          <a:ea typeface="Verdana"/>
                        </a:defRPr>
                      </a:lvl6pPr>
                      <a:lvl7pPr marL="2743200">
                        <a:defRPr>
                          <a:solidFill>
                            <a:schemeClr val="tx1"/>
                          </a:solidFill>
                          <a:latin typeface="Verdana"/>
                          <a:ea typeface="Verdana"/>
                        </a:defRPr>
                      </a:lvl7pPr>
                      <a:lvl8pPr marL="3200400">
                        <a:defRPr>
                          <a:solidFill>
                            <a:schemeClr val="tx1"/>
                          </a:solidFill>
                          <a:latin typeface="Verdana"/>
                          <a:ea typeface="Verdana"/>
                        </a:defRPr>
                      </a:lvl8pPr>
                      <a:lvl9pPr marL="3657600">
                        <a:defRPr>
                          <a:solidFill>
                            <a:schemeClr val="tx1"/>
                          </a:solidFill>
                          <a:latin typeface="Verdana"/>
                          <a:ea typeface="Verdana"/>
                        </a:defRPr>
                      </a:lvl9pPr>
                    </a:lstStyle>
                    <a:p>
                      <a:pPr algn="just"/>
                      <a:r>
                        <a:rPr lang="en-US" sz="1100" dirty="0"/>
                        <a:t>B-5</a:t>
                      </a:r>
                      <a:endParaRPr lang="en-ID" sz="1100" dirty="0"/>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noFill/>
                  </a:tcPr>
                </a:tc>
                <a:extLst>
                  <a:ext uri="{0D108BD9-81ED-4DB2-BD59-A6C34878D82A}">
                    <a16:rowId xmlns:a16="http://schemas.microsoft.com/office/drawing/2014/main" val="3753887206"/>
                  </a:ext>
                </a:extLst>
              </a:tr>
              <a:tr h="325744">
                <a:tc>
                  <a:txBody>
                    <a:bodyPr/>
                    <a:lstStyle>
                      <a:lvl1pPr marL="0">
                        <a:defRPr>
                          <a:solidFill>
                            <a:schemeClr val="tx1"/>
                          </a:solidFill>
                          <a:latin typeface="Verdana"/>
                          <a:ea typeface="Verdana"/>
                        </a:defRPr>
                      </a:lvl1pPr>
                      <a:lvl2pPr marL="457200">
                        <a:defRPr>
                          <a:solidFill>
                            <a:schemeClr val="tx1"/>
                          </a:solidFill>
                          <a:latin typeface="Verdana"/>
                          <a:ea typeface="Verdana"/>
                        </a:defRPr>
                      </a:lvl2pPr>
                      <a:lvl3pPr marL="914400">
                        <a:defRPr>
                          <a:solidFill>
                            <a:schemeClr val="tx1"/>
                          </a:solidFill>
                          <a:latin typeface="Verdana"/>
                          <a:ea typeface="Verdana"/>
                        </a:defRPr>
                      </a:lvl3pPr>
                      <a:lvl4pPr marL="1371600">
                        <a:defRPr>
                          <a:solidFill>
                            <a:schemeClr val="tx1"/>
                          </a:solidFill>
                          <a:latin typeface="Verdana"/>
                          <a:ea typeface="Verdana"/>
                        </a:defRPr>
                      </a:lvl4pPr>
                      <a:lvl5pPr marL="1828800">
                        <a:defRPr>
                          <a:solidFill>
                            <a:schemeClr val="tx1"/>
                          </a:solidFill>
                          <a:latin typeface="Verdana"/>
                          <a:ea typeface="Verdana"/>
                        </a:defRPr>
                      </a:lvl5pPr>
                      <a:lvl6pPr marL="2286000">
                        <a:defRPr>
                          <a:solidFill>
                            <a:schemeClr val="tx1"/>
                          </a:solidFill>
                          <a:latin typeface="Verdana"/>
                          <a:ea typeface="Verdana"/>
                        </a:defRPr>
                      </a:lvl6pPr>
                      <a:lvl7pPr marL="2743200">
                        <a:defRPr>
                          <a:solidFill>
                            <a:schemeClr val="tx1"/>
                          </a:solidFill>
                          <a:latin typeface="Verdana"/>
                          <a:ea typeface="Verdana"/>
                        </a:defRPr>
                      </a:lvl7pPr>
                      <a:lvl8pPr marL="3200400">
                        <a:defRPr>
                          <a:solidFill>
                            <a:schemeClr val="tx1"/>
                          </a:solidFill>
                          <a:latin typeface="Verdana"/>
                          <a:ea typeface="Verdana"/>
                        </a:defRPr>
                      </a:lvl8pPr>
                      <a:lvl9pPr marL="3657600">
                        <a:defRPr>
                          <a:solidFill>
                            <a:schemeClr val="tx1"/>
                          </a:solidFill>
                          <a:latin typeface="Verdana"/>
                          <a:ea typeface="Verdana"/>
                        </a:defRPr>
                      </a:lvl9pPr>
                    </a:lstStyle>
                    <a:p>
                      <a:pPr algn="just"/>
                      <a:r>
                        <a:rPr lang="en-US" sz="1100" dirty="0"/>
                        <a:t>B-6</a:t>
                      </a:r>
                      <a:endParaRPr lang="en-ID" sz="1100" dirty="0"/>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noFill/>
                  </a:tcPr>
                </a:tc>
                <a:extLst>
                  <a:ext uri="{0D108BD9-81ED-4DB2-BD59-A6C34878D82A}">
                    <a16:rowId xmlns:a16="http://schemas.microsoft.com/office/drawing/2014/main" val="3204503982"/>
                  </a:ext>
                </a:extLst>
              </a:tr>
            </a:tbl>
          </a:graphicData>
        </a:graphic>
      </p:graphicFrame>
      <p:graphicFrame>
        <p:nvGraphicFramePr>
          <p:cNvPr id="288" name="Table 287">
            <a:extLst>
              <a:ext uri="{FF2B5EF4-FFF2-40B4-BE49-F238E27FC236}">
                <a16:creationId xmlns:a16="http://schemas.microsoft.com/office/drawing/2014/main" id="{893121D3-D022-D8B0-A0E4-A4AE5C02369E}"/>
              </a:ext>
            </a:extLst>
          </p:cNvPr>
          <p:cNvGraphicFramePr>
            <a:graphicFrameLocks noGrp="1"/>
          </p:cNvGraphicFramePr>
          <p:nvPr>
            <p:extLst>
              <p:ext uri="{D42A27DB-BD31-4B8C-83A1-F6EECF244321}">
                <p14:modId xmlns:p14="http://schemas.microsoft.com/office/powerpoint/2010/main" val="2155929536"/>
              </p:ext>
            </p:extLst>
          </p:nvPr>
        </p:nvGraphicFramePr>
        <p:xfrm>
          <a:off x="4892945" y="3987752"/>
          <a:ext cx="389704" cy="2070504"/>
        </p:xfrm>
        <a:graphic>
          <a:graphicData uri="http://schemas.openxmlformats.org/drawingml/2006/table">
            <a:tbl>
              <a:tblPr firstRow="1" bandRow="1"/>
              <a:tblGrid>
                <a:gridCol w="389704">
                  <a:extLst>
                    <a:ext uri="{9D8B030D-6E8A-4147-A177-3AD203B41FA5}">
                      <a16:colId xmlns:a16="http://schemas.microsoft.com/office/drawing/2014/main" val="635642723"/>
                    </a:ext>
                  </a:extLst>
                </a:gridCol>
              </a:tblGrid>
              <a:tr h="258813">
                <a:tc>
                  <a:txBody>
                    <a:bodyPr/>
                    <a:lstStyle>
                      <a:lvl1pPr marL="0">
                        <a:defRPr>
                          <a:solidFill>
                            <a:schemeClr val="tx1"/>
                          </a:solidFill>
                          <a:latin typeface="Verdana"/>
                          <a:ea typeface="Verdana"/>
                        </a:defRPr>
                      </a:lvl1pPr>
                      <a:lvl2pPr marL="457200">
                        <a:defRPr>
                          <a:solidFill>
                            <a:schemeClr val="tx1"/>
                          </a:solidFill>
                          <a:latin typeface="Verdana"/>
                          <a:ea typeface="Verdana"/>
                        </a:defRPr>
                      </a:lvl2pPr>
                      <a:lvl3pPr marL="914400">
                        <a:defRPr>
                          <a:solidFill>
                            <a:schemeClr val="tx1"/>
                          </a:solidFill>
                          <a:latin typeface="Verdana"/>
                          <a:ea typeface="Verdana"/>
                        </a:defRPr>
                      </a:lvl3pPr>
                      <a:lvl4pPr marL="1371600">
                        <a:defRPr>
                          <a:solidFill>
                            <a:schemeClr val="tx1"/>
                          </a:solidFill>
                          <a:latin typeface="Verdana"/>
                          <a:ea typeface="Verdana"/>
                        </a:defRPr>
                      </a:lvl4pPr>
                      <a:lvl5pPr marL="1828800">
                        <a:defRPr>
                          <a:solidFill>
                            <a:schemeClr val="tx1"/>
                          </a:solidFill>
                          <a:latin typeface="Verdana"/>
                          <a:ea typeface="Verdana"/>
                        </a:defRPr>
                      </a:lvl5pPr>
                      <a:lvl6pPr marL="2286000">
                        <a:defRPr>
                          <a:solidFill>
                            <a:schemeClr val="tx1"/>
                          </a:solidFill>
                          <a:latin typeface="Verdana"/>
                          <a:ea typeface="Verdana"/>
                        </a:defRPr>
                      </a:lvl6pPr>
                      <a:lvl7pPr marL="2743200">
                        <a:defRPr>
                          <a:solidFill>
                            <a:schemeClr val="tx1"/>
                          </a:solidFill>
                          <a:latin typeface="Verdana"/>
                          <a:ea typeface="Verdana"/>
                        </a:defRPr>
                      </a:lvl7pPr>
                      <a:lvl8pPr marL="3200400">
                        <a:defRPr>
                          <a:solidFill>
                            <a:schemeClr val="tx1"/>
                          </a:solidFill>
                          <a:latin typeface="Verdana"/>
                          <a:ea typeface="Verdana"/>
                        </a:defRPr>
                      </a:lvl8pPr>
                      <a:lvl9pPr marL="3657600">
                        <a:defRPr>
                          <a:solidFill>
                            <a:schemeClr val="tx1"/>
                          </a:solidFill>
                          <a:latin typeface="Verdana"/>
                          <a:ea typeface="Verdana"/>
                        </a:defRPr>
                      </a:lvl9pPr>
                    </a:lstStyle>
                    <a:p>
                      <a:r>
                        <a:rPr lang="en-US" sz="900" dirty="0"/>
                        <a:t>B-1</a:t>
                      </a:r>
                      <a:endParaRPr lang="en-ID" sz="900" dirty="0"/>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noFill/>
                  </a:tcPr>
                </a:tc>
                <a:extLst>
                  <a:ext uri="{0D108BD9-81ED-4DB2-BD59-A6C34878D82A}">
                    <a16:rowId xmlns:a16="http://schemas.microsoft.com/office/drawing/2014/main" val="1839422878"/>
                  </a:ext>
                </a:extLst>
              </a:tr>
              <a:tr h="258813">
                <a:tc>
                  <a:txBody>
                    <a:bodyPr/>
                    <a:lstStyle>
                      <a:lvl1pPr marL="0">
                        <a:defRPr>
                          <a:solidFill>
                            <a:schemeClr val="tx1"/>
                          </a:solidFill>
                          <a:latin typeface="Verdana"/>
                          <a:ea typeface="Verdana"/>
                        </a:defRPr>
                      </a:lvl1pPr>
                      <a:lvl2pPr marL="457200">
                        <a:defRPr>
                          <a:solidFill>
                            <a:schemeClr val="tx1"/>
                          </a:solidFill>
                          <a:latin typeface="Verdana"/>
                          <a:ea typeface="Verdana"/>
                        </a:defRPr>
                      </a:lvl2pPr>
                      <a:lvl3pPr marL="914400">
                        <a:defRPr>
                          <a:solidFill>
                            <a:schemeClr val="tx1"/>
                          </a:solidFill>
                          <a:latin typeface="Verdana"/>
                          <a:ea typeface="Verdana"/>
                        </a:defRPr>
                      </a:lvl3pPr>
                      <a:lvl4pPr marL="1371600">
                        <a:defRPr>
                          <a:solidFill>
                            <a:schemeClr val="tx1"/>
                          </a:solidFill>
                          <a:latin typeface="Verdana"/>
                          <a:ea typeface="Verdana"/>
                        </a:defRPr>
                      </a:lvl4pPr>
                      <a:lvl5pPr marL="1828800">
                        <a:defRPr>
                          <a:solidFill>
                            <a:schemeClr val="tx1"/>
                          </a:solidFill>
                          <a:latin typeface="Verdana"/>
                          <a:ea typeface="Verdana"/>
                        </a:defRPr>
                      </a:lvl5pPr>
                      <a:lvl6pPr marL="2286000">
                        <a:defRPr>
                          <a:solidFill>
                            <a:schemeClr val="tx1"/>
                          </a:solidFill>
                          <a:latin typeface="Verdana"/>
                          <a:ea typeface="Verdana"/>
                        </a:defRPr>
                      </a:lvl6pPr>
                      <a:lvl7pPr marL="2743200">
                        <a:defRPr>
                          <a:solidFill>
                            <a:schemeClr val="tx1"/>
                          </a:solidFill>
                          <a:latin typeface="Verdana"/>
                          <a:ea typeface="Verdana"/>
                        </a:defRPr>
                      </a:lvl7pPr>
                      <a:lvl8pPr marL="3200400">
                        <a:defRPr>
                          <a:solidFill>
                            <a:schemeClr val="tx1"/>
                          </a:solidFill>
                          <a:latin typeface="Verdana"/>
                          <a:ea typeface="Verdana"/>
                        </a:defRPr>
                      </a:lvl8pPr>
                      <a:lvl9pPr marL="3657600">
                        <a:defRPr>
                          <a:solidFill>
                            <a:schemeClr val="tx1"/>
                          </a:solidFill>
                          <a:latin typeface="Verdana"/>
                          <a:ea typeface="Verdana"/>
                        </a:defRPr>
                      </a:lvl9pPr>
                    </a:lstStyle>
                    <a:p>
                      <a:r>
                        <a:rPr lang="en-US" sz="900" dirty="0"/>
                        <a:t>B-2</a:t>
                      </a:r>
                      <a:endParaRPr lang="en-ID" sz="900" dirty="0"/>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noFill/>
                  </a:tcPr>
                </a:tc>
                <a:extLst>
                  <a:ext uri="{0D108BD9-81ED-4DB2-BD59-A6C34878D82A}">
                    <a16:rowId xmlns:a16="http://schemas.microsoft.com/office/drawing/2014/main" val="3230814852"/>
                  </a:ext>
                </a:extLst>
              </a:tr>
              <a:tr h="258813">
                <a:tc>
                  <a:txBody>
                    <a:bodyPr/>
                    <a:lstStyle>
                      <a:lvl1pPr marL="0">
                        <a:defRPr>
                          <a:solidFill>
                            <a:schemeClr val="tx1"/>
                          </a:solidFill>
                          <a:latin typeface="Verdana"/>
                          <a:ea typeface="Verdana"/>
                        </a:defRPr>
                      </a:lvl1pPr>
                      <a:lvl2pPr marL="457200">
                        <a:defRPr>
                          <a:solidFill>
                            <a:schemeClr val="tx1"/>
                          </a:solidFill>
                          <a:latin typeface="Verdana"/>
                          <a:ea typeface="Verdana"/>
                        </a:defRPr>
                      </a:lvl2pPr>
                      <a:lvl3pPr marL="914400">
                        <a:defRPr>
                          <a:solidFill>
                            <a:schemeClr val="tx1"/>
                          </a:solidFill>
                          <a:latin typeface="Verdana"/>
                          <a:ea typeface="Verdana"/>
                        </a:defRPr>
                      </a:lvl3pPr>
                      <a:lvl4pPr marL="1371600">
                        <a:defRPr>
                          <a:solidFill>
                            <a:schemeClr val="tx1"/>
                          </a:solidFill>
                          <a:latin typeface="Verdana"/>
                          <a:ea typeface="Verdana"/>
                        </a:defRPr>
                      </a:lvl4pPr>
                      <a:lvl5pPr marL="1828800">
                        <a:defRPr>
                          <a:solidFill>
                            <a:schemeClr val="tx1"/>
                          </a:solidFill>
                          <a:latin typeface="Verdana"/>
                          <a:ea typeface="Verdana"/>
                        </a:defRPr>
                      </a:lvl5pPr>
                      <a:lvl6pPr marL="2286000">
                        <a:defRPr>
                          <a:solidFill>
                            <a:schemeClr val="tx1"/>
                          </a:solidFill>
                          <a:latin typeface="Verdana"/>
                          <a:ea typeface="Verdana"/>
                        </a:defRPr>
                      </a:lvl6pPr>
                      <a:lvl7pPr marL="2743200">
                        <a:defRPr>
                          <a:solidFill>
                            <a:schemeClr val="tx1"/>
                          </a:solidFill>
                          <a:latin typeface="Verdana"/>
                          <a:ea typeface="Verdana"/>
                        </a:defRPr>
                      </a:lvl7pPr>
                      <a:lvl8pPr marL="3200400">
                        <a:defRPr>
                          <a:solidFill>
                            <a:schemeClr val="tx1"/>
                          </a:solidFill>
                          <a:latin typeface="Verdana"/>
                          <a:ea typeface="Verdana"/>
                        </a:defRPr>
                      </a:lvl8pPr>
                      <a:lvl9pPr marL="3657600">
                        <a:defRPr>
                          <a:solidFill>
                            <a:schemeClr val="tx1"/>
                          </a:solidFill>
                          <a:latin typeface="Verdana"/>
                          <a:ea typeface="Verdana"/>
                        </a:defRPr>
                      </a:lvl9pPr>
                    </a:lstStyle>
                    <a:p>
                      <a:r>
                        <a:rPr lang="en-US" sz="900" dirty="0"/>
                        <a:t>B-3</a:t>
                      </a:r>
                      <a:endParaRPr lang="en-ID" sz="900" dirty="0"/>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noFill/>
                  </a:tcPr>
                </a:tc>
                <a:extLst>
                  <a:ext uri="{0D108BD9-81ED-4DB2-BD59-A6C34878D82A}">
                    <a16:rowId xmlns:a16="http://schemas.microsoft.com/office/drawing/2014/main" val="2787565144"/>
                  </a:ext>
                </a:extLst>
              </a:tr>
              <a:tr h="258813">
                <a:tc>
                  <a:txBody>
                    <a:bodyPr/>
                    <a:lstStyle>
                      <a:lvl1pPr marL="0">
                        <a:defRPr>
                          <a:solidFill>
                            <a:schemeClr val="tx1"/>
                          </a:solidFill>
                          <a:latin typeface="Verdana"/>
                          <a:ea typeface="Verdana"/>
                        </a:defRPr>
                      </a:lvl1pPr>
                      <a:lvl2pPr marL="457200">
                        <a:defRPr>
                          <a:solidFill>
                            <a:schemeClr val="tx1"/>
                          </a:solidFill>
                          <a:latin typeface="Verdana"/>
                          <a:ea typeface="Verdana"/>
                        </a:defRPr>
                      </a:lvl2pPr>
                      <a:lvl3pPr marL="914400">
                        <a:defRPr>
                          <a:solidFill>
                            <a:schemeClr val="tx1"/>
                          </a:solidFill>
                          <a:latin typeface="Verdana"/>
                          <a:ea typeface="Verdana"/>
                        </a:defRPr>
                      </a:lvl3pPr>
                      <a:lvl4pPr marL="1371600">
                        <a:defRPr>
                          <a:solidFill>
                            <a:schemeClr val="tx1"/>
                          </a:solidFill>
                          <a:latin typeface="Verdana"/>
                          <a:ea typeface="Verdana"/>
                        </a:defRPr>
                      </a:lvl4pPr>
                      <a:lvl5pPr marL="1828800">
                        <a:defRPr>
                          <a:solidFill>
                            <a:schemeClr val="tx1"/>
                          </a:solidFill>
                          <a:latin typeface="Verdana"/>
                          <a:ea typeface="Verdana"/>
                        </a:defRPr>
                      </a:lvl5pPr>
                      <a:lvl6pPr marL="2286000">
                        <a:defRPr>
                          <a:solidFill>
                            <a:schemeClr val="tx1"/>
                          </a:solidFill>
                          <a:latin typeface="Verdana"/>
                          <a:ea typeface="Verdana"/>
                        </a:defRPr>
                      </a:lvl6pPr>
                      <a:lvl7pPr marL="2743200">
                        <a:defRPr>
                          <a:solidFill>
                            <a:schemeClr val="tx1"/>
                          </a:solidFill>
                          <a:latin typeface="Verdana"/>
                          <a:ea typeface="Verdana"/>
                        </a:defRPr>
                      </a:lvl7pPr>
                      <a:lvl8pPr marL="3200400">
                        <a:defRPr>
                          <a:solidFill>
                            <a:schemeClr val="tx1"/>
                          </a:solidFill>
                          <a:latin typeface="Verdana"/>
                          <a:ea typeface="Verdana"/>
                        </a:defRPr>
                      </a:lvl8pPr>
                      <a:lvl9pPr marL="3657600">
                        <a:defRPr>
                          <a:solidFill>
                            <a:schemeClr val="tx1"/>
                          </a:solidFill>
                          <a:latin typeface="Verdana"/>
                          <a:ea typeface="Verdana"/>
                        </a:defRPr>
                      </a:lvl9pPr>
                    </a:lstStyle>
                    <a:p>
                      <a:r>
                        <a:rPr lang="en-US" sz="900" dirty="0"/>
                        <a:t>B-4</a:t>
                      </a:r>
                      <a:endParaRPr lang="en-ID" sz="900" dirty="0"/>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noFill/>
                  </a:tcPr>
                </a:tc>
                <a:extLst>
                  <a:ext uri="{0D108BD9-81ED-4DB2-BD59-A6C34878D82A}">
                    <a16:rowId xmlns:a16="http://schemas.microsoft.com/office/drawing/2014/main" val="563915458"/>
                  </a:ext>
                </a:extLst>
              </a:tr>
              <a:tr h="258813">
                <a:tc>
                  <a:txBody>
                    <a:bodyPr/>
                    <a:lstStyle>
                      <a:lvl1pPr marL="0">
                        <a:defRPr>
                          <a:solidFill>
                            <a:schemeClr val="tx1"/>
                          </a:solidFill>
                          <a:latin typeface="Verdana"/>
                          <a:ea typeface="Verdana"/>
                        </a:defRPr>
                      </a:lvl1pPr>
                      <a:lvl2pPr marL="457200">
                        <a:defRPr>
                          <a:solidFill>
                            <a:schemeClr val="tx1"/>
                          </a:solidFill>
                          <a:latin typeface="Verdana"/>
                          <a:ea typeface="Verdana"/>
                        </a:defRPr>
                      </a:lvl2pPr>
                      <a:lvl3pPr marL="914400">
                        <a:defRPr>
                          <a:solidFill>
                            <a:schemeClr val="tx1"/>
                          </a:solidFill>
                          <a:latin typeface="Verdana"/>
                          <a:ea typeface="Verdana"/>
                        </a:defRPr>
                      </a:lvl3pPr>
                      <a:lvl4pPr marL="1371600">
                        <a:defRPr>
                          <a:solidFill>
                            <a:schemeClr val="tx1"/>
                          </a:solidFill>
                          <a:latin typeface="Verdana"/>
                          <a:ea typeface="Verdana"/>
                        </a:defRPr>
                      </a:lvl4pPr>
                      <a:lvl5pPr marL="1828800">
                        <a:defRPr>
                          <a:solidFill>
                            <a:schemeClr val="tx1"/>
                          </a:solidFill>
                          <a:latin typeface="Verdana"/>
                          <a:ea typeface="Verdana"/>
                        </a:defRPr>
                      </a:lvl5pPr>
                      <a:lvl6pPr marL="2286000">
                        <a:defRPr>
                          <a:solidFill>
                            <a:schemeClr val="tx1"/>
                          </a:solidFill>
                          <a:latin typeface="Verdana"/>
                          <a:ea typeface="Verdana"/>
                        </a:defRPr>
                      </a:lvl6pPr>
                      <a:lvl7pPr marL="2743200">
                        <a:defRPr>
                          <a:solidFill>
                            <a:schemeClr val="tx1"/>
                          </a:solidFill>
                          <a:latin typeface="Verdana"/>
                          <a:ea typeface="Verdana"/>
                        </a:defRPr>
                      </a:lvl7pPr>
                      <a:lvl8pPr marL="3200400">
                        <a:defRPr>
                          <a:solidFill>
                            <a:schemeClr val="tx1"/>
                          </a:solidFill>
                          <a:latin typeface="Verdana"/>
                          <a:ea typeface="Verdana"/>
                        </a:defRPr>
                      </a:lvl8pPr>
                      <a:lvl9pPr marL="3657600">
                        <a:defRPr>
                          <a:solidFill>
                            <a:schemeClr val="tx1"/>
                          </a:solidFill>
                          <a:latin typeface="Verdana"/>
                          <a:ea typeface="Verdana"/>
                        </a:defRPr>
                      </a:lvl9pPr>
                    </a:lstStyle>
                    <a:p>
                      <a:r>
                        <a:rPr lang="en-US" sz="900" dirty="0"/>
                        <a:t>B-5</a:t>
                      </a:r>
                      <a:endParaRPr lang="en-ID" sz="900" dirty="0"/>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noFill/>
                  </a:tcPr>
                </a:tc>
                <a:extLst>
                  <a:ext uri="{0D108BD9-81ED-4DB2-BD59-A6C34878D82A}">
                    <a16:rowId xmlns:a16="http://schemas.microsoft.com/office/drawing/2014/main" val="3899528994"/>
                  </a:ext>
                </a:extLst>
              </a:tr>
              <a:tr h="258813">
                <a:tc>
                  <a:txBody>
                    <a:bodyPr/>
                    <a:lstStyle>
                      <a:lvl1pPr marL="0">
                        <a:defRPr>
                          <a:solidFill>
                            <a:schemeClr val="tx1"/>
                          </a:solidFill>
                          <a:latin typeface="Verdana"/>
                          <a:ea typeface="Verdana"/>
                        </a:defRPr>
                      </a:lvl1pPr>
                      <a:lvl2pPr marL="457200">
                        <a:defRPr>
                          <a:solidFill>
                            <a:schemeClr val="tx1"/>
                          </a:solidFill>
                          <a:latin typeface="Verdana"/>
                          <a:ea typeface="Verdana"/>
                        </a:defRPr>
                      </a:lvl2pPr>
                      <a:lvl3pPr marL="914400">
                        <a:defRPr>
                          <a:solidFill>
                            <a:schemeClr val="tx1"/>
                          </a:solidFill>
                          <a:latin typeface="Verdana"/>
                          <a:ea typeface="Verdana"/>
                        </a:defRPr>
                      </a:lvl3pPr>
                      <a:lvl4pPr marL="1371600">
                        <a:defRPr>
                          <a:solidFill>
                            <a:schemeClr val="tx1"/>
                          </a:solidFill>
                          <a:latin typeface="Verdana"/>
                          <a:ea typeface="Verdana"/>
                        </a:defRPr>
                      </a:lvl4pPr>
                      <a:lvl5pPr marL="1828800">
                        <a:defRPr>
                          <a:solidFill>
                            <a:schemeClr val="tx1"/>
                          </a:solidFill>
                          <a:latin typeface="Verdana"/>
                          <a:ea typeface="Verdana"/>
                        </a:defRPr>
                      </a:lvl5pPr>
                      <a:lvl6pPr marL="2286000">
                        <a:defRPr>
                          <a:solidFill>
                            <a:schemeClr val="tx1"/>
                          </a:solidFill>
                          <a:latin typeface="Verdana"/>
                          <a:ea typeface="Verdana"/>
                        </a:defRPr>
                      </a:lvl6pPr>
                      <a:lvl7pPr marL="2743200">
                        <a:defRPr>
                          <a:solidFill>
                            <a:schemeClr val="tx1"/>
                          </a:solidFill>
                          <a:latin typeface="Verdana"/>
                          <a:ea typeface="Verdana"/>
                        </a:defRPr>
                      </a:lvl7pPr>
                      <a:lvl8pPr marL="3200400">
                        <a:defRPr>
                          <a:solidFill>
                            <a:schemeClr val="tx1"/>
                          </a:solidFill>
                          <a:latin typeface="Verdana"/>
                          <a:ea typeface="Verdana"/>
                        </a:defRPr>
                      </a:lvl8pPr>
                      <a:lvl9pPr marL="3657600">
                        <a:defRPr>
                          <a:solidFill>
                            <a:schemeClr val="tx1"/>
                          </a:solidFill>
                          <a:latin typeface="Verdana"/>
                          <a:ea typeface="Verdana"/>
                        </a:defRPr>
                      </a:lvl9pPr>
                    </a:lstStyle>
                    <a:p>
                      <a:r>
                        <a:rPr lang="en-US" sz="900" dirty="0"/>
                        <a:t>B-6</a:t>
                      </a:r>
                      <a:endParaRPr lang="en-ID" sz="900" dirty="0"/>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noFill/>
                  </a:tcPr>
                </a:tc>
                <a:extLst>
                  <a:ext uri="{0D108BD9-81ED-4DB2-BD59-A6C34878D82A}">
                    <a16:rowId xmlns:a16="http://schemas.microsoft.com/office/drawing/2014/main" val="3183326533"/>
                  </a:ext>
                </a:extLst>
              </a:tr>
              <a:tr h="258813">
                <a:tc>
                  <a:txBody>
                    <a:bodyPr/>
                    <a:lstStyle>
                      <a:lvl1pPr marL="0">
                        <a:defRPr>
                          <a:solidFill>
                            <a:schemeClr val="tx1"/>
                          </a:solidFill>
                          <a:latin typeface="Verdana"/>
                          <a:ea typeface="Verdana"/>
                        </a:defRPr>
                      </a:lvl1pPr>
                      <a:lvl2pPr marL="457200">
                        <a:defRPr>
                          <a:solidFill>
                            <a:schemeClr val="tx1"/>
                          </a:solidFill>
                          <a:latin typeface="Verdana"/>
                          <a:ea typeface="Verdana"/>
                        </a:defRPr>
                      </a:lvl2pPr>
                      <a:lvl3pPr marL="914400">
                        <a:defRPr>
                          <a:solidFill>
                            <a:schemeClr val="tx1"/>
                          </a:solidFill>
                          <a:latin typeface="Verdana"/>
                          <a:ea typeface="Verdana"/>
                        </a:defRPr>
                      </a:lvl3pPr>
                      <a:lvl4pPr marL="1371600">
                        <a:defRPr>
                          <a:solidFill>
                            <a:schemeClr val="tx1"/>
                          </a:solidFill>
                          <a:latin typeface="Verdana"/>
                          <a:ea typeface="Verdana"/>
                        </a:defRPr>
                      </a:lvl4pPr>
                      <a:lvl5pPr marL="1828800">
                        <a:defRPr>
                          <a:solidFill>
                            <a:schemeClr val="tx1"/>
                          </a:solidFill>
                          <a:latin typeface="Verdana"/>
                          <a:ea typeface="Verdana"/>
                        </a:defRPr>
                      </a:lvl5pPr>
                      <a:lvl6pPr marL="2286000">
                        <a:defRPr>
                          <a:solidFill>
                            <a:schemeClr val="tx1"/>
                          </a:solidFill>
                          <a:latin typeface="Verdana"/>
                          <a:ea typeface="Verdana"/>
                        </a:defRPr>
                      </a:lvl6pPr>
                      <a:lvl7pPr marL="2743200">
                        <a:defRPr>
                          <a:solidFill>
                            <a:schemeClr val="tx1"/>
                          </a:solidFill>
                          <a:latin typeface="Verdana"/>
                          <a:ea typeface="Verdana"/>
                        </a:defRPr>
                      </a:lvl7pPr>
                      <a:lvl8pPr marL="3200400">
                        <a:defRPr>
                          <a:solidFill>
                            <a:schemeClr val="tx1"/>
                          </a:solidFill>
                          <a:latin typeface="Verdana"/>
                          <a:ea typeface="Verdana"/>
                        </a:defRPr>
                      </a:lvl8pPr>
                      <a:lvl9pPr marL="3657600">
                        <a:defRPr>
                          <a:solidFill>
                            <a:schemeClr val="tx1"/>
                          </a:solidFill>
                          <a:latin typeface="Verdana"/>
                          <a:ea typeface="Verdana"/>
                        </a:defRPr>
                      </a:lvl9pPr>
                    </a:lstStyle>
                    <a:p>
                      <a:r>
                        <a:rPr lang="en-US" sz="900" dirty="0"/>
                        <a:t>B-7</a:t>
                      </a:r>
                      <a:endParaRPr lang="en-ID" sz="900" dirty="0"/>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noFill/>
                  </a:tcPr>
                </a:tc>
                <a:extLst>
                  <a:ext uri="{0D108BD9-81ED-4DB2-BD59-A6C34878D82A}">
                    <a16:rowId xmlns:a16="http://schemas.microsoft.com/office/drawing/2014/main" val="2202931487"/>
                  </a:ext>
                </a:extLst>
              </a:tr>
              <a:tr h="258813">
                <a:tc>
                  <a:txBody>
                    <a:bodyPr/>
                    <a:lstStyle>
                      <a:lvl1pPr marL="0">
                        <a:defRPr>
                          <a:solidFill>
                            <a:schemeClr val="tx1"/>
                          </a:solidFill>
                          <a:latin typeface="Verdana"/>
                          <a:ea typeface="Verdana"/>
                        </a:defRPr>
                      </a:lvl1pPr>
                      <a:lvl2pPr marL="457200">
                        <a:defRPr>
                          <a:solidFill>
                            <a:schemeClr val="tx1"/>
                          </a:solidFill>
                          <a:latin typeface="Verdana"/>
                          <a:ea typeface="Verdana"/>
                        </a:defRPr>
                      </a:lvl2pPr>
                      <a:lvl3pPr marL="914400">
                        <a:defRPr>
                          <a:solidFill>
                            <a:schemeClr val="tx1"/>
                          </a:solidFill>
                          <a:latin typeface="Verdana"/>
                          <a:ea typeface="Verdana"/>
                        </a:defRPr>
                      </a:lvl3pPr>
                      <a:lvl4pPr marL="1371600">
                        <a:defRPr>
                          <a:solidFill>
                            <a:schemeClr val="tx1"/>
                          </a:solidFill>
                          <a:latin typeface="Verdana"/>
                          <a:ea typeface="Verdana"/>
                        </a:defRPr>
                      </a:lvl4pPr>
                      <a:lvl5pPr marL="1828800">
                        <a:defRPr>
                          <a:solidFill>
                            <a:schemeClr val="tx1"/>
                          </a:solidFill>
                          <a:latin typeface="Verdana"/>
                          <a:ea typeface="Verdana"/>
                        </a:defRPr>
                      </a:lvl5pPr>
                      <a:lvl6pPr marL="2286000">
                        <a:defRPr>
                          <a:solidFill>
                            <a:schemeClr val="tx1"/>
                          </a:solidFill>
                          <a:latin typeface="Verdana"/>
                          <a:ea typeface="Verdana"/>
                        </a:defRPr>
                      </a:lvl6pPr>
                      <a:lvl7pPr marL="2743200">
                        <a:defRPr>
                          <a:solidFill>
                            <a:schemeClr val="tx1"/>
                          </a:solidFill>
                          <a:latin typeface="Verdana"/>
                          <a:ea typeface="Verdana"/>
                        </a:defRPr>
                      </a:lvl7pPr>
                      <a:lvl8pPr marL="3200400">
                        <a:defRPr>
                          <a:solidFill>
                            <a:schemeClr val="tx1"/>
                          </a:solidFill>
                          <a:latin typeface="Verdana"/>
                          <a:ea typeface="Verdana"/>
                        </a:defRPr>
                      </a:lvl8pPr>
                      <a:lvl9pPr marL="3657600">
                        <a:defRPr>
                          <a:solidFill>
                            <a:schemeClr val="tx1"/>
                          </a:solidFill>
                          <a:latin typeface="Verdana"/>
                          <a:ea typeface="Verdana"/>
                        </a:defRPr>
                      </a:lvl9pPr>
                    </a:lstStyle>
                    <a:p>
                      <a:r>
                        <a:rPr lang="en-US" sz="900" dirty="0"/>
                        <a:t>B-8</a:t>
                      </a:r>
                      <a:endParaRPr lang="en-ID" sz="900" dirty="0"/>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noFill/>
                  </a:tcPr>
                </a:tc>
                <a:extLst>
                  <a:ext uri="{0D108BD9-81ED-4DB2-BD59-A6C34878D82A}">
                    <a16:rowId xmlns:a16="http://schemas.microsoft.com/office/drawing/2014/main" val="3619589268"/>
                  </a:ext>
                </a:extLst>
              </a:tr>
            </a:tbl>
          </a:graphicData>
        </a:graphic>
      </p:graphicFrame>
      <p:graphicFrame>
        <p:nvGraphicFramePr>
          <p:cNvPr id="289" name="Table 288">
            <a:extLst>
              <a:ext uri="{FF2B5EF4-FFF2-40B4-BE49-F238E27FC236}">
                <a16:creationId xmlns:a16="http://schemas.microsoft.com/office/drawing/2014/main" id="{642EB56F-E1B5-84B2-D725-4C5F59381D6C}"/>
              </a:ext>
            </a:extLst>
          </p:cNvPr>
          <p:cNvGraphicFramePr>
            <a:graphicFrameLocks noGrp="1"/>
          </p:cNvGraphicFramePr>
          <p:nvPr>
            <p:extLst>
              <p:ext uri="{D42A27DB-BD31-4B8C-83A1-F6EECF244321}">
                <p14:modId xmlns:p14="http://schemas.microsoft.com/office/powerpoint/2010/main" val="4112928975"/>
              </p:ext>
            </p:extLst>
          </p:nvPr>
        </p:nvGraphicFramePr>
        <p:xfrm>
          <a:off x="6763354" y="4008036"/>
          <a:ext cx="389704" cy="1828800"/>
        </p:xfrm>
        <a:graphic>
          <a:graphicData uri="http://schemas.openxmlformats.org/drawingml/2006/table">
            <a:tbl>
              <a:tblPr firstRow="1" bandRow="1"/>
              <a:tblGrid>
                <a:gridCol w="389704">
                  <a:extLst>
                    <a:ext uri="{9D8B030D-6E8A-4147-A177-3AD203B41FA5}">
                      <a16:colId xmlns:a16="http://schemas.microsoft.com/office/drawing/2014/main" val="635642723"/>
                    </a:ext>
                  </a:extLst>
                </a:gridCol>
              </a:tblGrid>
              <a:tr h="214382">
                <a:tc>
                  <a:txBody>
                    <a:bodyPr/>
                    <a:lstStyle>
                      <a:lvl1pPr marL="0">
                        <a:defRPr>
                          <a:solidFill>
                            <a:schemeClr val="tx1"/>
                          </a:solidFill>
                          <a:latin typeface="Verdana"/>
                          <a:ea typeface="Verdana"/>
                        </a:defRPr>
                      </a:lvl1pPr>
                      <a:lvl2pPr marL="457200">
                        <a:defRPr>
                          <a:solidFill>
                            <a:schemeClr val="tx1"/>
                          </a:solidFill>
                          <a:latin typeface="Verdana"/>
                          <a:ea typeface="Verdana"/>
                        </a:defRPr>
                      </a:lvl2pPr>
                      <a:lvl3pPr marL="914400">
                        <a:defRPr>
                          <a:solidFill>
                            <a:schemeClr val="tx1"/>
                          </a:solidFill>
                          <a:latin typeface="Verdana"/>
                          <a:ea typeface="Verdana"/>
                        </a:defRPr>
                      </a:lvl3pPr>
                      <a:lvl4pPr marL="1371600">
                        <a:defRPr>
                          <a:solidFill>
                            <a:schemeClr val="tx1"/>
                          </a:solidFill>
                          <a:latin typeface="Verdana"/>
                          <a:ea typeface="Verdana"/>
                        </a:defRPr>
                      </a:lvl4pPr>
                      <a:lvl5pPr marL="1828800">
                        <a:defRPr>
                          <a:solidFill>
                            <a:schemeClr val="tx1"/>
                          </a:solidFill>
                          <a:latin typeface="Verdana"/>
                          <a:ea typeface="Verdana"/>
                        </a:defRPr>
                      </a:lvl5pPr>
                      <a:lvl6pPr marL="2286000">
                        <a:defRPr>
                          <a:solidFill>
                            <a:schemeClr val="tx1"/>
                          </a:solidFill>
                          <a:latin typeface="Verdana"/>
                          <a:ea typeface="Verdana"/>
                        </a:defRPr>
                      </a:lvl6pPr>
                      <a:lvl7pPr marL="2743200">
                        <a:defRPr>
                          <a:solidFill>
                            <a:schemeClr val="tx1"/>
                          </a:solidFill>
                          <a:latin typeface="Verdana"/>
                          <a:ea typeface="Verdana"/>
                        </a:defRPr>
                      </a:lvl7pPr>
                      <a:lvl8pPr marL="3200400">
                        <a:defRPr>
                          <a:solidFill>
                            <a:schemeClr val="tx1"/>
                          </a:solidFill>
                          <a:latin typeface="Verdana"/>
                          <a:ea typeface="Verdana"/>
                        </a:defRPr>
                      </a:lvl8pPr>
                      <a:lvl9pPr marL="3657600">
                        <a:defRPr>
                          <a:solidFill>
                            <a:schemeClr val="tx1"/>
                          </a:solidFill>
                          <a:latin typeface="Verdana"/>
                          <a:ea typeface="Verdana"/>
                        </a:defRPr>
                      </a:lvl9pPr>
                    </a:lstStyle>
                    <a:p>
                      <a:r>
                        <a:rPr lang="en-US" sz="900" dirty="0"/>
                        <a:t>B-1</a:t>
                      </a:r>
                      <a:endParaRPr lang="en-ID" sz="900" dirty="0"/>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noFill/>
                  </a:tcPr>
                </a:tc>
                <a:extLst>
                  <a:ext uri="{0D108BD9-81ED-4DB2-BD59-A6C34878D82A}">
                    <a16:rowId xmlns:a16="http://schemas.microsoft.com/office/drawing/2014/main" val="1839422878"/>
                  </a:ext>
                </a:extLst>
              </a:tr>
              <a:tr h="214382">
                <a:tc>
                  <a:txBody>
                    <a:bodyPr/>
                    <a:lstStyle>
                      <a:lvl1pPr marL="0">
                        <a:defRPr>
                          <a:solidFill>
                            <a:schemeClr val="tx1"/>
                          </a:solidFill>
                          <a:latin typeface="Verdana"/>
                          <a:ea typeface="Verdana"/>
                        </a:defRPr>
                      </a:lvl1pPr>
                      <a:lvl2pPr marL="457200">
                        <a:defRPr>
                          <a:solidFill>
                            <a:schemeClr val="tx1"/>
                          </a:solidFill>
                          <a:latin typeface="Verdana"/>
                          <a:ea typeface="Verdana"/>
                        </a:defRPr>
                      </a:lvl2pPr>
                      <a:lvl3pPr marL="914400">
                        <a:defRPr>
                          <a:solidFill>
                            <a:schemeClr val="tx1"/>
                          </a:solidFill>
                          <a:latin typeface="Verdana"/>
                          <a:ea typeface="Verdana"/>
                        </a:defRPr>
                      </a:lvl3pPr>
                      <a:lvl4pPr marL="1371600">
                        <a:defRPr>
                          <a:solidFill>
                            <a:schemeClr val="tx1"/>
                          </a:solidFill>
                          <a:latin typeface="Verdana"/>
                          <a:ea typeface="Verdana"/>
                        </a:defRPr>
                      </a:lvl4pPr>
                      <a:lvl5pPr marL="1828800">
                        <a:defRPr>
                          <a:solidFill>
                            <a:schemeClr val="tx1"/>
                          </a:solidFill>
                          <a:latin typeface="Verdana"/>
                          <a:ea typeface="Verdana"/>
                        </a:defRPr>
                      </a:lvl5pPr>
                      <a:lvl6pPr marL="2286000">
                        <a:defRPr>
                          <a:solidFill>
                            <a:schemeClr val="tx1"/>
                          </a:solidFill>
                          <a:latin typeface="Verdana"/>
                          <a:ea typeface="Verdana"/>
                        </a:defRPr>
                      </a:lvl6pPr>
                      <a:lvl7pPr marL="2743200">
                        <a:defRPr>
                          <a:solidFill>
                            <a:schemeClr val="tx1"/>
                          </a:solidFill>
                          <a:latin typeface="Verdana"/>
                          <a:ea typeface="Verdana"/>
                        </a:defRPr>
                      </a:lvl7pPr>
                      <a:lvl8pPr marL="3200400">
                        <a:defRPr>
                          <a:solidFill>
                            <a:schemeClr val="tx1"/>
                          </a:solidFill>
                          <a:latin typeface="Verdana"/>
                          <a:ea typeface="Verdana"/>
                        </a:defRPr>
                      </a:lvl8pPr>
                      <a:lvl9pPr marL="3657600">
                        <a:defRPr>
                          <a:solidFill>
                            <a:schemeClr val="tx1"/>
                          </a:solidFill>
                          <a:latin typeface="Verdana"/>
                          <a:ea typeface="Verdana"/>
                        </a:defRPr>
                      </a:lvl9pPr>
                    </a:lstStyle>
                    <a:p>
                      <a:r>
                        <a:rPr lang="en-US" sz="900" dirty="0"/>
                        <a:t>B-2</a:t>
                      </a:r>
                      <a:endParaRPr lang="en-ID" sz="900" dirty="0"/>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noFill/>
                  </a:tcPr>
                </a:tc>
                <a:extLst>
                  <a:ext uri="{0D108BD9-81ED-4DB2-BD59-A6C34878D82A}">
                    <a16:rowId xmlns:a16="http://schemas.microsoft.com/office/drawing/2014/main" val="3230814852"/>
                  </a:ext>
                </a:extLst>
              </a:tr>
              <a:tr h="214382">
                <a:tc>
                  <a:txBody>
                    <a:bodyPr/>
                    <a:lstStyle>
                      <a:lvl1pPr marL="0">
                        <a:defRPr>
                          <a:solidFill>
                            <a:schemeClr val="tx1"/>
                          </a:solidFill>
                          <a:latin typeface="Verdana"/>
                          <a:ea typeface="Verdana"/>
                        </a:defRPr>
                      </a:lvl1pPr>
                      <a:lvl2pPr marL="457200">
                        <a:defRPr>
                          <a:solidFill>
                            <a:schemeClr val="tx1"/>
                          </a:solidFill>
                          <a:latin typeface="Verdana"/>
                          <a:ea typeface="Verdana"/>
                        </a:defRPr>
                      </a:lvl2pPr>
                      <a:lvl3pPr marL="914400">
                        <a:defRPr>
                          <a:solidFill>
                            <a:schemeClr val="tx1"/>
                          </a:solidFill>
                          <a:latin typeface="Verdana"/>
                          <a:ea typeface="Verdana"/>
                        </a:defRPr>
                      </a:lvl3pPr>
                      <a:lvl4pPr marL="1371600">
                        <a:defRPr>
                          <a:solidFill>
                            <a:schemeClr val="tx1"/>
                          </a:solidFill>
                          <a:latin typeface="Verdana"/>
                          <a:ea typeface="Verdana"/>
                        </a:defRPr>
                      </a:lvl4pPr>
                      <a:lvl5pPr marL="1828800">
                        <a:defRPr>
                          <a:solidFill>
                            <a:schemeClr val="tx1"/>
                          </a:solidFill>
                          <a:latin typeface="Verdana"/>
                          <a:ea typeface="Verdana"/>
                        </a:defRPr>
                      </a:lvl5pPr>
                      <a:lvl6pPr marL="2286000">
                        <a:defRPr>
                          <a:solidFill>
                            <a:schemeClr val="tx1"/>
                          </a:solidFill>
                          <a:latin typeface="Verdana"/>
                          <a:ea typeface="Verdana"/>
                        </a:defRPr>
                      </a:lvl6pPr>
                      <a:lvl7pPr marL="2743200">
                        <a:defRPr>
                          <a:solidFill>
                            <a:schemeClr val="tx1"/>
                          </a:solidFill>
                          <a:latin typeface="Verdana"/>
                          <a:ea typeface="Verdana"/>
                        </a:defRPr>
                      </a:lvl7pPr>
                      <a:lvl8pPr marL="3200400">
                        <a:defRPr>
                          <a:solidFill>
                            <a:schemeClr val="tx1"/>
                          </a:solidFill>
                          <a:latin typeface="Verdana"/>
                          <a:ea typeface="Verdana"/>
                        </a:defRPr>
                      </a:lvl8pPr>
                      <a:lvl9pPr marL="3657600">
                        <a:defRPr>
                          <a:solidFill>
                            <a:schemeClr val="tx1"/>
                          </a:solidFill>
                          <a:latin typeface="Verdana"/>
                          <a:ea typeface="Verdana"/>
                        </a:defRPr>
                      </a:lvl9pPr>
                    </a:lstStyle>
                    <a:p>
                      <a:r>
                        <a:rPr lang="en-US" sz="900" dirty="0"/>
                        <a:t>B-3</a:t>
                      </a:r>
                      <a:endParaRPr lang="en-ID" sz="900" dirty="0"/>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noFill/>
                  </a:tcPr>
                </a:tc>
                <a:extLst>
                  <a:ext uri="{0D108BD9-81ED-4DB2-BD59-A6C34878D82A}">
                    <a16:rowId xmlns:a16="http://schemas.microsoft.com/office/drawing/2014/main" val="2787565144"/>
                  </a:ext>
                </a:extLst>
              </a:tr>
              <a:tr h="214382">
                <a:tc>
                  <a:txBody>
                    <a:bodyPr/>
                    <a:lstStyle>
                      <a:lvl1pPr marL="0">
                        <a:defRPr>
                          <a:solidFill>
                            <a:schemeClr val="tx1"/>
                          </a:solidFill>
                          <a:latin typeface="Verdana"/>
                          <a:ea typeface="Verdana"/>
                        </a:defRPr>
                      </a:lvl1pPr>
                      <a:lvl2pPr marL="457200">
                        <a:defRPr>
                          <a:solidFill>
                            <a:schemeClr val="tx1"/>
                          </a:solidFill>
                          <a:latin typeface="Verdana"/>
                          <a:ea typeface="Verdana"/>
                        </a:defRPr>
                      </a:lvl2pPr>
                      <a:lvl3pPr marL="914400">
                        <a:defRPr>
                          <a:solidFill>
                            <a:schemeClr val="tx1"/>
                          </a:solidFill>
                          <a:latin typeface="Verdana"/>
                          <a:ea typeface="Verdana"/>
                        </a:defRPr>
                      </a:lvl3pPr>
                      <a:lvl4pPr marL="1371600">
                        <a:defRPr>
                          <a:solidFill>
                            <a:schemeClr val="tx1"/>
                          </a:solidFill>
                          <a:latin typeface="Verdana"/>
                          <a:ea typeface="Verdana"/>
                        </a:defRPr>
                      </a:lvl4pPr>
                      <a:lvl5pPr marL="1828800">
                        <a:defRPr>
                          <a:solidFill>
                            <a:schemeClr val="tx1"/>
                          </a:solidFill>
                          <a:latin typeface="Verdana"/>
                          <a:ea typeface="Verdana"/>
                        </a:defRPr>
                      </a:lvl5pPr>
                      <a:lvl6pPr marL="2286000">
                        <a:defRPr>
                          <a:solidFill>
                            <a:schemeClr val="tx1"/>
                          </a:solidFill>
                          <a:latin typeface="Verdana"/>
                          <a:ea typeface="Verdana"/>
                        </a:defRPr>
                      </a:lvl6pPr>
                      <a:lvl7pPr marL="2743200">
                        <a:defRPr>
                          <a:solidFill>
                            <a:schemeClr val="tx1"/>
                          </a:solidFill>
                          <a:latin typeface="Verdana"/>
                          <a:ea typeface="Verdana"/>
                        </a:defRPr>
                      </a:lvl7pPr>
                      <a:lvl8pPr marL="3200400">
                        <a:defRPr>
                          <a:solidFill>
                            <a:schemeClr val="tx1"/>
                          </a:solidFill>
                          <a:latin typeface="Verdana"/>
                          <a:ea typeface="Verdana"/>
                        </a:defRPr>
                      </a:lvl8pPr>
                      <a:lvl9pPr marL="3657600">
                        <a:defRPr>
                          <a:solidFill>
                            <a:schemeClr val="tx1"/>
                          </a:solidFill>
                          <a:latin typeface="Verdana"/>
                          <a:ea typeface="Verdana"/>
                        </a:defRPr>
                      </a:lvl9pPr>
                    </a:lstStyle>
                    <a:p>
                      <a:r>
                        <a:rPr lang="en-US" sz="900" dirty="0"/>
                        <a:t>B-4</a:t>
                      </a:r>
                      <a:endParaRPr lang="en-ID" sz="900" dirty="0"/>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noFill/>
                  </a:tcPr>
                </a:tc>
                <a:extLst>
                  <a:ext uri="{0D108BD9-81ED-4DB2-BD59-A6C34878D82A}">
                    <a16:rowId xmlns:a16="http://schemas.microsoft.com/office/drawing/2014/main" val="563915458"/>
                  </a:ext>
                </a:extLst>
              </a:tr>
              <a:tr h="214382">
                <a:tc>
                  <a:txBody>
                    <a:bodyPr/>
                    <a:lstStyle>
                      <a:lvl1pPr marL="0">
                        <a:defRPr>
                          <a:solidFill>
                            <a:schemeClr val="tx1"/>
                          </a:solidFill>
                          <a:latin typeface="Verdana"/>
                          <a:ea typeface="Verdana"/>
                        </a:defRPr>
                      </a:lvl1pPr>
                      <a:lvl2pPr marL="457200">
                        <a:defRPr>
                          <a:solidFill>
                            <a:schemeClr val="tx1"/>
                          </a:solidFill>
                          <a:latin typeface="Verdana"/>
                          <a:ea typeface="Verdana"/>
                        </a:defRPr>
                      </a:lvl2pPr>
                      <a:lvl3pPr marL="914400">
                        <a:defRPr>
                          <a:solidFill>
                            <a:schemeClr val="tx1"/>
                          </a:solidFill>
                          <a:latin typeface="Verdana"/>
                          <a:ea typeface="Verdana"/>
                        </a:defRPr>
                      </a:lvl3pPr>
                      <a:lvl4pPr marL="1371600">
                        <a:defRPr>
                          <a:solidFill>
                            <a:schemeClr val="tx1"/>
                          </a:solidFill>
                          <a:latin typeface="Verdana"/>
                          <a:ea typeface="Verdana"/>
                        </a:defRPr>
                      </a:lvl4pPr>
                      <a:lvl5pPr marL="1828800">
                        <a:defRPr>
                          <a:solidFill>
                            <a:schemeClr val="tx1"/>
                          </a:solidFill>
                          <a:latin typeface="Verdana"/>
                          <a:ea typeface="Verdana"/>
                        </a:defRPr>
                      </a:lvl5pPr>
                      <a:lvl6pPr marL="2286000">
                        <a:defRPr>
                          <a:solidFill>
                            <a:schemeClr val="tx1"/>
                          </a:solidFill>
                          <a:latin typeface="Verdana"/>
                          <a:ea typeface="Verdana"/>
                        </a:defRPr>
                      </a:lvl6pPr>
                      <a:lvl7pPr marL="2743200">
                        <a:defRPr>
                          <a:solidFill>
                            <a:schemeClr val="tx1"/>
                          </a:solidFill>
                          <a:latin typeface="Verdana"/>
                          <a:ea typeface="Verdana"/>
                        </a:defRPr>
                      </a:lvl7pPr>
                      <a:lvl8pPr marL="3200400">
                        <a:defRPr>
                          <a:solidFill>
                            <a:schemeClr val="tx1"/>
                          </a:solidFill>
                          <a:latin typeface="Verdana"/>
                          <a:ea typeface="Verdana"/>
                        </a:defRPr>
                      </a:lvl8pPr>
                      <a:lvl9pPr marL="3657600">
                        <a:defRPr>
                          <a:solidFill>
                            <a:schemeClr val="tx1"/>
                          </a:solidFill>
                          <a:latin typeface="Verdana"/>
                          <a:ea typeface="Verdana"/>
                        </a:defRPr>
                      </a:lvl9pPr>
                    </a:lstStyle>
                    <a:p>
                      <a:r>
                        <a:rPr lang="en-US" sz="900" dirty="0"/>
                        <a:t>B-5</a:t>
                      </a:r>
                      <a:endParaRPr lang="en-ID" sz="900" dirty="0"/>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noFill/>
                  </a:tcPr>
                </a:tc>
                <a:extLst>
                  <a:ext uri="{0D108BD9-81ED-4DB2-BD59-A6C34878D82A}">
                    <a16:rowId xmlns:a16="http://schemas.microsoft.com/office/drawing/2014/main" val="3899528994"/>
                  </a:ext>
                </a:extLst>
              </a:tr>
              <a:tr h="214382">
                <a:tc>
                  <a:txBody>
                    <a:bodyPr/>
                    <a:lstStyle>
                      <a:lvl1pPr marL="0">
                        <a:defRPr>
                          <a:solidFill>
                            <a:schemeClr val="tx1"/>
                          </a:solidFill>
                          <a:latin typeface="Verdana"/>
                          <a:ea typeface="Verdana"/>
                        </a:defRPr>
                      </a:lvl1pPr>
                      <a:lvl2pPr marL="457200">
                        <a:defRPr>
                          <a:solidFill>
                            <a:schemeClr val="tx1"/>
                          </a:solidFill>
                          <a:latin typeface="Verdana"/>
                          <a:ea typeface="Verdana"/>
                        </a:defRPr>
                      </a:lvl2pPr>
                      <a:lvl3pPr marL="914400">
                        <a:defRPr>
                          <a:solidFill>
                            <a:schemeClr val="tx1"/>
                          </a:solidFill>
                          <a:latin typeface="Verdana"/>
                          <a:ea typeface="Verdana"/>
                        </a:defRPr>
                      </a:lvl3pPr>
                      <a:lvl4pPr marL="1371600">
                        <a:defRPr>
                          <a:solidFill>
                            <a:schemeClr val="tx1"/>
                          </a:solidFill>
                          <a:latin typeface="Verdana"/>
                          <a:ea typeface="Verdana"/>
                        </a:defRPr>
                      </a:lvl4pPr>
                      <a:lvl5pPr marL="1828800">
                        <a:defRPr>
                          <a:solidFill>
                            <a:schemeClr val="tx1"/>
                          </a:solidFill>
                          <a:latin typeface="Verdana"/>
                          <a:ea typeface="Verdana"/>
                        </a:defRPr>
                      </a:lvl5pPr>
                      <a:lvl6pPr marL="2286000">
                        <a:defRPr>
                          <a:solidFill>
                            <a:schemeClr val="tx1"/>
                          </a:solidFill>
                          <a:latin typeface="Verdana"/>
                          <a:ea typeface="Verdana"/>
                        </a:defRPr>
                      </a:lvl6pPr>
                      <a:lvl7pPr marL="2743200">
                        <a:defRPr>
                          <a:solidFill>
                            <a:schemeClr val="tx1"/>
                          </a:solidFill>
                          <a:latin typeface="Verdana"/>
                          <a:ea typeface="Verdana"/>
                        </a:defRPr>
                      </a:lvl7pPr>
                      <a:lvl8pPr marL="3200400">
                        <a:defRPr>
                          <a:solidFill>
                            <a:schemeClr val="tx1"/>
                          </a:solidFill>
                          <a:latin typeface="Verdana"/>
                          <a:ea typeface="Verdana"/>
                        </a:defRPr>
                      </a:lvl8pPr>
                      <a:lvl9pPr marL="3657600">
                        <a:defRPr>
                          <a:solidFill>
                            <a:schemeClr val="tx1"/>
                          </a:solidFill>
                          <a:latin typeface="Verdana"/>
                          <a:ea typeface="Verdana"/>
                        </a:defRPr>
                      </a:lvl9pPr>
                    </a:lstStyle>
                    <a:p>
                      <a:r>
                        <a:rPr lang="en-US" sz="900" dirty="0"/>
                        <a:t>B-6</a:t>
                      </a:r>
                      <a:endParaRPr lang="en-ID" sz="900" dirty="0"/>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noFill/>
                  </a:tcPr>
                </a:tc>
                <a:extLst>
                  <a:ext uri="{0D108BD9-81ED-4DB2-BD59-A6C34878D82A}">
                    <a16:rowId xmlns:a16="http://schemas.microsoft.com/office/drawing/2014/main" val="3183326533"/>
                  </a:ext>
                </a:extLst>
              </a:tr>
              <a:tr h="214382">
                <a:tc>
                  <a:txBody>
                    <a:bodyPr/>
                    <a:lstStyle>
                      <a:lvl1pPr marL="0">
                        <a:defRPr>
                          <a:solidFill>
                            <a:schemeClr val="tx1"/>
                          </a:solidFill>
                          <a:latin typeface="Verdana"/>
                          <a:ea typeface="Verdana"/>
                        </a:defRPr>
                      </a:lvl1pPr>
                      <a:lvl2pPr marL="457200">
                        <a:defRPr>
                          <a:solidFill>
                            <a:schemeClr val="tx1"/>
                          </a:solidFill>
                          <a:latin typeface="Verdana"/>
                          <a:ea typeface="Verdana"/>
                        </a:defRPr>
                      </a:lvl2pPr>
                      <a:lvl3pPr marL="914400">
                        <a:defRPr>
                          <a:solidFill>
                            <a:schemeClr val="tx1"/>
                          </a:solidFill>
                          <a:latin typeface="Verdana"/>
                          <a:ea typeface="Verdana"/>
                        </a:defRPr>
                      </a:lvl3pPr>
                      <a:lvl4pPr marL="1371600">
                        <a:defRPr>
                          <a:solidFill>
                            <a:schemeClr val="tx1"/>
                          </a:solidFill>
                          <a:latin typeface="Verdana"/>
                          <a:ea typeface="Verdana"/>
                        </a:defRPr>
                      </a:lvl4pPr>
                      <a:lvl5pPr marL="1828800">
                        <a:defRPr>
                          <a:solidFill>
                            <a:schemeClr val="tx1"/>
                          </a:solidFill>
                          <a:latin typeface="Verdana"/>
                          <a:ea typeface="Verdana"/>
                        </a:defRPr>
                      </a:lvl5pPr>
                      <a:lvl6pPr marL="2286000">
                        <a:defRPr>
                          <a:solidFill>
                            <a:schemeClr val="tx1"/>
                          </a:solidFill>
                          <a:latin typeface="Verdana"/>
                          <a:ea typeface="Verdana"/>
                        </a:defRPr>
                      </a:lvl6pPr>
                      <a:lvl7pPr marL="2743200">
                        <a:defRPr>
                          <a:solidFill>
                            <a:schemeClr val="tx1"/>
                          </a:solidFill>
                          <a:latin typeface="Verdana"/>
                          <a:ea typeface="Verdana"/>
                        </a:defRPr>
                      </a:lvl7pPr>
                      <a:lvl8pPr marL="3200400">
                        <a:defRPr>
                          <a:solidFill>
                            <a:schemeClr val="tx1"/>
                          </a:solidFill>
                          <a:latin typeface="Verdana"/>
                          <a:ea typeface="Verdana"/>
                        </a:defRPr>
                      </a:lvl8pPr>
                      <a:lvl9pPr marL="3657600">
                        <a:defRPr>
                          <a:solidFill>
                            <a:schemeClr val="tx1"/>
                          </a:solidFill>
                          <a:latin typeface="Verdana"/>
                          <a:ea typeface="Verdana"/>
                        </a:defRPr>
                      </a:lvl9pPr>
                    </a:lstStyle>
                    <a:p>
                      <a:r>
                        <a:rPr lang="en-US" sz="900" dirty="0"/>
                        <a:t>B-7</a:t>
                      </a:r>
                      <a:endParaRPr lang="en-ID" sz="900" dirty="0"/>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noFill/>
                  </a:tcPr>
                </a:tc>
                <a:extLst>
                  <a:ext uri="{0D108BD9-81ED-4DB2-BD59-A6C34878D82A}">
                    <a16:rowId xmlns:a16="http://schemas.microsoft.com/office/drawing/2014/main" val="2202931487"/>
                  </a:ext>
                </a:extLst>
              </a:tr>
              <a:tr h="214382">
                <a:tc>
                  <a:txBody>
                    <a:bodyPr/>
                    <a:lstStyle>
                      <a:lvl1pPr marL="0">
                        <a:defRPr>
                          <a:solidFill>
                            <a:schemeClr val="tx1"/>
                          </a:solidFill>
                          <a:latin typeface="Verdana"/>
                          <a:ea typeface="Verdana"/>
                        </a:defRPr>
                      </a:lvl1pPr>
                      <a:lvl2pPr marL="457200">
                        <a:defRPr>
                          <a:solidFill>
                            <a:schemeClr val="tx1"/>
                          </a:solidFill>
                          <a:latin typeface="Verdana"/>
                          <a:ea typeface="Verdana"/>
                        </a:defRPr>
                      </a:lvl2pPr>
                      <a:lvl3pPr marL="914400">
                        <a:defRPr>
                          <a:solidFill>
                            <a:schemeClr val="tx1"/>
                          </a:solidFill>
                          <a:latin typeface="Verdana"/>
                          <a:ea typeface="Verdana"/>
                        </a:defRPr>
                      </a:lvl3pPr>
                      <a:lvl4pPr marL="1371600">
                        <a:defRPr>
                          <a:solidFill>
                            <a:schemeClr val="tx1"/>
                          </a:solidFill>
                          <a:latin typeface="Verdana"/>
                          <a:ea typeface="Verdana"/>
                        </a:defRPr>
                      </a:lvl4pPr>
                      <a:lvl5pPr marL="1828800">
                        <a:defRPr>
                          <a:solidFill>
                            <a:schemeClr val="tx1"/>
                          </a:solidFill>
                          <a:latin typeface="Verdana"/>
                          <a:ea typeface="Verdana"/>
                        </a:defRPr>
                      </a:lvl5pPr>
                      <a:lvl6pPr marL="2286000">
                        <a:defRPr>
                          <a:solidFill>
                            <a:schemeClr val="tx1"/>
                          </a:solidFill>
                          <a:latin typeface="Verdana"/>
                          <a:ea typeface="Verdana"/>
                        </a:defRPr>
                      </a:lvl6pPr>
                      <a:lvl7pPr marL="2743200">
                        <a:defRPr>
                          <a:solidFill>
                            <a:schemeClr val="tx1"/>
                          </a:solidFill>
                          <a:latin typeface="Verdana"/>
                          <a:ea typeface="Verdana"/>
                        </a:defRPr>
                      </a:lvl7pPr>
                      <a:lvl8pPr marL="3200400">
                        <a:defRPr>
                          <a:solidFill>
                            <a:schemeClr val="tx1"/>
                          </a:solidFill>
                          <a:latin typeface="Verdana"/>
                          <a:ea typeface="Verdana"/>
                        </a:defRPr>
                      </a:lvl8pPr>
                      <a:lvl9pPr marL="3657600">
                        <a:defRPr>
                          <a:solidFill>
                            <a:schemeClr val="tx1"/>
                          </a:solidFill>
                          <a:latin typeface="Verdana"/>
                          <a:ea typeface="Verdana"/>
                        </a:defRPr>
                      </a:lvl9pPr>
                    </a:lstStyle>
                    <a:p>
                      <a:r>
                        <a:rPr lang="en-US" sz="900" dirty="0"/>
                        <a:t>B-8</a:t>
                      </a:r>
                      <a:endParaRPr lang="en-ID" sz="900" dirty="0"/>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noFill/>
                  </a:tcPr>
                </a:tc>
                <a:extLst>
                  <a:ext uri="{0D108BD9-81ED-4DB2-BD59-A6C34878D82A}">
                    <a16:rowId xmlns:a16="http://schemas.microsoft.com/office/drawing/2014/main" val="3619589268"/>
                  </a:ext>
                </a:extLst>
              </a:tr>
            </a:tbl>
          </a:graphicData>
        </a:graphic>
      </p:graphicFrame>
      <p:sp>
        <p:nvSpPr>
          <p:cNvPr id="290" name="TextBox 119">
            <a:extLst>
              <a:ext uri="{FF2B5EF4-FFF2-40B4-BE49-F238E27FC236}">
                <a16:creationId xmlns:a16="http://schemas.microsoft.com/office/drawing/2014/main" id="{496D25C4-B5E6-BAC8-9AE8-3270612833FA}"/>
              </a:ext>
            </a:extLst>
          </p:cNvPr>
          <p:cNvSpPr txBox="1"/>
          <p:nvPr/>
        </p:nvSpPr>
        <p:spPr>
          <a:xfrm>
            <a:off x="7322990" y="5151856"/>
            <a:ext cx="1603357" cy="215444"/>
          </a:xfrm>
          <a:prstGeom prst="rect">
            <a:avLst/>
          </a:prstGeom>
          <a:noFill/>
        </p:spPr>
        <p:txBody>
          <a:bodyPr wrap="square" rtlCol="0">
            <a:spAutoFit/>
          </a:bodyPr>
          <a:lstStyle/>
          <a:p>
            <a:pPr algn="l" defTabSz="803910" rtl="0"/>
            <a:r>
              <a:rPr kumimoji="1" lang="en-US" sz="800" kern="1200" dirty="0">
                <a:solidFill>
                  <a:srgbClr val="000000"/>
                </a:solidFill>
                <a:latin typeface="Tahoma" panose="020B0604030504040204" pitchFamily="34" charset="0"/>
                <a:ea typeface="Tahoma" panose="020B0604030504040204" pitchFamily="34" charset="0"/>
                <a:cs typeface="Tahoma" panose="020B0604030504040204" pitchFamily="34" charset="0"/>
              </a:rPr>
              <a:t>Tokusei 5(Performance check)</a:t>
            </a:r>
          </a:p>
        </p:txBody>
      </p:sp>
      <p:sp>
        <p:nvSpPr>
          <p:cNvPr id="291" name="TextBox 119">
            <a:extLst>
              <a:ext uri="{FF2B5EF4-FFF2-40B4-BE49-F238E27FC236}">
                <a16:creationId xmlns:a16="http://schemas.microsoft.com/office/drawing/2014/main" id="{AD2A16DE-F2E3-6983-6A8A-0BE04C252BFA}"/>
              </a:ext>
            </a:extLst>
          </p:cNvPr>
          <p:cNvSpPr txBox="1"/>
          <p:nvPr/>
        </p:nvSpPr>
        <p:spPr>
          <a:xfrm>
            <a:off x="7330483" y="4913370"/>
            <a:ext cx="1603357" cy="215444"/>
          </a:xfrm>
          <a:prstGeom prst="rect">
            <a:avLst/>
          </a:prstGeom>
          <a:noFill/>
        </p:spPr>
        <p:txBody>
          <a:bodyPr wrap="square" rtlCol="0">
            <a:spAutoFit/>
          </a:bodyPr>
          <a:lstStyle/>
          <a:p>
            <a:pPr algn="l" defTabSz="803910" rtl="0"/>
            <a:r>
              <a:rPr kumimoji="1" lang="en-US" sz="800" kern="1200" dirty="0">
                <a:solidFill>
                  <a:srgbClr val="000000"/>
                </a:solidFill>
                <a:latin typeface="Tahoma" panose="020B0604030504040204" pitchFamily="34" charset="0"/>
                <a:ea typeface="Tahoma" panose="020B0604030504040204" pitchFamily="34" charset="0"/>
                <a:cs typeface="Tahoma" panose="020B0604030504040204" pitchFamily="34" charset="0"/>
              </a:rPr>
              <a:t>Tokusei 4(Performance check)</a:t>
            </a:r>
          </a:p>
        </p:txBody>
      </p:sp>
      <p:sp>
        <p:nvSpPr>
          <p:cNvPr id="292" name="TextBox 119">
            <a:extLst>
              <a:ext uri="{FF2B5EF4-FFF2-40B4-BE49-F238E27FC236}">
                <a16:creationId xmlns:a16="http://schemas.microsoft.com/office/drawing/2014/main" id="{80EB63CA-B11C-90C8-6DC2-5B814486F08D}"/>
              </a:ext>
            </a:extLst>
          </p:cNvPr>
          <p:cNvSpPr txBox="1"/>
          <p:nvPr/>
        </p:nvSpPr>
        <p:spPr>
          <a:xfrm>
            <a:off x="7330483" y="4685998"/>
            <a:ext cx="1603357" cy="215444"/>
          </a:xfrm>
          <a:prstGeom prst="rect">
            <a:avLst/>
          </a:prstGeom>
          <a:noFill/>
        </p:spPr>
        <p:txBody>
          <a:bodyPr wrap="square" rtlCol="0">
            <a:spAutoFit/>
          </a:bodyPr>
          <a:lstStyle/>
          <a:p>
            <a:pPr algn="l" defTabSz="803910" rtl="0"/>
            <a:r>
              <a:rPr kumimoji="1" lang="en-US" sz="800" kern="1200" dirty="0">
                <a:solidFill>
                  <a:srgbClr val="000000"/>
                </a:solidFill>
                <a:latin typeface="Tahoma" panose="020B0604030504040204" pitchFamily="34" charset="0"/>
                <a:ea typeface="Tahoma" panose="020B0604030504040204" pitchFamily="34" charset="0"/>
                <a:cs typeface="Tahoma" panose="020B0604030504040204" pitchFamily="34" charset="0"/>
              </a:rPr>
              <a:t>Tokusei 3(Performance check)</a:t>
            </a:r>
          </a:p>
        </p:txBody>
      </p:sp>
      <p:sp>
        <p:nvSpPr>
          <p:cNvPr id="293" name="TextBox 119">
            <a:extLst>
              <a:ext uri="{FF2B5EF4-FFF2-40B4-BE49-F238E27FC236}">
                <a16:creationId xmlns:a16="http://schemas.microsoft.com/office/drawing/2014/main" id="{DDBD69DA-9F32-855F-D56A-C900381A7510}"/>
              </a:ext>
            </a:extLst>
          </p:cNvPr>
          <p:cNvSpPr txBox="1"/>
          <p:nvPr/>
        </p:nvSpPr>
        <p:spPr>
          <a:xfrm>
            <a:off x="7332787" y="4472830"/>
            <a:ext cx="1603357" cy="215444"/>
          </a:xfrm>
          <a:prstGeom prst="rect">
            <a:avLst/>
          </a:prstGeom>
          <a:noFill/>
        </p:spPr>
        <p:txBody>
          <a:bodyPr wrap="square" rtlCol="0">
            <a:spAutoFit/>
          </a:bodyPr>
          <a:lstStyle/>
          <a:p>
            <a:pPr algn="l" defTabSz="803910" rtl="0"/>
            <a:r>
              <a:rPr kumimoji="1" lang="en-US" sz="800" kern="1200" dirty="0">
                <a:solidFill>
                  <a:srgbClr val="000000"/>
                </a:solidFill>
                <a:latin typeface="Tahoma" panose="020B0604030504040204" pitchFamily="34" charset="0"/>
                <a:ea typeface="Tahoma" panose="020B0604030504040204" pitchFamily="34" charset="0"/>
                <a:cs typeface="Tahoma" panose="020B0604030504040204" pitchFamily="34" charset="0"/>
              </a:rPr>
              <a:t>Tokusei 2(Performance check)</a:t>
            </a:r>
          </a:p>
        </p:txBody>
      </p:sp>
      <p:sp>
        <p:nvSpPr>
          <p:cNvPr id="294" name="Diamond 1048607">
            <a:extLst>
              <a:ext uri="{FF2B5EF4-FFF2-40B4-BE49-F238E27FC236}">
                <a16:creationId xmlns:a16="http://schemas.microsoft.com/office/drawing/2014/main" id="{D79B73BF-872C-598D-A9C2-F8AEE7905F9B}"/>
              </a:ext>
            </a:extLst>
          </p:cNvPr>
          <p:cNvSpPr/>
          <p:nvPr/>
        </p:nvSpPr>
        <p:spPr>
          <a:xfrm>
            <a:off x="7189067" y="4503391"/>
            <a:ext cx="175845" cy="161579"/>
          </a:xfrm>
          <a:prstGeom prst="diamond">
            <a:avLst/>
          </a:prstGeom>
          <a:solidFill>
            <a:srgbClr val="FFFFFF"/>
          </a:solidFill>
          <a:ln w="25400" cap="flat" cmpd="sng" algn="ctr">
            <a:solidFill>
              <a:srgbClr val="000000"/>
            </a:solidFill>
            <a:prstDash val="solid"/>
          </a:ln>
          <a:effectLst/>
        </p:spPr>
        <p:txBody>
          <a:bodyPr rtlCol="0" anchor="ctr"/>
          <a:lstStyle/>
          <a:p>
            <a:pPr marL="0" marR="0" lvl="0" indent="0" algn="ctr" defTabSz="803910" rtl="0" eaLnBrk="1" fontAlgn="auto" latinLnBrk="0" hangingPunct="1">
              <a:lnSpc>
                <a:spcPct val="100000"/>
              </a:lnSpc>
              <a:spcBef>
                <a:spcPts val="0"/>
              </a:spcBef>
              <a:spcAft>
                <a:spcPts val="0"/>
              </a:spcAft>
              <a:buClrTx/>
              <a:buSzTx/>
              <a:buFontTx/>
              <a:buNone/>
              <a:tabLst/>
              <a:defRPr/>
            </a:pPr>
            <a:endParaRPr kumimoji="1" lang="en-US" sz="800" b="0" i="0" u="none" strike="noStrike" kern="1200" cap="none" spc="0" normalizeH="0" baseline="0" noProof="0" dirty="0">
              <a:ln>
                <a:noFill/>
              </a:ln>
              <a:solidFill>
                <a:srgbClr val="FFFFFF"/>
              </a:solidFill>
              <a:effectLst/>
              <a:uLnTx/>
              <a:uFillTx/>
              <a:latin typeface="Tahoma" panose="020B0604030504040204" pitchFamily="34" charset="0"/>
              <a:ea typeface="Verdana"/>
              <a:cs typeface="Tahoma" panose="020B0604030504040204" pitchFamily="34" charset="0"/>
            </a:endParaRPr>
          </a:p>
        </p:txBody>
      </p:sp>
      <p:sp>
        <p:nvSpPr>
          <p:cNvPr id="295" name="Diamond 1048607">
            <a:extLst>
              <a:ext uri="{FF2B5EF4-FFF2-40B4-BE49-F238E27FC236}">
                <a16:creationId xmlns:a16="http://schemas.microsoft.com/office/drawing/2014/main" id="{60011101-712C-782E-C12E-E3220658A202}"/>
              </a:ext>
            </a:extLst>
          </p:cNvPr>
          <p:cNvSpPr/>
          <p:nvPr/>
        </p:nvSpPr>
        <p:spPr>
          <a:xfrm>
            <a:off x="7189066" y="4713565"/>
            <a:ext cx="175845" cy="161579"/>
          </a:xfrm>
          <a:prstGeom prst="diamond">
            <a:avLst/>
          </a:prstGeom>
          <a:solidFill>
            <a:srgbClr val="FFFFFF"/>
          </a:solidFill>
          <a:ln w="25400" cap="flat" cmpd="sng" algn="ctr">
            <a:solidFill>
              <a:srgbClr val="000000"/>
            </a:solidFill>
            <a:prstDash val="solid"/>
          </a:ln>
          <a:effectLst/>
        </p:spPr>
        <p:txBody>
          <a:bodyPr rtlCol="0" anchor="ctr"/>
          <a:lstStyle/>
          <a:p>
            <a:pPr marL="0" marR="0" lvl="0" indent="0" algn="ctr" defTabSz="803910" rtl="0" eaLnBrk="1" fontAlgn="auto" latinLnBrk="0" hangingPunct="1">
              <a:lnSpc>
                <a:spcPct val="100000"/>
              </a:lnSpc>
              <a:spcBef>
                <a:spcPts val="0"/>
              </a:spcBef>
              <a:spcAft>
                <a:spcPts val="0"/>
              </a:spcAft>
              <a:buClrTx/>
              <a:buSzTx/>
              <a:buFontTx/>
              <a:buNone/>
              <a:tabLst/>
              <a:defRPr/>
            </a:pPr>
            <a:endParaRPr kumimoji="1" lang="en-US" sz="800" b="0" i="0" u="none" strike="noStrike" kern="1200" cap="none" spc="0" normalizeH="0" baseline="0" noProof="0" dirty="0">
              <a:ln>
                <a:noFill/>
              </a:ln>
              <a:solidFill>
                <a:srgbClr val="FFFFFF"/>
              </a:solidFill>
              <a:effectLst/>
              <a:uLnTx/>
              <a:uFillTx/>
              <a:latin typeface="Tahoma" panose="020B0604030504040204" pitchFamily="34" charset="0"/>
              <a:ea typeface="Verdana"/>
              <a:cs typeface="Tahoma" panose="020B0604030504040204" pitchFamily="34" charset="0"/>
            </a:endParaRPr>
          </a:p>
        </p:txBody>
      </p:sp>
      <p:sp>
        <p:nvSpPr>
          <p:cNvPr id="296" name="Diamond 1048607">
            <a:extLst>
              <a:ext uri="{FF2B5EF4-FFF2-40B4-BE49-F238E27FC236}">
                <a16:creationId xmlns:a16="http://schemas.microsoft.com/office/drawing/2014/main" id="{54D2307A-3050-9087-A4C9-40189E6E36A7}"/>
              </a:ext>
            </a:extLst>
          </p:cNvPr>
          <p:cNvSpPr/>
          <p:nvPr/>
        </p:nvSpPr>
        <p:spPr>
          <a:xfrm>
            <a:off x="7191179" y="4946858"/>
            <a:ext cx="175845" cy="161579"/>
          </a:xfrm>
          <a:prstGeom prst="diamond">
            <a:avLst/>
          </a:prstGeom>
          <a:solidFill>
            <a:srgbClr val="FFFFFF"/>
          </a:solidFill>
          <a:ln w="25400" cap="flat" cmpd="sng" algn="ctr">
            <a:solidFill>
              <a:srgbClr val="000000"/>
            </a:solidFill>
            <a:prstDash val="solid"/>
          </a:ln>
          <a:effectLst/>
        </p:spPr>
        <p:txBody>
          <a:bodyPr rtlCol="0" anchor="ctr"/>
          <a:lstStyle/>
          <a:p>
            <a:pPr marL="0" marR="0" lvl="0" indent="0" algn="ctr" defTabSz="803910" rtl="0" eaLnBrk="1" fontAlgn="auto" latinLnBrk="0" hangingPunct="1">
              <a:lnSpc>
                <a:spcPct val="100000"/>
              </a:lnSpc>
              <a:spcBef>
                <a:spcPts val="0"/>
              </a:spcBef>
              <a:spcAft>
                <a:spcPts val="0"/>
              </a:spcAft>
              <a:buClrTx/>
              <a:buSzTx/>
              <a:buFontTx/>
              <a:buNone/>
              <a:tabLst/>
              <a:defRPr/>
            </a:pPr>
            <a:endParaRPr kumimoji="1" lang="en-US" sz="800" b="0" i="0" u="none" strike="noStrike" kern="1200" cap="none" spc="0" normalizeH="0" baseline="0" noProof="0" dirty="0">
              <a:ln>
                <a:noFill/>
              </a:ln>
              <a:solidFill>
                <a:srgbClr val="FFFFFF"/>
              </a:solidFill>
              <a:effectLst/>
              <a:uLnTx/>
              <a:uFillTx/>
              <a:latin typeface="Tahoma" panose="020B0604030504040204" pitchFamily="34" charset="0"/>
              <a:ea typeface="Verdana"/>
              <a:cs typeface="Tahoma" panose="020B0604030504040204" pitchFamily="34" charset="0"/>
            </a:endParaRPr>
          </a:p>
        </p:txBody>
      </p:sp>
      <p:sp>
        <p:nvSpPr>
          <p:cNvPr id="297" name="Diamond 1048607">
            <a:extLst>
              <a:ext uri="{FF2B5EF4-FFF2-40B4-BE49-F238E27FC236}">
                <a16:creationId xmlns:a16="http://schemas.microsoft.com/office/drawing/2014/main" id="{81B1BAA1-787B-0FB5-8A72-D8088F29526E}"/>
              </a:ext>
            </a:extLst>
          </p:cNvPr>
          <p:cNvSpPr/>
          <p:nvPr/>
        </p:nvSpPr>
        <p:spPr>
          <a:xfrm>
            <a:off x="7189065" y="5182684"/>
            <a:ext cx="175845" cy="161579"/>
          </a:xfrm>
          <a:prstGeom prst="diamond">
            <a:avLst/>
          </a:prstGeom>
          <a:solidFill>
            <a:srgbClr val="FFFFFF"/>
          </a:solidFill>
          <a:ln w="25400" cap="flat" cmpd="sng" algn="ctr">
            <a:solidFill>
              <a:srgbClr val="000000"/>
            </a:solidFill>
            <a:prstDash val="solid"/>
          </a:ln>
          <a:effectLst/>
        </p:spPr>
        <p:txBody>
          <a:bodyPr rtlCol="0" anchor="ctr"/>
          <a:lstStyle/>
          <a:p>
            <a:pPr marL="0" marR="0" lvl="0" indent="0" algn="ctr" defTabSz="803910" rtl="0" eaLnBrk="1" fontAlgn="auto" latinLnBrk="0" hangingPunct="1">
              <a:lnSpc>
                <a:spcPct val="100000"/>
              </a:lnSpc>
              <a:spcBef>
                <a:spcPts val="0"/>
              </a:spcBef>
              <a:spcAft>
                <a:spcPts val="0"/>
              </a:spcAft>
              <a:buClrTx/>
              <a:buSzTx/>
              <a:buFontTx/>
              <a:buNone/>
              <a:tabLst/>
              <a:defRPr/>
            </a:pPr>
            <a:endParaRPr kumimoji="1" lang="en-US" sz="800" b="0" i="0" u="none" strike="noStrike" kern="1200" cap="none" spc="0" normalizeH="0" baseline="0" noProof="0" dirty="0">
              <a:ln>
                <a:noFill/>
              </a:ln>
              <a:solidFill>
                <a:srgbClr val="FFFFFF"/>
              </a:solidFill>
              <a:effectLst/>
              <a:uLnTx/>
              <a:uFillTx/>
              <a:latin typeface="Tahoma" panose="020B0604030504040204" pitchFamily="34" charset="0"/>
              <a:ea typeface="Verdana"/>
              <a:cs typeface="Tahoma" panose="020B0604030504040204" pitchFamily="34" charset="0"/>
            </a:endParaRPr>
          </a:p>
        </p:txBody>
      </p:sp>
      <p:sp>
        <p:nvSpPr>
          <p:cNvPr id="298" name="Diamond 1048607">
            <a:extLst>
              <a:ext uri="{FF2B5EF4-FFF2-40B4-BE49-F238E27FC236}">
                <a16:creationId xmlns:a16="http://schemas.microsoft.com/office/drawing/2014/main" id="{E01AB5F9-C743-90FC-356A-1D89D9C47481}"/>
              </a:ext>
            </a:extLst>
          </p:cNvPr>
          <p:cNvSpPr/>
          <p:nvPr/>
        </p:nvSpPr>
        <p:spPr>
          <a:xfrm>
            <a:off x="3664775" y="4537024"/>
            <a:ext cx="255960" cy="228508"/>
          </a:xfrm>
          <a:prstGeom prst="diamond">
            <a:avLst/>
          </a:prstGeom>
          <a:solidFill>
            <a:srgbClr val="FFFFFF"/>
          </a:solidFill>
          <a:ln w="25400" cap="flat" cmpd="sng" algn="ctr">
            <a:solidFill>
              <a:srgbClr val="DC0032"/>
            </a:solidFill>
            <a:prstDash val="solid"/>
          </a:ln>
          <a:effectLst/>
        </p:spPr>
        <p:txBody>
          <a:bodyPr rtlCol="0" anchor="ctr"/>
          <a:lstStyle/>
          <a:p>
            <a:pPr marL="0" marR="0" lvl="0" indent="0" algn="ctr" defTabSz="803910" rtl="0" eaLnBrk="1" fontAlgn="auto" latinLnBrk="0" hangingPunct="1">
              <a:lnSpc>
                <a:spcPct val="100000"/>
              </a:lnSpc>
              <a:spcBef>
                <a:spcPts val="0"/>
              </a:spcBef>
              <a:spcAft>
                <a:spcPts val="0"/>
              </a:spcAft>
              <a:buClrTx/>
              <a:buSzTx/>
              <a:buFontTx/>
              <a:buNone/>
              <a:tabLst/>
              <a:defRPr/>
            </a:pPr>
            <a:endParaRPr kumimoji="1" lang="en-US" sz="1000" b="0" i="0" u="none" strike="noStrike" kern="1200" cap="none" spc="0" normalizeH="0" baseline="0" noProof="0" dirty="0">
              <a:ln>
                <a:noFill/>
              </a:ln>
              <a:solidFill>
                <a:srgbClr val="DC0032">
                  <a:lumMod val="75000"/>
                </a:srgbClr>
              </a:solidFill>
              <a:effectLst/>
              <a:uLnTx/>
              <a:uFillTx/>
              <a:latin typeface="Tahoma" panose="020B0604030504040204" pitchFamily="34" charset="0"/>
              <a:ea typeface="Verdana"/>
              <a:cs typeface="Tahoma" panose="020B0604030504040204" pitchFamily="34" charset="0"/>
            </a:endParaRPr>
          </a:p>
        </p:txBody>
      </p:sp>
      <p:sp>
        <p:nvSpPr>
          <p:cNvPr id="299" name="TextBox 197">
            <a:extLst>
              <a:ext uri="{FF2B5EF4-FFF2-40B4-BE49-F238E27FC236}">
                <a16:creationId xmlns:a16="http://schemas.microsoft.com/office/drawing/2014/main" id="{E9642DDF-5B24-BF43-24AA-5DC5189CE6C2}"/>
              </a:ext>
            </a:extLst>
          </p:cNvPr>
          <p:cNvSpPr txBox="1"/>
          <p:nvPr/>
        </p:nvSpPr>
        <p:spPr>
          <a:xfrm>
            <a:off x="3661201" y="4532972"/>
            <a:ext cx="809122" cy="215444"/>
          </a:xfrm>
          <a:prstGeom prst="rect">
            <a:avLst/>
          </a:prstGeom>
          <a:noFill/>
        </p:spPr>
        <p:txBody>
          <a:bodyPr wrap="square" rtlCol="0">
            <a:spAutoFit/>
          </a:bodyPr>
          <a:lstStyle/>
          <a:p>
            <a:pPr algn="l" defTabSz="803910" rtl="0"/>
            <a:r>
              <a:rPr kumimoji="1" lang="en-US" sz="800" kern="1200" dirty="0">
                <a:solidFill>
                  <a:srgbClr val="DC0032"/>
                </a:solidFill>
                <a:latin typeface="Verdana"/>
                <a:ea typeface="Verdana"/>
                <a:cs typeface="+mn-cs"/>
              </a:rPr>
              <a:t>C</a:t>
            </a:r>
          </a:p>
        </p:txBody>
      </p:sp>
      <p:sp>
        <p:nvSpPr>
          <p:cNvPr id="300" name="Oval 299">
            <a:extLst>
              <a:ext uri="{FF2B5EF4-FFF2-40B4-BE49-F238E27FC236}">
                <a16:creationId xmlns:a16="http://schemas.microsoft.com/office/drawing/2014/main" id="{D1C3A37D-08BC-A261-7E2B-5C8D50891E71}"/>
              </a:ext>
            </a:extLst>
          </p:cNvPr>
          <p:cNvSpPr/>
          <p:nvPr/>
        </p:nvSpPr>
        <p:spPr>
          <a:xfrm>
            <a:off x="2630280" y="3421161"/>
            <a:ext cx="193277" cy="184495"/>
          </a:xfrm>
          <a:prstGeom prst="ellipse">
            <a:avLst/>
          </a:prstGeom>
          <a:solidFill>
            <a:srgbClr val="FFFFFF"/>
          </a:solidFill>
          <a:ln w="25400" cap="flat" cmpd="sng" algn="ctr">
            <a:solidFill>
              <a:srgbClr val="DC0032"/>
            </a:solidFill>
            <a:prstDash val="solid"/>
          </a:ln>
          <a:effectLst/>
        </p:spPr>
        <p:txBody>
          <a:bodyPr rtlCol="0" anchor="ctr"/>
          <a:lstStyle/>
          <a:p>
            <a:pPr marL="0" marR="0" lvl="0" indent="0" algn="ctr" defTabSz="803910" rtl="0" eaLnBrk="1" fontAlgn="auto" latinLnBrk="0" hangingPunct="1">
              <a:lnSpc>
                <a:spcPct val="100000"/>
              </a:lnSpc>
              <a:spcBef>
                <a:spcPts val="0"/>
              </a:spcBef>
              <a:spcAft>
                <a:spcPts val="0"/>
              </a:spcAft>
              <a:buClrTx/>
              <a:buSzTx/>
              <a:buFontTx/>
              <a:buNone/>
              <a:tabLst/>
              <a:defRPr/>
            </a:pPr>
            <a:endParaRPr kumimoji="1" lang="en-ID" sz="1580" b="0" i="0" u="none" strike="noStrike" kern="1200" cap="none" spc="0" normalizeH="0" baseline="0" noProof="0" dirty="0">
              <a:ln>
                <a:noFill/>
              </a:ln>
              <a:solidFill>
                <a:srgbClr val="DC0032">
                  <a:lumMod val="75000"/>
                </a:srgbClr>
              </a:solidFill>
              <a:effectLst/>
              <a:uLnTx/>
              <a:uFillTx/>
              <a:latin typeface="Verdana"/>
              <a:ea typeface="Verdana"/>
              <a:cs typeface="+mn-cs"/>
            </a:endParaRPr>
          </a:p>
        </p:txBody>
      </p:sp>
      <p:sp>
        <p:nvSpPr>
          <p:cNvPr id="301" name="TextBox 197">
            <a:extLst>
              <a:ext uri="{FF2B5EF4-FFF2-40B4-BE49-F238E27FC236}">
                <a16:creationId xmlns:a16="http://schemas.microsoft.com/office/drawing/2014/main" id="{90B9CC73-A720-69AA-657F-33B70881B0FD}"/>
              </a:ext>
            </a:extLst>
          </p:cNvPr>
          <p:cNvSpPr txBox="1"/>
          <p:nvPr/>
        </p:nvSpPr>
        <p:spPr>
          <a:xfrm>
            <a:off x="2599107" y="3398063"/>
            <a:ext cx="809122" cy="215444"/>
          </a:xfrm>
          <a:prstGeom prst="rect">
            <a:avLst/>
          </a:prstGeom>
          <a:noFill/>
        </p:spPr>
        <p:txBody>
          <a:bodyPr wrap="square" rtlCol="0">
            <a:spAutoFit/>
          </a:bodyPr>
          <a:lstStyle/>
          <a:p>
            <a:pPr algn="l" defTabSz="803910" rtl="0"/>
            <a:r>
              <a:rPr kumimoji="1" lang="en-US" sz="800" kern="1200" dirty="0">
                <a:solidFill>
                  <a:srgbClr val="DC0032"/>
                </a:solidFill>
                <a:latin typeface="Verdana"/>
                <a:ea typeface="Verdana"/>
                <a:cs typeface="+mn-cs"/>
              </a:rPr>
              <a:t>C</a:t>
            </a:r>
          </a:p>
        </p:txBody>
      </p:sp>
      <p:sp>
        <p:nvSpPr>
          <p:cNvPr id="302" name="TextBox 197">
            <a:extLst>
              <a:ext uri="{FF2B5EF4-FFF2-40B4-BE49-F238E27FC236}">
                <a16:creationId xmlns:a16="http://schemas.microsoft.com/office/drawing/2014/main" id="{173F0364-2AB6-AF07-768D-6D1A4C95C1AC}"/>
              </a:ext>
            </a:extLst>
          </p:cNvPr>
          <p:cNvSpPr txBox="1"/>
          <p:nvPr/>
        </p:nvSpPr>
        <p:spPr>
          <a:xfrm>
            <a:off x="2869340" y="4530004"/>
            <a:ext cx="809122" cy="215444"/>
          </a:xfrm>
          <a:prstGeom prst="rect">
            <a:avLst/>
          </a:prstGeom>
          <a:noFill/>
        </p:spPr>
        <p:txBody>
          <a:bodyPr wrap="square" rtlCol="0">
            <a:spAutoFit/>
          </a:bodyPr>
          <a:lstStyle/>
          <a:p>
            <a:pPr algn="l" defTabSz="803910" rtl="0"/>
            <a:r>
              <a:rPr kumimoji="1" lang="en-US" sz="800" kern="1200" dirty="0">
                <a:solidFill>
                  <a:srgbClr val="DC0032"/>
                </a:solidFill>
                <a:latin typeface="Verdana"/>
                <a:ea typeface="Verdana"/>
                <a:cs typeface="+mn-cs"/>
              </a:rPr>
              <a:t>C</a:t>
            </a:r>
          </a:p>
        </p:txBody>
      </p:sp>
      <p:sp>
        <p:nvSpPr>
          <p:cNvPr id="304" name="Oval 303">
            <a:extLst>
              <a:ext uri="{FF2B5EF4-FFF2-40B4-BE49-F238E27FC236}">
                <a16:creationId xmlns:a16="http://schemas.microsoft.com/office/drawing/2014/main" id="{C56D4FF0-5597-5B2F-8376-7B4B1A655723}"/>
              </a:ext>
            </a:extLst>
          </p:cNvPr>
          <p:cNvSpPr/>
          <p:nvPr/>
        </p:nvSpPr>
        <p:spPr>
          <a:xfrm>
            <a:off x="1057393" y="1858857"/>
            <a:ext cx="193277" cy="184495"/>
          </a:xfrm>
          <a:prstGeom prst="ellipse">
            <a:avLst/>
          </a:prstGeom>
          <a:solidFill>
            <a:srgbClr val="FFFFFF"/>
          </a:solidFill>
          <a:ln w="25400" cap="flat" cmpd="sng" algn="ctr">
            <a:solidFill>
              <a:srgbClr val="DC0032"/>
            </a:solidFill>
            <a:prstDash val="solid"/>
          </a:ln>
          <a:effectLst/>
        </p:spPr>
        <p:txBody>
          <a:bodyPr rtlCol="0" anchor="ctr"/>
          <a:lstStyle/>
          <a:p>
            <a:pPr marL="0" marR="0" lvl="0" indent="0" algn="ctr" defTabSz="803910" rtl="0" eaLnBrk="1" fontAlgn="auto" latinLnBrk="0" hangingPunct="1">
              <a:lnSpc>
                <a:spcPct val="100000"/>
              </a:lnSpc>
              <a:spcBef>
                <a:spcPts val="0"/>
              </a:spcBef>
              <a:spcAft>
                <a:spcPts val="0"/>
              </a:spcAft>
              <a:buClrTx/>
              <a:buSzTx/>
              <a:buFontTx/>
              <a:buNone/>
              <a:tabLst/>
              <a:defRPr/>
            </a:pPr>
            <a:endParaRPr kumimoji="1" lang="en-ID" sz="1580" b="0" i="0" u="none" strike="noStrike" kern="1200" cap="none" spc="0" normalizeH="0" baseline="0" noProof="0" dirty="0">
              <a:ln>
                <a:noFill/>
              </a:ln>
              <a:solidFill>
                <a:srgbClr val="DC0032">
                  <a:lumMod val="75000"/>
                </a:srgbClr>
              </a:solidFill>
              <a:effectLst/>
              <a:uLnTx/>
              <a:uFillTx/>
              <a:latin typeface="Verdana"/>
              <a:ea typeface="Verdana"/>
              <a:cs typeface="+mn-cs"/>
            </a:endParaRPr>
          </a:p>
        </p:txBody>
      </p:sp>
      <p:sp>
        <p:nvSpPr>
          <p:cNvPr id="305" name="Oval 304">
            <a:extLst>
              <a:ext uri="{FF2B5EF4-FFF2-40B4-BE49-F238E27FC236}">
                <a16:creationId xmlns:a16="http://schemas.microsoft.com/office/drawing/2014/main" id="{640E7C66-FBB4-25D4-274B-9C8C70780DE9}"/>
              </a:ext>
            </a:extLst>
          </p:cNvPr>
          <p:cNvSpPr/>
          <p:nvPr/>
        </p:nvSpPr>
        <p:spPr>
          <a:xfrm>
            <a:off x="1681318" y="1860593"/>
            <a:ext cx="193277" cy="184495"/>
          </a:xfrm>
          <a:prstGeom prst="ellipse">
            <a:avLst/>
          </a:prstGeom>
          <a:solidFill>
            <a:srgbClr val="FFFFFF"/>
          </a:solidFill>
          <a:ln w="25400" cap="flat" cmpd="sng" algn="ctr">
            <a:solidFill>
              <a:srgbClr val="DC0032"/>
            </a:solidFill>
            <a:prstDash val="solid"/>
          </a:ln>
          <a:effectLst/>
        </p:spPr>
        <p:txBody>
          <a:bodyPr rtlCol="0" anchor="ctr"/>
          <a:lstStyle/>
          <a:p>
            <a:pPr marL="0" marR="0" lvl="0" indent="0" algn="ctr" defTabSz="803910" rtl="0" eaLnBrk="1" fontAlgn="auto" latinLnBrk="0" hangingPunct="1">
              <a:lnSpc>
                <a:spcPct val="100000"/>
              </a:lnSpc>
              <a:spcBef>
                <a:spcPts val="0"/>
              </a:spcBef>
              <a:spcAft>
                <a:spcPts val="0"/>
              </a:spcAft>
              <a:buClrTx/>
              <a:buSzTx/>
              <a:buFontTx/>
              <a:buNone/>
              <a:tabLst/>
              <a:defRPr/>
            </a:pPr>
            <a:endParaRPr kumimoji="1" lang="en-ID" sz="1580" b="0" i="0" u="none" strike="noStrike" kern="1200" cap="none" spc="0" normalizeH="0" baseline="0" noProof="0" dirty="0">
              <a:ln>
                <a:noFill/>
              </a:ln>
              <a:solidFill>
                <a:srgbClr val="DC0032">
                  <a:lumMod val="75000"/>
                </a:srgbClr>
              </a:solidFill>
              <a:effectLst/>
              <a:uLnTx/>
              <a:uFillTx/>
              <a:latin typeface="Verdana"/>
              <a:ea typeface="Verdana"/>
              <a:cs typeface="+mn-cs"/>
            </a:endParaRPr>
          </a:p>
        </p:txBody>
      </p:sp>
      <p:sp>
        <p:nvSpPr>
          <p:cNvPr id="306" name="Oval 305">
            <a:extLst>
              <a:ext uri="{FF2B5EF4-FFF2-40B4-BE49-F238E27FC236}">
                <a16:creationId xmlns:a16="http://schemas.microsoft.com/office/drawing/2014/main" id="{239A8F94-3912-2EC5-2FDD-29615B5C6831}"/>
              </a:ext>
            </a:extLst>
          </p:cNvPr>
          <p:cNvSpPr/>
          <p:nvPr/>
        </p:nvSpPr>
        <p:spPr>
          <a:xfrm>
            <a:off x="2026528" y="1857819"/>
            <a:ext cx="193277" cy="184495"/>
          </a:xfrm>
          <a:prstGeom prst="ellipse">
            <a:avLst/>
          </a:prstGeom>
          <a:solidFill>
            <a:srgbClr val="FFFFFF"/>
          </a:solidFill>
          <a:ln w="25400" cap="flat" cmpd="sng" algn="ctr">
            <a:solidFill>
              <a:srgbClr val="DC0032"/>
            </a:solidFill>
            <a:prstDash val="solid"/>
          </a:ln>
          <a:effectLst/>
        </p:spPr>
        <p:txBody>
          <a:bodyPr rtlCol="0" anchor="ctr"/>
          <a:lstStyle/>
          <a:p>
            <a:pPr marL="0" marR="0" lvl="0" indent="0" algn="ctr" defTabSz="803910" rtl="0" eaLnBrk="1" fontAlgn="auto" latinLnBrk="0" hangingPunct="1">
              <a:lnSpc>
                <a:spcPct val="100000"/>
              </a:lnSpc>
              <a:spcBef>
                <a:spcPts val="0"/>
              </a:spcBef>
              <a:spcAft>
                <a:spcPts val="0"/>
              </a:spcAft>
              <a:buClrTx/>
              <a:buSzTx/>
              <a:buFontTx/>
              <a:buNone/>
              <a:tabLst/>
              <a:defRPr/>
            </a:pPr>
            <a:endParaRPr kumimoji="1" lang="en-ID" sz="1580" b="0" i="0" u="none" strike="noStrike" kern="1200" cap="none" spc="0" normalizeH="0" baseline="0" noProof="0" dirty="0">
              <a:ln>
                <a:noFill/>
              </a:ln>
              <a:solidFill>
                <a:srgbClr val="DC0032">
                  <a:lumMod val="75000"/>
                </a:srgbClr>
              </a:solidFill>
              <a:effectLst/>
              <a:uLnTx/>
              <a:uFillTx/>
              <a:latin typeface="Verdana"/>
              <a:ea typeface="Verdana"/>
              <a:cs typeface="+mn-cs"/>
            </a:endParaRPr>
          </a:p>
        </p:txBody>
      </p:sp>
      <p:sp>
        <p:nvSpPr>
          <p:cNvPr id="307" name="Oval 306">
            <a:extLst>
              <a:ext uri="{FF2B5EF4-FFF2-40B4-BE49-F238E27FC236}">
                <a16:creationId xmlns:a16="http://schemas.microsoft.com/office/drawing/2014/main" id="{D65002BB-5BE7-0CBD-D1EA-FAD17B9C860B}"/>
              </a:ext>
            </a:extLst>
          </p:cNvPr>
          <p:cNvSpPr/>
          <p:nvPr/>
        </p:nvSpPr>
        <p:spPr>
          <a:xfrm>
            <a:off x="3342489" y="1860724"/>
            <a:ext cx="193277" cy="184495"/>
          </a:xfrm>
          <a:prstGeom prst="ellipse">
            <a:avLst/>
          </a:prstGeom>
          <a:solidFill>
            <a:srgbClr val="FFFFFF"/>
          </a:solidFill>
          <a:ln w="25400" cap="flat" cmpd="sng" algn="ctr">
            <a:solidFill>
              <a:srgbClr val="DC0032"/>
            </a:solidFill>
            <a:prstDash val="solid"/>
          </a:ln>
          <a:effectLst/>
        </p:spPr>
        <p:txBody>
          <a:bodyPr rtlCol="0" anchor="ctr"/>
          <a:lstStyle/>
          <a:p>
            <a:pPr marL="0" marR="0" lvl="0" indent="0" algn="ctr" defTabSz="803910" rtl="0" eaLnBrk="1" fontAlgn="auto" latinLnBrk="0" hangingPunct="1">
              <a:lnSpc>
                <a:spcPct val="100000"/>
              </a:lnSpc>
              <a:spcBef>
                <a:spcPts val="0"/>
              </a:spcBef>
              <a:spcAft>
                <a:spcPts val="0"/>
              </a:spcAft>
              <a:buClrTx/>
              <a:buSzTx/>
              <a:buFontTx/>
              <a:buNone/>
              <a:tabLst/>
              <a:defRPr/>
            </a:pPr>
            <a:endParaRPr kumimoji="1" lang="en-ID" sz="1580" b="0" i="0" u="none" strike="noStrike" kern="1200" cap="none" spc="0" normalizeH="0" baseline="0" noProof="0" dirty="0">
              <a:ln>
                <a:noFill/>
              </a:ln>
              <a:solidFill>
                <a:srgbClr val="DC0032">
                  <a:lumMod val="75000"/>
                </a:srgbClr>
              </a:solidFill>
              <a:effectLst/>
              <a:uLnTx/>
              <a:uFillTx/>
              <a:latin typeface="Verdana"/>
              <a:ea typeface="Verdana"/>
              <a:cs typeface="+mn-cs"/>
            </a:endParaRPr>
          </a:p>
        </p:txBody>
      </p:sp>
      <p:sp>
        <p:nvSpPr>
          <p:cNvPr id="308" name="Oval 307">
            <a:extLst>
              <a:ext uri="{FF2B5EF4-FFF2-40B4-BE49-F238E27FC236}">
                <a16:creationId xmlns:a16="http://schemas.microsoft.com/office/drawing/2014/main" id="{08415B7E-8AE1-7E89-EAB0-169C90731893}"/>
              </a:ext>
            </a:extLst>
          </p:cNvPr>
          <p:cNvSpPr/>
          <p:nvPr/>
        </p:nvSpPr>
        <p:spPr>
          <a:xfrm>
            <a:off x="3296205" y="4544121"/>
            <a:ext cx="193277" cy="184495"/>
          </a:xfrm>
          <a:prstGeom prst="ellipse">
            <a:avLst/>
          </a:prstGeom>
          <a:solidFill>
            <a:srgbClr val="FFFFFF"/>
          </a:solidFill>
          <a:ln w="25400" cap="flat" cmpd="sng" algn="ctr">
            <a:solidFill>
              <a:srgbClr val="DC0032"/>
            </a:solidFill>
            <a:prstDash val="solid"/>
          </a:ln>
          <a:effectLst/>
        </p:spPr>
        <p:txBody>
          <a:bodyPr rtlCol="0" anchor="ctr"/>
          <a:lstStyle/>
          <a:p>
            <a:pPr marL="0" marR="0" lvl="0" indent="0" algn="ctr" defTabSz="803910" rtl="0" eaLnBrk="1" fontAlgn="auto" latinLnBrk="0" hangingPunct="1">
              <a:lnSpc>
                <a:spcPct val="100000"/>
              </a:lnSpc>
              <a:spcBef>
                <a:spcPts val="0"/>
              </a:spcBef>
              <a:spcAft>
                <a:spcPts val="0"/>
              </a:spcAft>
              <a:buClrTx/>
              <a:buSzTx/>
              <a:buFontTx/>
              <a:buNone/>
              <a:tabLst/>
              <a:defRPr/>
            </a:pPr>
            <a:endParaRPr kumimoji="1" lang="en-ID" sz="1580" b="0" i="0" u="none" strike="noStrike" kern="1200" cap="none" spc="0" normalizeH="0" baseline="0" noProof="0" dirty="0">
              <a:ln>
                <a:noFill/>
              </a:ln>
              <a:solidFill>
                <a:srgbClr val="DC0032">
                  <a:lumMod val="75000"/>
                </a:srgbClr>
              </a:solidFill>
              <a:effectLst/>
              <a:uLnTx/>
              <a:uFillTx/>
              <a:latin typeface="Verdana"/>
              <a:ea typeface="Verdana"/>
              <a:cs typeface="+mn-cs"/>
            </a:endParaRPr>
          </a:p>
        </p:txBody>
      </p:sp>
      <p:sp>
        <p:nvSpPr>
          <p:cNvPr id="309" name="TextBox 197">
            <a:extLst>
              <a:ext uri="{FF2B5EF4-FFF2-40B4-BE49-F238E27FC236}">
                <a16:creationId xmlns:a16="http://schemas.microsoft.com/office/drawing/2014/main" id="{D5CEF96A-65C0-FC46-B422-E9917E0B1E03}"/>
              </a:ext>
            </a:extLst>
          </p:cNvPr>
          <p:cNvSpPr txBox="1"/>
          <p:nvPr/>
        </p:nvSpPr>
        <p:spPr>
          <a:xfrm>
            <a:off x="3261402" y="4525658"/>
            <a:ext cx="809122" cy="215444"/>
          </a:xfrm>
          <a:prstGeom prst="rect">
            <a:avLst/>
          </a:prstGeom>
          <a:noFill/>
        </p:spPr>
        <p:txBody>
          <a:bodyPr wrap="square" rtlCol="0">
            <a:spAutoFit/>
          </a:bodyPr>
          <a:lstStyle/>
          <a:p>
            <a:pPr algn="l" defTabSz="803910" rtl="0"/>
            <a:r>
              <a:rPr kumimoji="1" lang="en-US" sz="800" kern="1200" dirty="0">
                <a:solidFill>
                  <a:srgbClr val="DC0032"/>
                </a:solidFill>
                <a:latin typeface="Verdana"/>
                <a:ea typeface="Verdana"/>
                <a:cs typeface="+mn-cs"/>
              </a:rPr>
              <a:t>C</a:t>
            </a:r>
          </a:p>
        </p:txBody>
      </p:sp>
      <p:sp>
        <p:nvSpPr>
          <p:cNvPr id="310" name="TextBox 197">
            <a:extLst>
              <a:ext uri="{FF2B5EF4-FFF2-40B4-BE49-F238E27FC236}">
                <a16:creationId xmlns:a16="http://schemas.microsoft.com/office/drawing/2014/main" id="{51100F39-67BD-4802-79C4-7AAC12165509}"/>
              </a:ext>
            </a:extLst>
          </p:cNvPr>
          <p:cNvSpPr txBox="1"/>
          <p:nvPr/>
        </p:nvSpPr>
        <p:spPr>
          <a:xfrm>
            <a:off x="3311218" y="1846131"/>
            <a:ext cx="809122" cy="215444"/>
          </a:xfrm>
          <a:prstGeom prst="rect">
            <a:avLst/>
          </a:prstGeom>
          <a:noFill/>
        </p:spPr>
        <p:txBody>
          <a:bodyPr wrap="square" rtlCol="0">
            <a:spAutoFit/>
          </a:bodyPr>
          <a:lstStyle/>
          <a:p>
            <a:pPr algn="l" defTabSz="803910" rtl="0"/>
            <a:r>
              <a:rPr kumimoji="1" lang="en-US" sz="800" kern="1200" dirty="0">
                <a:solidFill>
                  <a:srgbClr val="DC0032"/>
                </a:solidFill>
                <a:latin typeface="Verdana"/>
                <a:ea typeface="Verdana"/>
                <a:cs typeface="+mn-cs"/>
              </a:rPr>
              <a:t>C</a:t>
            </a:r>
          </a:p>
        </p:txBody>
      </p:sp>
      <p:sp>
        <p:nvSpPr>
          <p:cNvPr id="311" name="TextBox 197">
            <a:extLst>
              <a:ext uri="{FF2B5EF4-FFF2-40B4-BE49-F238E27FC236}">
                <a16:creationId xmlns:a16="http://schemas.microsoft.com/office/drawing/2014/main" id="{D028AE4D-FDC9-56A4-BD0C-D7BFFA2CE111}"/>
              </a:ext>
            </a:extLst>
          </p:cNvPr>
          <p:cNvSpPr txBox="1"/>
          <p:nvPr/>
        </p:nvSpPr>
        <p:spPr>
          <a:xfrm>
            <a:off x="1990112" y="1841813"/>
            <a:ext cx="809122" cy="215444"/>
          </a:xfrm>
          <a:prstGeom prst="rect">
            <a:avLst/>
          </a:prstGeom>
          <a:noFill/>
        </p:spPr>
        <p:txBody>
          <a:bodyPr wrap="square" rtlCol="0">
            <a:spAutoFit/>
          </a:bodyPr>
          <a:lstStyle/>
          <a:p>
            <a:pPr algn="l" defTabSz="803910" rtl="0"/>
            <a:r>
              <a:rPr kumimoji="1" lang="en-US" sz="800" kern="1200" dirty="0">
                <a:solidFill>
                  <a:srgbClr val="DC0032"/>
                </a:solidFill>
                <a:latin typeface="Verdana"/>
                <a:ea typeface="Verdana"/>
                <a:cs typeface="+mn-cs"/>
              </a:rPr>
              <a:t>C</a:t>
            </a:r>
          </a:p>
        </p:txBody>
      </p:sp>
      <p:sp>
        <p:nvSpPr>
          <p:cNvPr id="312" name="TextBox 197">
            <a:extLst>
              <a:ext uri="{FF2B5EF4-FFF2-40B4-BE49-F238E27FC236}">
                <a16:creationId xmlns:a16="http://schemas.microsoft.com/office/drawing/2014/main" id="{2DDF5191-4C72-80B3-2EAF-0C2C2E3EFAE7}"/>
              </a:ext>
            </a:extLst>
          </p:cNvPr>
          <p:cNvSpPr txBox="1"/>
          <p:nvPr/>
        </p:nvSpPr>
        <p:spPr>
          <a:xfrm>
            <a:off x="1645464" y="1840411"/>
            <a:ext cx="809122" cy="215444"/>
          </a:xfrm>
          <a:prstGeom prst="rect">
            <a:avLst/>
          </a:prstGeom>
          <a:noFill/>
        </p:spPr>
        <p:txBody>
          <a:bodyPr wrap="square" rtlCol="0">
            <a:spAutoFit/>
          </a:bodyPr>
          <a:lstStyle/>
          <a:p>
            <a:pPr algn="l" defTabSz="803910" rtl="0"/>
            <a:r>
              <a:rPr kumimoji="1" lang="en-US" sz="800" kern="1200" dirty="0">
                <a:solidFill>
                  <a:srgbClr val="DC0032"/>
                </a:solidFill>
                <a:latin typeface="Verdana"/>
                <a:ea typeface="Verdana"/>
                <a:cs typeface="+mn-cs"/>
              </a:rPr>
              <a:t>C</a:t>
            </a:r>
          </a:p>
        </p:txBody>
      </p:sp>
      <p:sp>
        <p:nvSpPr>
          <p:cNvPr id="313" name="TextBox 197">
            <a:extLst>
              <a:ext uri="{FF2B5EF4-FFF2-40B4-BE49-F238E27FC236}">
                <a16:creationId xmlns:a16="http://schemas.microsoft.com/office/drawing/2014/main" id="{3521F9D7-C9B8-9275-161B-180A89775E21}"/>
              </a:ext>
            </a:extLst>
          </p:cNvPr>
          <p:cNvSpPr txBox="1"/>
          <p:nvPr/>
        </p:nvSpPr>
        <p:spPr>
          <a:xfrm>
            <a:off x="1021581" y="1835267"/>
            <a:ext cx="809122" cy="215444"/>
          </a:xfrm>
          <a:prstGeom prst="rect">
            <a:avLst/>
          </a:prstGeom>
          <a:noFill/>
        </p:spPr>
        <p:txBody>
          <a:bodyPr wrap="square" rtlCol="0">
            <a:spAutoFit/>
          </a:bodyPr>
          <a:lstStyle/>
          <a:p>
            <a:pPr algn="l" defTabSz="803910" rtl="0"/>
            <a:r>
              <a:rPr kumimoji="1" lang="en-US" sz="800" kern="1200" dirty="0">
                <a:solidFill>
                  <a:srgbClr val="DC0032"/>
                </a:solidFill>
                <a:latin typeface="Verdana"/>
                <a:ea typeface="Verdana"/>
                <a:cs typeface="+mn-cs"/>
              </a:rPr>
              <a:t>C</a:t>
            </a:r>
          </a:p>
        </p:txBody>
      </p:sp>
      <p:grpSp>
        <p:nvGrpSpPr>
          <p:cNvPr id="5" name="Group 4"/>
          <p:cNvGrpSpPr/>
          <p:nvPr/>
        </p:nvGrpSpPr>
        <p:grpSpPr>
          <a:xfrm>
            <a:off x="1326757" y="5864533"/>
            <a:ext cx="261456" cy="228508"/>
            <a:chOff x="-1777907" y="5461439"/>
            <a:chExt cx="261456" cy="228508"/>
          </a:xfrm>
        </p:grpSpPr>
        <p:sp>
          <p:nvSpPr>
            <p:cNvPr id="303" name="Diamond 1048607">
              <a:extLst>
                <a:ext uri="{FF2B5EF4-FFF2-40B4-BE49-F238E27FC236}">
                  <a16:creationId xmlns:a16="http://schemas.microsoft.com/office/drawing/2014/main" id="{A6FFAB45-1C68-D6CB-2175-2AC4DB5E06CB}"/>
                </a:ext>
              </a:extLst>
            </p:cNvPr>
            <p:cNvSpPr/>
            <p:nvPr/>
          </p:nvSpPr>
          <p:spPr>
            <a:xfrm>
              <a:off x="-1772411" y="5461439"/>
              <a:ext cx="255960" cy="228508"/>
            </a:xfrm>
            <a:prstGeom prst="diamond">
              <a:avLst/>
            </a:prstGeom>
            <a:solidFill>
              <a:srgbClr val="FFFFFF"/>
            </a:solidFill>
            <a:ln w="25400" cap="flat" cmpd="sng" algn="ctr">
              <a:solidFill>
                <a:srgbClr val="DC0032"/>
              </a:solidFill>
              <a:prstDash val="solid"/>
            </a:ln>
            <a:effectLst/>
          </p:spPr>
          <p:txBody>
            <a:bodyPr rtlCol="0" anchor="ctr"/>
            <a:lstStyle/>
            <a:p>
              <a:pPr marL="0" marR="0" lvl="0" indent="0" algn="ctr" defTabSz="803910" rtl="0" eaLnBrk="1" fontAlgn="auto" latinLnBrk="0" hangingPunct="1">
                <a:lnSpc>
                  <a:spcPct val="100000"/>
                </a:lnSpc>
                <a:spcBef>
                  <a:spcPts val="0"/>
                </a:spcBef>
                <a:spcAft>
                  <a:spcPts val="0"/>
                </a:spcAft>
                <a:buClrTx/>
                <a:buSzTx/>
                <a:buFontTx/>
                <a:buNone/>
                <a:tabLst/>
                <a:defRPr/>
              </a:pPr>
              <a:endParaRPr kumimoji="1" lang="en-US" sz="1000" b="0" i="0" u="none" strike="noStrike" kern="1200" cap="none" spc="0" normalizeH="0" baseline="0" noProof="0" dirty="0">
                <a:ln>
                  <a:noFill/>
                </a:ln>
                <a:solidFill>
                  <a:srgbClr val="DC0032">
                    <a:lumMod val="75000"/>
                  </a:srgbClr>
                </a:solidFill>
                <a:effectLst/>
                <a:uLnTx/>
                <a:uFillTx/>
                <a:latin typeface="Tahoma" panose="020B0604030504040204" pitchFamily="34" charset="0"/>
                <a:ea typeface="Verdana"/>
                <a:cs typeface="Tahoma" panose="020B0604030504040204" pitchFamily="34" charset="0"/>
              </a:endParaRPr>
            </a:p>
          </p:txBody>
        </p:sp>
        <p:sp>
          <p:nvSpPr>
            <p:cNvPr id="323" name="TextBox 197">
              <a:extLst>
                <a:ext uri="{FF2B5EF4-FFF2-40B4-BE49-F238E27FC236}">
                  <a16:creationId xmlns:a16="http://schemas.microsoft.com/office/drawing/2014/main" id="{DB6AE5CB-8298-3158-7981-CD6B82F0BAC7}"/>
                </a:ext>
              </a:extLst>
            </p:cNvPr>
            <p:cNvSpPr txBox="1"/>
            <p:nvPr/>
          </p:nvSpPr>
          <p:spPr>
            <a:xfrm>
              <a:off x="-1777907" y="5462455"/>
              <a:ext cx="233253" cy="215444"/>
            </a:xfrm>
            <a:prstGeom prst="rect">
              <a:avLst/>
            </a:prstGeom>
            <a:noFill/>
          </p:spPr>
          <p:txBody>
            <a:bodyPr wrap="square" rtlCol="0">
              <a:spAutoFit/>
            </a:bodyPr>
            <a:lstStyle/>
            <a:p>
              <a:pPr algn="l" defTabSz="803910" rtl="0"/>
              <a:r>
                <a:rPr kumimoji="1" lang="en-US" sz="800" kern="1200" dirty="0">
                  <a:solidFill>
                    <a:srgbClr val="DC0032"/>
                  </a:solidFill>
                  <a:latin typeface="Verdana"/>
                  <a:ea typeface="Verdana"/>
                  <a:cs typeface="+mn-cs"/>
                </a:rPr>
                <a:t>C</a:t>
              </a:r>
            </a:p>
          </p:txBody>
        </p:sp>
      </p:grpSp>
      <p:sp>
        <p:nvSpPr>
          <p:cNvPr id="325" name="Title 1">
            <a:extLst>
              <a:ext uri="{FF2B5EF4-FFF2-40B4-BE49-F238E27FC236}">
                <a16:creationId xmlns:a16="http://schemas.microsoft.com/office/drawing/2014/main" id="{E81BBE85-9F3B-5384-AEB1-F8F4111A58C1}"/>
              </a:ext>
            </a:extLst>
          </p:cNvPr>
          <p:cNvSpPr txBox="1">
            <a:spLocks/>
          </p:cNvSpPr>
          <p:nvPr/>
        </p:nvSpPr>
        <p:spPr>
          <a:xfrm>
            <a:off x="211128" y="12019"/>
            <a:ext cx="4214310" cy="495224"/>
          </a:xfrm>
          <a:prstGeom prst="rect">
            <a:avLst/>
          </a:prstGeom>
        </p:spPr>
        <p:txBody>
          <a:bodyPr wrap="square" lIns="0" tIns="0" rIns="0" bIns="0">
            <a:normAutofit/>
          </a:bodyPr>
          <a:lstStyle>
            <a:lvl1pPr>
              <a:defRPr sz="2800" b="1" i="1">
                <a:solidFill>
                  <a:schemeClr val="tx1"/>
                </a:solidFill>
                <a:latin typeface="Carlito"/>
                <a:ea typeface="+mj-ea"/>
                <a:cs typeface="Carlito"/>
              </a:defRPr>
            </a:lvl1pPr>
          </a:lstStyle>
          <a:p>
            <a:r>
              <a:rPr lang="en-US" sz="2200" i="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➄ </a:t>
            </a:r>
            <a:r>
              <a:rPr lang="en-US" sz="1800" i="0" dirty="0">
                <a:solidFill>
                  <a:sysClr val="windowText" lastClr="000000"/>
                </a:solidFill>
                <a:ea typeface="Verdana"/>
              </a:rPr>
              <a:t>Layout Line and Process </a:t>
            </a:r>
            <a:r>
              <a:rPr lang="en-US" sz="1800" i="0" dirty="0" smtClean="0">
                <a:solidFill>
                  <a:sysClr val="windowText" lastClr="000000"/>
                </a:solidFill>
                <a:ea typeface="Verdana"/>
              </a:rPr>
              <a:t>BF23 TR2</a:t>
            </a:r>
            <a:endParaRPr lang="en-US" sz="1800" i="0" dirty="0">
              <a:solidFill>
                <a:sysClr val="windowText" lastClr="000000"/>
              </a:solidFill>
              <a:ea typeface="Verdana"/>
            </a:endParaRPr>
          </a:p>
        </p:txBody>
      </p:sp>
      <p:cxnSp>
        <p:nvCxnSpPr>
          <p:cNvPr id="326" name="Elbow Connector 325">
            <a:extLst>
              <a:ext uri="{FF2B5EF4-FFF2-40B4-BE49-F238E27FC236}">
                <a16:creationId xmlns:a16="http://schemas.microsoft.com/office/drawing/2014/main" id="{122F9C4F-B19A-F0E5-AE65-5D3DDA465673}"/>
              </a:ext>
            </a:extLst>
          </p:cNvPr>
          <p:cNvCxnSpPr>
            <a:endCxn id="252" idx="3"/>
          </p:cNvCxnSpPr>
          <p:nvPr/>
        </p:nvCxnSpPr>
        <p:spPr>
          <a:xfrm rot="16200000" flipH="1">
            <a:off x="2850265" y="3215678"/>
            <a:ext cx="1140259" cy="1057374"/>
          </a:xfrm>
          <a:prstGeom prst="bentConnector4">
            <a:avLst>
              <a:gd name="adj1" fmla="val 699"/>
              <a:gd name="adj2" fmla="val 110598"/>
            </a:avLst>
          </a:prstGeom>
          <a:noFill/>
          <a:ln w="6350" cap="flat" cmpd="sng" algn="ctr">
            <a:solidFill>
              <a:srgbClr val="000000"/>
            </a:solidFill>
            <a:prstDash val="solid"/>
            <a:tailEnd type="triangle"/>
          </a:ln>
          <a:effectLst/>
        </p:spPr>
      </p:cxnSp>
      <p:cxnSp>
        <p:nvCxnSpPr>
          <p:cNvPr id="327" name="Elbow Connector 326">
            <a:extLst>
              <a:ext uri="{FF2B5EF4-FFF2-40B4-BE49-F238E27FC236}">
                <a16:creationId xmlns:a16="http://schemas.microsoft.com/office/drawing/2014/main" id="{ED546E27-1E23-5451-4653-72707F56B092}"/>
              </a:ext>
            </a:extLst>
          </p:cNvPr>
          <p:cNvCxnSpPr>
            <a:endCxn id="253" idx="1"/>
          </p:cNvCxnSpPr>
          <p:nvPr/>
        </p:nvCxnSpPr>
        <p:spPr>
          <a:xfrm rot="5400000">
            <a:off x="243188" y="4961697"/>
            <a:ext cx="1294405" cy="12700"/>
          </a:xfrm>
          <a:prstGeom prst="bentConnector4">
            <a:avLst>
              <a:gd name="adj1" fmla="val -356"/>
              <a:gd name="adj2" fmla="val 1264709"/>
            </a:avLst>
          </a:prstGeom>
          <a:noFill/>
          <a:ln w="6350" cap="flat" cmpd="sng" algn="ctr">
            <a:solidFill>
              <a:srgbClr val="000000"/>
            </a:solidFill>
            <a:prstDash val="solid"/>
            <a:tailEnd type="triangle"/>
          </a:ln>
          <a:effectLst/>
        </p:spPr>
      </p:cxnSp>
      <p:sp>
        <p:nvSpPr>
          <p:cNvPr id="328" name="Rectangle 5">
            <a:extLst>
              <a:ext uri="{FF2B5EF4-FFF2-40B4-BE49-F238E27FC236}">
                <a16:creationId xmlns:a16="http://schemas.microsoft.com/office/drawing/2014/main" id="{8094B75F-0EF8-089B-AF8F-52933C6895A0}"/>
              </a:ext>
            </a:extLst>
          </p:cNvPr>
          <p:cNvSpPr/>
          <p:nvPr/>
        </p:nvSpPr>
        <p:spPr>
          <a:xfrm>
            <a:off x="4830569" y="388043"/>
            <a:ext cx="4044994" cy="5948045"/>
          </a:xfrm>
          <a:prstGeom prst="rect">
            <a:avLst/>
          </a:prstGeom>
          <a:noFill/>
          <a:ln w="25400" cap="flat" cmpd="sng" algn="ctr">
            <a:solidFill>
              <a:srgbClr val="000000"/>
            </a:solidFill>
            <a:prstDash val="solid"/>
          </a:ln>
          <a:effectLst/>
        </p:spPr>
        <p:txBody>
          <a:bodyPr rtlCol="0" anchor="t"/>
          <a:lstStyle/>
          <a:p>
            <a:pPr marL="285750" marR="0" lvl="0" indent="-285750" algn="l" defTabSz="803910" rtl="0" eaLnBrk="1" fontAlgn="auto" latinLnBrk="0" hangingPunct="1">
              <a:lnSpc>
                <a:spcPct val="100000"/>
              </a:lnSpc>
              <a:spcBef>
                <a:spcPts val="0"/>
              </a:spcBef>
              <a:spcAft>
                <a:spcPts val="0"/>
              </a:spcAft>
              <a:buClrTx/>
              <a:buSzTx/>
              <a:buFont typeface="Arial" panose="020B0604020202020204"/>
              <a:buChar char="•"/>
              <a:tabLst/>
              <a:defRPr/>
            </a:pPr>
            <a:endParaRPr kumimoji="1" lang="en-US" sz="1300" b="1" i="0" u="none" strike="noStrike" kern="1200" cap="none" spc="0" normalizeH="0" baseline="0" noProof="0" dirty="0">
              <a:ln>
                <a:noFill/>
              </a:ln>
              <a:solidFill>
                <a:srgbClr val="FFFFFF"/>
              </a:solidFill>
              <a:effectLst/>
              <a:uLnTx/>
              <a:uFillTx/>
              <a:latin typeface="Verdana"/>
              <a:ea typeface="Verdana"/>
              <a:cs typeface="+mn-cs"/>
            </a:endParaRPr>
          </a:p>
        </p:txBody>
      </p:sp>
      <p:sp>
        <p:nvSpPr>
          <p:cNvPr id="2" name="Rectangle 1"/>
          <p:cNvSpPr/>
          <p:nvPr/>
        </p:nvSpPr>
        <p:spPr>
          <a:xfrm>
            <a:off x="4888230" y="3298924"/>
            <a:ext cx="3874770" cy="396597"/>
          </a:xfrm>
          <a:prstGeom prst="rect">
            <a:avLst/>
          </a:prstGeom>
          <a:solidFill>
            <a:srgbClr val="DCE6F2"/>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4" name="TextBox 3"/>
          <p:cNvSpPr txBox="1"/>
          <p:nvPr/>
        </p:nvSpPr>
        <p:spPr>
          <a:xfrm>
            <a:off x="5038089" y="3264121"/>
            <a:ext cx="3566735" cy="430887"/>
          </a:xfrm>
          <a:prstGeom prst="rect">
            <a:avLst/>
          </a:prstGeom>
          <a:noFill/>
        </p:spPr>
        <p:txBody>
          <a:bodyPr wrap="square" rtlCol="0">
            <a:spAutoFit/>
          </a:bodyPr>
          <a:lstStyle/>
          <a:p>
            <a:r>
              <a:rPr lang="en-US" sz="1100" dirty="0"/>
              <a:t>Focused in line </a:t>
            </a:r>
            <a:r>
              <a:rPr lang="en-US" sz="1100" b="1" dirty="0"/>
              <a:t>MOTOR</a:t>
            </a:r>
            <a:r>
              <a:rPr lang="en-US" sz="1100" dirty="0"/>
              <a:t> </a:t>
            </a:r>
            <a:r>
              <a:rPr lang="en-US" sz="1100" b="1" dirty="0"/>
              <a:t>S/A</a:t>
            </a:r>
            <a:r>
              <a:rPr lang="en-US" sz="1100" dirty="0"/>
              <a:t> for OJT to get knowledge about process, measurement, PM, Mizusumashi, etc.</a:t>
            </a:r>
          </a:p>
        </p:txBody>
      </p:sp>
      <p:sp>
        <p:nvSpPr>
          <p:cNvPr id="330" name="TextBox 329">
            <a:extLst>
              <a:ext uri="{FF2B5EF4-FFF2-40B4-BE49-F238E27FC236}">
                <a16:creationId xmlns:a16="http://schemas.microsoft.com/office/drawing/2014/main" id="{07C17F8B-B7F9-E850-82CD-160BC7ABF7BA}"/>
              </a:ext>
            </a:extLst>
          </p:cNvPr>
          <p:cNvSpPr txBox="1"/>
          <p:nvPr/>
        </p:nvSpPr>
        <p:spPr>
          <a:xfrm>
            <a:off x="1813753" y="6419239"/>
            <a:ext cx="7699544" cy="338554"/>
          </a:xfrm>
          <a:prstGeom prst="rect">
            <a:avLst/>
          </a:prstGeom>
          <a:noFill/>
        </p:spPr>
        <p:txBody>
          <a:bodyPr wrap="square" rtlCol="0">
            <a:spAutoFit/>
          </a:bodyPr>
          <a:lstStyle/>
          <a:p>
            <a:r>
              <a:rPr lang="en-US" sz="1600" dirty="0">
                <a:solidFill>
                  <a:schemeClr val="tx1"/>
                </a:solidFill>
                <a:effectLst>
                  <a:outerShdw blurRad="50800" dist="38100" dir="5400000" algn="t" rotWithShape="0">
                    <a:prstClr val="black">
                      <a:alpha val="40000"/>
                    </a:prstClr>
                  </a:outerShdw>
                </a:effectLst>
                <a:highlight>
                  <a:srgbClr val="FFFF00"/>
                </a:highlight>
              </a:rPr>
              <a:t>During OJT at BF23, I Focused learning the process on </a:t>
            </a:r>
            <a:r>
              <a:rPr lang="en-US" sz="1600" b="1" dirty="0">
                <a:solidFill>
                  <a:schemeClr val="tx1"/>
                </a:solidFill>
                <a:effectLst>
                  <a:outerShdw blurRad="50800" dist="38100" dir="5400000" algn="t" rotWithShape="0">
                    <a:prstClr val="black">
                      <a:alpha val="40000"/>
                    </a:prstClr>
                  </a:outerShdw>
                </a:effectLst>
                <a:highlight>
                  <a:srgbClr val="FFFF00"/>
                </a:highlight>
              </a:rPr>
              <a:t>MOTOR S/A TR2</a:t>
            </a:r>
          </a:p>
        </p:txBody>
      </p:sp>
      <p:pic>
        <p:nvPicPr>
          <p:cNvPr id="329" name="Picture 328"/>
          <p:cNvPicPr>
            <a:picLocks noChangeAspect="1"/>
          </p:cNvPicPr>
          <p:nvPr/>
        </p:nvPicPr>
        <p:blipFill rotWithShape="1">
          <a:blip r:embed="rId6" cstate="print">
            <a:extLst>
              <a:ext uri="{28A0092B-C50C-407E-A947-70E740481C1C}">
                <a14:useLocalDpi xmlns:a14="http://schemas.microsoft.com/office/drawing/2010/main" val="0"/>
              </a:ext>
            </a:extLst>
          </a:blip>
          <a:srcRect b="5045"/>
          <a:stretch/>
        </p:blipFill>
        <p:spPr>
          <a:xfrm flipH="1">
            <a:off x="3963041" y="1258532"/>
            <a:ext cx="545786" cy="691003"/>
          </a:xfrm>
          <a:prstGeom prst="rect">
            <a:avLst/>
          </a:prstGeom>
        </p:spPr>
      </p:pic>
      <p:sp>
        <p:nvSpPr>
          <p:cNvPr id="3" name="Rectangle 2"/>
          <p:cNvSpPr/>
          <p:nvPr/>
        </p:nvSpPr>
        <p:spPr>
          <a:xfrm>
            <a:off x="318547" y="1133659"/>
            <a:ext cx="4329653" cy="1304719"/>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31" name="Group 330"/>
          <p:cNvGrpSpPr/>
          <p:nvPr/>
        </p:nvGrpSpPr>
        <p:grpSpPr>
          <a:xfrm>
            <a:off x="1685028" y="5864533"/>
            <a:ext cx="261456" cy="228508"/>
            <a:chOff x="-1777907" y="5461439"/>
            <a:chExt cx="261456" cy="228508"/>
          </a:xfrm>
        </p:grpSpPr>
        <p:sp>
          <p:nvSpPr>
            <p:cNvPr id="332" name="Diamond 1048607">
              <a:extLst>
                <a:ext uri="{FF2B5EF4-FFF2-40B4-BE49-F238E27FC236}">
                  <a16:creationId xmlns:a16="http://schemas.microsoft.com/office/drawing/2014/main" id="{A6FFAB45-1C68-D6CB-2175-2AC4DB5E06CB}"/>
                </a:ext>
              </a:extLst>
            </p:cNvPr>
            <p:cNvSpPr/>
            <p:nvPr/>
          </p:nvSpPr>
          <p:spPr>
            <a:xfrm>
              <a:off x="-1772411" y="5461439"/>
              <a:ext cx="255960" cy="228508"/>
            </a:xfrm>
            <a:prstGeom prst="diamond">
              <a:avLst/>
            </a:prstGeom>
            <a:solidFill>
              <a:srgbClr val="FFFFFF"/>
            </a:solidFill>
            <a:ln w="25400" cap="flat" cmpd="sng" algn="ctr">
              <a:solidFill>
                <a:srgbClr val="DC0032"/>
              </a:solidFill>
              <a:prstDash val="solid"/>
            </a:ln>
            <a:effectLst/>
          </p:spPr>
          <p:txBody>
            <a:bodyPr rtlCol="0" anchor="ctr"/>
            <a:lstStyle/>
            <a:p>
              <a:pPr marL="0" marR="0" lvl="0" indent="0" algn="ctr" defTabSz="803910" rtl="0" eaLnBrk="1" fontAlgn="auto" latinLnBrk="0" hangingPunct="1">
                <a:lnSpc>
                  <a:spcPct val="100000"/>
                </a:lnSpc>
                <a:spcBef>
                  <a:spcPts val="0"/>
                </a:spcBef>
                <a:spcAft>
                  <a:spcPts val="0"/>
                </a:spcAft>
                <a:buClrTx/>
                <a:buSzTx/>
                <a:buFontTx/>
                <a:buNone/>
                <a:tabLst/>
                <a:defRPr/>
              </a:pPr>
              <a:endParaRPr kumimoji="1" lang="en-US" sz="1000" b="0" i="0" u="none" strike="noStrike" kern="1200" cap="none" spc="0" normalizeH="0" baseline="0" noProof="0" dirty="0">
                <a:ln>
                  <a:noFill/>
                </a:ln>
                <a:solidFill>
                  <a:srgbClr val="DC0032">
                    <a:lumMod val="75000"/>
                  </a:srgbClr>
                </a:solidFill>
                <a:effectLst/>
                <a:uLnTx/>
                <a:uFillTx/>
                <a:latin typeface="Tahoma" panose="020B0604030504040204" pitchFamily="34" charset="0"/>
                <a:ea typeface="Verdana"/>
                <a:cs typeface="Tahoma" panose="020B0604030504040204" pitchFamily="34" charset="0"/>
              </a:endParaRPr>
            </a:p>
          </p:txBody>
        </p:sp>
        <p:sp>
          <p:nvSpPr>
            <p:cNvPr id="333" name="TextBox 197">
              <a:extLst>
                <a:ext uri="{FF2B5EF4-FFF2-40B4-BE49-F238E27FC236}">
                  <a16:creationId xmlns:a16="http://schemas.microsoft.com/office/drawing/2014/main" id="{DB6AE5CB-8298-3158-7981-CD6B82F0BAC7}"/>
                </a:ext>
              </a:extLst>
            </p:cNvPr>
            <p:cNvSpPr txBox="1"/>
            <p:nvPr/>
          </p:nvSpPr>
          <p:spPr>
            <a:xfrm>
              <a:off x="-1777907" y="5462455"/>
              <a:ext cx="233253" cy="215444"/>
            </a:xfrm>
            <a:prstGeom prst="rect">
              <a:avLst/>
            </a:prstGeom>
            <a:noFill/>
          </p:spPr>
          <p:txBody>
            <a:bodyPr wrap="square" rtlCol="0">
              <a:spAutoFit/>
            </a:bodyPr>
            <a:lstStyle/>
            <a:p>
              <a:pPr algn="l" defTabSz="803910" rtl="0"/>
              <a:r>
                <a:rPr kumimoji="1" lang="en-US" sz="800" kern="1200" dirty="0">
                  <a:solidFill>
                    <a:srgbClr val="DC0032"/>
                  </a:solidFill>
                  <a:latin typeface="Verdana"/>
                  <a:ea typeface="Verdana"/>
                  <a:cs typeface="+mn-cs"/>
                </a:rPr>
                <a:t>C</a:t>
              </a:r>
            </a:p>
          </p:txBody>
        </p:sp>
      </p:grpSp>
      <p:grpSp>
        <p:nvGrpSpPr>
          <p:cNvPr id="334" name="Group 333"/>
          <p:cNvGrpSpPr/>
          <p:nvPr/>
        </p:nvGrpSpPr>
        <p:grpSpPr>
          <a:xfrm>
            <a:off x="2068551" y="5864533"/>
            <a:ext cx="261456" cy="228508"/>
            <a:chOff x="-1777907" y="5461439"/>
            <a:chExt cx="261456" cy="228508"/>
          </a:xfrm>
        </p:grpSpPr>
        <p:sp>
          <p:nvSpPr>
            <p:cNvPr id="335" name="Diamond 1048607">
              <a:extLst>
                <a:ext uri="{FF2B5EF4-FFF2-40B4-BE49-F238E27FC236}">
                  <a16:creationId xmlns:a16="http://schemas.microsoft.com/office/drawing/2014/main" id="{A6FFAB45-1C68-D6CB-2175-2AC4DB5E06CB}"/>
                </a:ext>
              </a:extLst>
            </p:cNvPr>
            <p:cNvSpPr/>
            <p:nvPr/>
          </p:nvSpPr>
          <p:spPr>
            <a:xfrm>
              <a:off x="-1772411" y="5461439"/>
              <a:ext cx="255960" cy="228508"/>
            </a:xfrm>
            <a:prstGeom prst="diamond">
              <a:avLst/>
            </a:prstGeom>
            <a:solidFill>
              <a:srgbClr val="FFFFFF"/>
            </a:solidFill>
            <a:ln w="25400" cap="flat" cmpd="sng" algn="ctr">
              <a:solidFill>
                <a:srgbClr val="DC0032"/>
              </a:solidFill>
              <a:prstDash val="solid"/>
            </a:ln>
            <a:effectLst/>
          </p:spPr>
          <p:txBody>
            <a:bodyPr rtlCol="0" anchor="ctr"/>
            <a:lstStyle/>
            <a:p>
              <a:pPr marL="0" marR="0" lvl="0" indent="0" algn="ctr" defTabSz="803910" rtl="0" eaLnBrk="1" fontAlgn="auto" latinLnBrk="0" hangingPunct="1">
                <a:lnSpc>
                  <a:spcPct val="100000"/>
                </a:lnSpc>
                <a:spcBef>
                  <a:spcPts val="0"/>
                </a:spcBef>
                <a:spcAft>
                  <a:spcPts val="0"/>
                </a:spcAft>
                <a:buClrTx/>
                <a:buSzTx/>
                <a:buFontTx/>
                <a:buNone/>
                <a:tabLst/>
                <a:defRPr/>
              </a:pPr>
              <a:endParaRPr kumimoji="1" lang="en-US" sz="1000" b="0" i="0" u="none" strike="noStrike" kern="1200" cap="none" spc="0" normalizeH="0" baseline="0" noProof="0" dirty="0">
                <a:ln>
                  <a:noFill/>
                </a:ln>
                <a:solidFill>
                  <a:srgbClr val="DC0032">
                    <a:lumMod val="75000"/>
                  </a:srgbClr>
                </a:solidFill>
                <a:effectLst/>
                <a:uLnTx/>
                <a:uFillTx/>
                <a:latin typeface="Tahoma" panose="020B0604030504040204" pitchFamily="34" charset="0"/>
                <a:ea typeface="Verdana"/>
                <a:cs typeface="Tahoma" panose="020B0604030504040204" pitchFamily="34" charset="0"/>
              </a:endParaRPr>
            </a:p>
          </p:txBody>
        </p:sp>
        <p:sp>
          <p:nvSpPr>
            <p:cNvPr id="336" name="TextBox 197">
              <a:extLst>
                <a:ext uri="{FF2B5EF4-FFF2-40B4-BE49-F238E27FC236}">
                  <a16:creationId xmlns:a16="http://schemas.microsoft.com/office/drawing/2014/main" id="{DB6AE5CB-8298-3158-7981-CD6B82F0BAC7}"/>
                </a:ext>
              </a:extLst>
            </p:cNvPr>
            <p:cNvSpPr txBox="1"/>
            <p:nvPr/>
          </p:nvSpPr>
          <p:spPr>
            <a:xfrm>
              <a:off x="-1777907" y="5462455"/>
              <a:ext cx="233253" cy="215444"/>
            </a:xfrm>
            <a:prstGeom prst="rect">
              <a:avLst/>
            </a:prstGeom>
            <a:noFill/>
          </p:spPr>
          <p:txBody>
            <a:bodyPr wrap="square" rtlCol="0">
              <a:spAutoFit/>
            </a:bodyPr>
            <a:lstStyle/>
            <a:p>
              <a:pPr algn="l" defTabSz="803910" rtl="0"/>
              <a:r>
                <a:rPr kumimoji="1" lang="en-US" sz="800" kern="1200" dirty="0">
                  <a:solidFill>
                    <a:srgbClr val="DC0032"/>
                  </a:solidFill>
                  <a:latin typeface="Verdana"/>
                  <a:ea typeface="Verdana"/>
                  <a:cs typeface="+mn-cs"/>
                </a:rPr>
                <a:t>C</a:t>
              </a:r>
            </a:p>
          </p:txBody>
        </p:sp>
      </p:grpSp>
      <p:grpSp>
        <p:nvGrpSpPr>
          <p:cNvPr id="337" name="Group 336"/>
          <p:cNvGrpSpPr/>
          <p:nvPr/>
        </p:nvGrpSpPr>
        <p:grpSpPr>
          <a:xfrm>
            <a:off x="2441840" y="5864533"/>
            <a:ext cx="261456" cy="228508"/>
            <a:chOff x="-1777907" y="5461439"/>
            <a:chExt cx="261456" cy="228508"/>
          </a:xfrm>
        </p:grpSpPr>
        <p:sp>
          <p:nvSpPr>
            <p:cNvPr id="338" name="Diamond 1048607">
              <a:extLst>
                <a:ext uri="{FF2B5EF4-FFF2-40B4-BE49-F238E27FC236}">
                  <a16:creationId xmlns:a16="http://schemas.microsoft.com/office/drawing/2014/main" id="{A6FFAB45-1C68-D6CB-2175-2AC4DB5E06CB}"/>
                </a:ext>
              </a:extLst>
            </p:cNvPr>
            <p:cNvSpPr/>
            <p:nvPr/>
          </p:nvSpPr>
          <p:spPr>
            <a:xfrm>
              <a:off x="-1772411" y="5461439"/>
              <a:ext cx="255960" cy="228508"/>
            </a:xfrm>
            <a:prstGeom prst="diamond">
              <a:avLst/>
            </a:prstGeom>
            <a:solidFill>
              <a:srgbClr val="FFFFFF"/>
            </a:solidFill>
            <a:ln w="25400" cap="flat" cmpd="sng" algn="ctr">
              <a:solidFill>
                <a:srgbClr val="DC0032"/>
              </a:solidFill>
              <a:prstDash val="solid"/>
            </a:ln>
            <a:effectLst/>
          </p:spPr>
          <p:txBody>
            <a:bodyPr rtlCol="0" anchor="ctr"/>
            <a:lstStyle/>
            <a:p>
              <a:pPr marL="0" marR="0" lvl="0" indent="0" algn="ctr" defTabSz="803910" rtl="0" eaLnBrk="1" fontAlgn="auto" latinLnBrk="0" hangingPunct="1">
                <a:lnSpc>
                  <a:spcPct val="100000"/>
                </a:lnSpc>
                <a:spcBef>
                  <a:spcPts val="0"/>
                </a:spcBef>
                <a:spcAft>
                  <a:spcPts val="0"/>
                </a:spcAft>
                <a:buClrTx/>
                <a:buSzTx/>
                <a:buFontTx/>
                <a:buNone/>
                <a:tabLst/>
                <a:defRPr/>
              </a:pPr>
              <a:endParaRPr kumimoji="1" lang="en-US" sz="1000" b="0" i="0" u="none" strike="noStrike" kern="1200" cap="none" spc="0" normalizeH="0" baseline="0" noProof="0" dirty="0">
                <a:ln>
                  <a:noFill/>
                </a:ln>
                <a:solidFill>
                  <a:srgbClr val="DC0032">
                    <a:lumMod val="75000"/>
                  </a:srgbClr>
                </a:solidFill>
                <a:effectLst/>
                <a:uLnTx/>
                <a:uFillTx/>
                <a:latin typeface="Tahoma" panose="020B0604030504040204" pitchFamily="34" charset="0"/>
                <a:ea typeface="Verdana"/>
                <a:cs typeface="Tahoma" panose="020B0604030504040204" pitchFamily="34" charset="0"/>
              </a:endParaRPr>
            </a:p>
          </p:txBody>
        </p:sp>
        <p:sp>
          <p:nvSpPr>
            <p:cNvPr id="339" name="TextBox 197">
              <a:extLst>
                <a:ext uri="{FF2B5EF4-FFF2-40B4-BE49-F238E27FC236}">
                  <a16:creationId xmlns:a16="http://schemas.microsoft.com/office/drawing/2014/main" id="{DB6AE5CB-8298-3158-7981-CD6B82F0BAC7}"/>
                </a:ext>
              </a:extLst>
            </p:cNvPr>
            <p:cNvSpPr txBox="1"/>
            <p:nvPr/>
          </p:nvSpPr>
          <p:spPr>
            <a:xfrm>
              <a:off x="-1777907" y="5462455"/>
              <a:ext cx="233253" cy="215444"/>
            </a:xfrm>
            <a:prstGeom prst="rect">
              <a:avLst/>
            </a:prstGeom>
            <a:noFill/>
          </p:spPr>
          <p:txBody>
            <a:bodyPr wrap="square" rtlCol="0">
              <a:spAutoFit/>
            </a:bodyPr>
            <a:lstStyle/>
            <a:p>
              <a:pPr algn="l" defTabSz="803910" rtl="0"/>
              <a:r>
                <a:rPr kumimoji="1" lang="en-US" sz="800" kern="1200" dirty="0">
                  <a:solidFill>
                    <a:srgbClr val="DC0032"/>
                  </a:solidFill>
                  <a:latin typeface="Verdana"/>
                  <a:ea typeface="Verdana"/>
                  <a:cs typeface="+mn-cs"/>
                </a:rPr>
                <a:t>C</a:t>
              </a:r>
            </a:p>
          </p:txBody>
        </p:sp>
      </p:grpSp>
      <p:grpSp>
        <p:nvGrpSpPr>
          <p:cNvPr id="340" name="Group 339"/>
          <p:cNvGrpSpPr/>
          <p:nvPr/>
        </p:nvGrpSpPr>
        <p:grpSpPr>
          <a:xfrm>
            <a:off x="2858740" y="5864533"/>
            <a:ext cx="261456" cy="228508"/>
            <a:chOff x="-1777907" y="5461439"/>
            <a:chExt cx="261456" cy="228508"/>
          </a:xfrm>
        </p:grpSpPr>
        <p:sp>
          <p:nvSpPr>
            <p:cNvPr id="341" name="Diamond 1048607">
              <a:extLst>
                <a:ext uri="{FF2B5EF4-FFF2-40B4-BE49-F238E27FC236}">
                  <a16:creationId xmlns:a16="http://schemas.microsoft.com/office/drawing/2014/main" id="{A6FFAB45-1C68-D6CB-2175-2AC4DB5E06CB}"/>
                </a:ext>
              </a:extLst>
            </p:cNvPr>
            <p:cNvSpPr/>
            <p:nvPr/>
          </p:nvSpPr>
          <p:spPr>
            <a:xfrm>
              <a:off x="-1772411" y="5461439"/>
              <a:ext cx="255960" cy="228508"/>
            </a:xfrm>
            <a:prstGeom prst="diamond">
              <a:avLst/>
            </a:prstGeom>
            <a:solidFill>
              <a:srgbClr val="FFFFFF"/>
            </a:solidFill>
            <a:ln w="25400" cap="flat" cmpd="sng" algn="ctr">
              <a:solidFill>
                <a:srgbClr val="DC0032"/>
              </a:solidFill>
              <a:prstDash val="solid"/>
            </a:ln>
            <a:effectLst/>
          </p:spPr>
          <p:txBody>
            <a:bodyPr rtlCol="0" anchor="ctr"/>
            <a:lstStyle/>
            <a:p>
              <a:pPr marL="0" marR="0" lvl="0" indent="0" algn="ctr" defTabSz="803910" rtl="0" eaLnBrk="1" fontAlgn="auto" latinLnBrk="0" hangingPunct="1">
                <a:lnSpc>
                  <a:spcPct val="100000"/>
                </a:lnSpc>
                <a:spcBef>
                  <a:spcPts val="0"/>
                </a:spcBef>
                <a:spcAft>
                  <a:spcPts val="0"/>
                </a:spcAft>
                <a:buClrTx/>
                <a:buSzTx/>
                <a:buFontTx/>
                <a:buNone/>
                <a:tabLst/>
                <a:defRPr/>
              </a:pPr>
              <a:endParaRPr kumimoji="1" lang="en-US" sz="1000" b="0" i="0" u="none" strike="noStrike" kern="1200" cap="none" spc="0" normalizeH="0" baseline="0" noProof="0" dirty="0">
                <a:ln>
                  <a:noFill/>
                </a:ln>
                <a:solidFill>
                  <a:srgbClr val="DC0032">
                    <a:lumMod val="75000"/>
                  </a:srgbClr>
                </a:solidFill>
                <a:effectLst/>
                <a:uLnTx/>
                <a:uFillTx/>
                <a:latin typeface="Tahoma" panose="020B0604030504040204" pitchFamily="34" charset="0"/>
                <a:ea typeface="Verdana"/>
                <a:cs typeface="Tahoma" panose="020B0604030504040204" pitchFamily="34" charset="0"/>
              </a:endParaRPr>
            </a:p>
          </p:txBody>
        </p:sp>
        <p:sp>
          <p:nvSpPr>
            <p:cNvPr id="342" name="TextBox 197">
              <a:extLst>
                <a:ext uri="{FF2B5EF4-FFF2-40B4-BE49-F238E27FC236}">
                  <a16:creationId xmlns:a16="http://schemas.microsoft.com/office/drawing/2014/main" id="{DB6AE5CB-8298-3158-7981-CD6B82F0BAC7}"/>
                </a:ext>
              </a:extLst>
            </p:cNvPr>
            <p:cNvSpPr txBox="1"/>
            <p:nvPr/>
          </p:nvSpPr>
          <p:spPr>
            <a:xfrm>
              <a:off x="-1777907" y="5462455"/>
              <a:ext cx="233253" cy="215444"/>
            </a:xfrm>
            <a:prstGeom prst="rect">
              <a:avLst/>
            </a:prstGeom>
            <a:noFill/>
          </p:spPr>
          <p:txBody>
            <a:bodyPr wrap="square" rtlCol="0">
              <a:spAutoFit/>
            </a:bodyPr>
            <a:lstStyle/>
            <a:p>
              <a:pPr algn="l" defTabSz="803910" rtl="0"/>
              <a:r>
                <a:rPr kumimoji="1" lang="en-US" sz="800" kern="1200" dirty="0">
                  <a:solidFill>
                    <a:srgbClr val="DC0032"/>
                  </a:solidFill>
                  <a:latin typeface="Verdana"/>
                  <a:ea typeface="Verdana"/>
                  <a:cs typeface="+mn-cs"/>
                </a:rPr>
                <a:t>C</a:t>
              </a:r>
            </a:p>
          </p:txBody>
        </p:sp>
      </p:grpSp>
      <p:sp>
        <p:nvSpPr>
          <p:cNvPr id="6" name="Speech Bubble: Rectangle 5">
            <a:extLst>
              <a:ext uri="{FF2B5EF4-FFF2-40B4-BE49-F238E27FC236}">
                <a16:creationId xmlns:a16="http://schemas.microsoft.com/office/drawing/2014/main" id="{022E87A6-EC66-4752-5418-40C28372A3A6}"/>
              </a:ext>
            </a:extLst>
          </p:cNvPr>
          <p:cNvSpPr/>
          <p:nvPr/>
        </p:nvSpPr>
        <p:spPr>
          <a:xfrm>
            <a:off x="3253145" y="595096"/>
            <a:ext cx="1172293" cy="447768"/>
          </a:xfrm>
          <a:prstGeom prst="wedgeRectCallout">
            <a:avLst>
              <a:gd name="adj1" fmla="val 27848"/>
              <a:gd name="adj2" fmla="val 107323"/>
            </a:avLst>
          </a:prstGeom>
          <a:solidFill>
            <a:schemeClr val="accent6">
              <a:lumMod val="20000"/>
              <a:lumOff val="80000"/>
            </a:schemeClr>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b="1" dirty="0">
                <a:solidFill>
                  <a:sysClr val="windowText" lastClr="000000"/>
                </a:solidFill>
              </a:rPr>
              <a:t>Focus Learned at MOTOR S/A</a:t>
            </a:r>
          </a:p>
        </p:txBody>
      </p:sp>
      <p:sp>
        <p:nvSpPr>
          <p:cNvPr id="315" name="Slide Number Placeholder 4"/>
          <p:cNvSpPr txBox="1">
            <a:spLocks/>
          </p:cNvSpPr>
          <p:nvPr/>
        </p:nvSpPr>
        <p:spPr>
          <a:xfrm>
            <a:off x="5284470" y="-46215"/>
            <a:ext cx="3840480" cy="511175"/>
          </a:xfrm>
          <a:prstGeom prst="rect">
            <a:avLst/>
          </a:prstGeom>
        </p:spPr>
        <p:txBody>
          <a:bodyPr vert="horz" lIns="91440" tIns="45720" rIns="91440" bIns="45720" rtlCol="0" anchor="ctr"/>
          <a:lstStyle>
            <a:defPPr>
              <a:defRPr lang="en-US"/>
            </a:defPPr>
            <a:lvl1pPr marL="0" algn="r" defTabSz="457200" rtl="0" eaLnBrk="1" latinLnBrk="0" hangingPunct="1">
              <a:defRPr sz="168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fld id="{9D721363-3FF9-4855-B872-35A45CB6C299}" type="slidenum">
              <a:rPr kumimoji="0" lang="en-US" sz="2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a:t>
            </a:fld>
            <a:r>
              <a:rPr kumimoji="0" lang="en-US" sz="2200" b="0" i="0" u="none" strike="noStrike" kern="1200" cap="none" spc="0" normalizeH="0" baseline="0" noProof="0" dirty="0" smtClean="0">
                <a:ln>
                  <a:noFill/>
                </a:ln>
                <a:solidFill>
                  <a:prstClr val="black">
                    <a:tint val="75000"/>
                  </a:prstClr>
                </a:solidFill>
                <a:effectLst/>
                <a:uLnTx/>
                <a:uFillTx/>
                <a:latin typeface="Calibri" panose="020F0502020204030204"/>
                <a:ea typeface="+mn-ea"/>
                <a:cs typeface="+mn-cs"/>
              </a:rPr>
              <a:t>/16</a:t>
            </a:r>
            <a:endParaRPr kumimoji="0" lang="en-US" sz="2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8992812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40855E3-4392-F314-3317-891DBA9A84E4}"/>
              </a:ext>
            </a:extLst>
          </p:cNvPr>
          <p:cNvSpPr>
            <a:spLocks noGrp="1"/>
          </p:cNvSpPr>
          <p:nvPr>
            <p:ph type="title"/>
          </p:nvPr>
        </p:nvSpPr>
        <p:spPr>
          <a:xfrm>
            <a:off x="248235" y="85031"/>
            <a:ext cx="6449745" cy="495224"/>
          </a:xfrm>
        </p:spPr>
        <p:txBody>
          <a:bodyPr wrap="square">
            <a:normAutofit/>
          </a:bodyPr>
          <a:lstStyle/>
          <a:p>
            <a:r>
              <a:rPr lang="en-US" sz="2200" i="0" dirty="0">
                <a:latin typeface="Arial Unicode MS" panose="020B0604020202020204" pitchFamily="34" charset="-128"/>
                <a:ea typeface="Arial Unicode MS" panose="020B0604020202020204" pitchFamily="34" charset="-128"/>
                <a:cs typeface="Arial Unicode MS" panose="020B0604020202020204" pitchFamily="34" charset="-128"/>
              </a:rPr>
              <a:t>➅ </a:t>
            </a:r>
            <a:r>
              <a:rPr lang="en-US" sz="1800" i="0" dirty="0"/>
              <a:t>OJT BF-23 </a:t>
            </a:r>
            <a:r>
              <a:rPr lang="en-US" sz="1800" i="0" dirty="0" smtClean="0"/>
              <a:t>Motor S/A TR2</a:t>
            </a:r>
            <a:endParaRPr lang="en-US" sz="1800" i="0" dirty="0"/>
          </a:p>
        </p:txBody>
      </p:sp>
      <p:sp>
        <p:nvSpPr>
          <p:cNvPr id="18" name="TextBox 17">
            <a:extLst>
              <a:ext uri="{FF2B5EF4-FFF2-40B4-BE49-F238E27FC236}">
                <a16:creationId xmlns:a16="http://schemas.microsoft.com/office/drawing/2014/main" id="{FF8692D3-895C-8BF6-0F35-0D93DD389B36}"/>
              </a:ext>
            </a:extLst>
          </p:cNvPr>
          <p:cNvSpPr txBox="1"/>
          <p:nvPr/>
        </p:nvSpPr>
        <p:spPr>
          <a:xfrm>
            <a:off x="211044" y="677944"/>
            <a:ext cx="4132355" cy="307777"/>
          </a:xfrm>
          <a:prstGeom prst="rect">
            <a:avLst/>
          </a:prstGeom>
          <a:solidFill>
            <a:schemeClr val="bg1">
              <a:lumMod val="95000"/>
            </a:schemeClr>
          </a:solidFill>
        </p:spPr>
        <p:txBody>
          <a:bodyPr wrap="square">
            <a:spAutoFit/>
          </a:bodyPr>
          <a:lstStyle/>
          <a:p>
            <a:r>
              <a:rPr lang="en-US" sz="1400" b="1" dirty="0"/>
              <a:t>On Job Training Activities</a:t>
            </a:r>
          </a:p>
        </p:txBody>
      </p:sp>
      <p:sp>
        <p:nvSpPr>
          <p:cNvPr id="3" name="TextBox 2">
            <a:extLst>
              <a:ext uri="{FF2B5EF4-FFF2-40B4-BE49-F238E27FC236}">
                <a16:creationId xmlns:a16="http://schemas.microsoft.com/office/drawing/2014/main" id="{82D9454C-3EE4-CB45-E7C3-FD01CBC1FF46}"/>
              </a:ext>
            </a:extLst>
          </p:cNvPr>
          <p:cNvSpPr txBox="1"/>
          <p:nvPr/>
        </p:nvSpPr>
        <p:spPr>
          <a:xfrm>
            <a:off x="493970" y="1147229"/>
            <a:ext cx="4418899" cy="677108"/>
          </a:xfrm>
          <a:prstGeom prst="rect">
            <a:avLst/>
          </a:prstGeom>
          <a:noFill/>
        </p:spPr>
        <p:txBody>
          <a:bodyPr wrap="square">
            <a:spAutoFit/>
          </a:bodyPr>
          <a:lstStyle/>
          <a:p>
            <a:r>
              <a:rPr lang="en-US" sz="1300" b="1" dirty="0"/>
              <a:t>Understanding</a:t>
            </a:r>
            <a:r>
              <a:rPr lang="en-US" sz="1300" dirty="0"/>
              <a:t> </a:t>
            </a:r>
            <a:r>
              <a:rPr lang="en-US" sz="1300" b="1" dirty="0"/>
              <a:t>of</a:t>
            </a:r>
            <a:r>
              <a:rPr lang="en-US" sz="1300" dirty="0"/>
              <a:t> </a:t>
            </a:r>
            <a:r>
              <a:rPr lang="en-US" sz="1300" b="1" dirty="0"/>
              <a:t>product</a:t>
            </a:r>
            <a:r>
              <a:rPr lang="en-US" sz="1300" dirty="0"/>
              <a:t> </a:t>
            </a:r>
            <a:r>
              <a:rPr lang="en-US" sz="1300" b="1" dirty="0"/>
              <a:t>BF23</a:t>
            </a:r>
            <a:endParaRPr lang="en-US" sz="1300" dirty="0"/>
          </a:p>
          <a:p>
            <a:r>
              <a:rPr lang="en-US" sz="1200" dirty="0"/>
              <a:t>rules of working on production line.</a:t>
            </a:r>
          </a:p>
          <a:p>
            <a:r>
              <a:rPr lang="en-US" sz="1200" dirty="0"/>
              <a:t>(Model, material, function, etc.)</a:t>
            </a:r>
          </a:p>
        </p:txBody>
      </p:sp>
      <p:pic>
        <p:nvPicPr>
          <p:cNvPr id="11" name="Picture 10">
            <a:extLst>
              <a:ext uri="{FF2B5EF4-FFF2-40B4-BE49-F238E27FC236}">
                <a16:creationId xmlns:a16="http://schemas.microsoft.com/office/drawing/2014/main" id="{53DF08D9-4EE8-F42E-0636-D92BDF4AABEF}"/>
              </a:ext>
            </a:extLst>
          </p:cNvPr>
          <p:cNvPicPr>
            <a:picLocks noChangeAspect="1"/>
          </p:cNvPicPr>
          <p:nvPr/>
        </p:nvPicPr>
        <p:blipFill>
          <a:blip r:embed="rId3"/>
          <a:stretch>
            <a:fillRect/>
          </a:stretch>
        </p:blipFill>
        <p:spPr>
          <a:xfrm>
            <a:off x="276027" y="1203347"/>
            <a:ext cx="220719" cy="220719"/>
          </a:xfrm>
          <a:prstGeom prst="rect">
            <a:avLst/>
          </a:prstGeom>
        </p:spPr>
      </p:pic>
      <p:sp>
        <p:nvSpPr>
          <p:cNvPr id="13" name="TextBox 12">
            <a:extLst>
              <a:ext uri="{FF2B5EF4-FFF2-40B4-BE49-F238E27FC236}">
                <a16:creationId xmlns:a16="http://schemas.microsoft.com/office/drawing/2014/main" id="{C4B379CB-CBE1-3FC5-96B5-FA586D926608}"/>
              </a:ext>
            </a:extLst>
          </p:cNvPr>
          <p:cNvSpPr txBox="1"/>
          <p:nvPr/>
        </p:nvSpPr>
        <p:spPr>
          <a:xfrm>
            <a:off x="509201" y="1740225"/>
            <a:ext cx="4403668" cy="1046440"/>
          </a:xfrm>
          <a:prstGeom prst="rect">
            <a:avLst/>
          </a:prstGeom>
          <a:noFill/>
        </p:spPr>
        <p:txBody>
          <a:bodyPr wrap="square">
            <a:spAutoFit/>
          </a:bodyPr>
          <a:lstStyle/>
          <a:p>
            <a:r>
              <a:rPr lang="en-US" sz="1300" b="1" dirty="0"/>
              <a:t>Understanding</a:t>
            </a:r>
            <a:r>
              <a:rPr lang="en-US" sz="1300" dirty="0"/>
              <a:t> </a:t>
            </a:r>
            <a:r>
              <a:rPr lang="en-US" sz="1300" b="1" dirty="0"/>
              <a:t>the work system in the production line. </a:t>
            </a:r>
          </a:p>
          <a:p>
            <a:r>
              <a:rPr lang="en-US" sz="1200" dirty="0"/>
              <a:t>(input production plan, supply material at machine, Mizusumashi, etc.)</a:t>
            </a:r>
          </a:p>
          <a:p>
            <a:endParaRPr lang="en-US" sz="1200" dirty="0"/>
          </a:p>
        </p:txBody>
      </p:sp>
      <p:pic>
        <p:nvPicPr>
          <p:cNvPr id="22" name="Picture 21">
            <a:extLst>
              <a:ext uri="{FF2B5EF4-FFF2-40B4-BE49-F238E27FC236}">
                <a16:creationId xmlns:a16="http://schemas.microsoft.com/office/drawing/2014/main" id="{D68BFB28-6376-F9B1-47B6-95F0A8BF9B58}"/>
              </a:ext>
            </a:extLst>
          </p:cNvPr>
          <p:cNvPicPr>
            <a:picLocks noChangeAspect="1"/>
          </p:cNvPicPr>
          <p:nvPr/>
        </p:nvPicPr>
        <p:blipFill>
          <a:blip r:embed="rId4"/>
          <a:stretch>
            <a:fillRect/>
          </a:stretch>
        </p:blipFill>
        <p:spPr>
          <a:xfrm>
            <a:off x="282638" y="1901292"/>
            <a:ext cx="226563" cy="226563"/>
          </a:xfrm>
          <a:prstGeom prst="rect">
            <a:avLst/>
          </a:prstGeom>
        </p:spPr>
      </p:pic>
      <p:sp>
        <p:nvSpPr>
          <p:cNvPr id="31" name="TextBox 30">
            <a:extLst>
              <a:ext uri="{FF2B5EF4-FFF2-40B4-BE49-F238E27FC236}">
                <a16:creationId xmlns:a16="http://schemas.microsoft.com/office/drawing/2014/main" id="{0BD9CD63-6AC0-5F32-B8EF-A517FC80D1D1}"/>
              </a:ext>
            </a:extLst>
          </p:cNvPr>
          <p:cNvSpPr txBox="1"/>
          <p:nvPr/>
        </p:nvSpPr>
        <p:spPr>
          <a:xfrm>
            <a:off x="523304" y="2546249"/>
            <a:ext cx="4518601" cy="1438855"/>
          </a:xfrm>
          <a:prstGeom prst="rect">
            <a:avLst/>
          </a:prstGeom>
          <a:noFill/>
        </p:spPr>
        <p:txBody>
          <a:bodyPr wrap="square">
            <a:spAutoFit/>
          </a:bodyPr>
          <a:lstStyle/>
          <a:p>
            <a:pPr>
              <a:spcAft>
                <a:spcPts val="300"/>
              </a:spcAft>
            </a:pPr>
            <a:r>
              <a:rPr lang="en-US" sz="1300" b="1" dirty="0"/>
              <a:t>Understanding</a:t>
            </a:r>
            <a:r>
              <a:rPr lang="en-US" sz="1300" dirty="0"/>
              <a:t> </a:t>
            </a:r>
            <a:r>
              <a:rPr lang="en-US" sz="1300" b="1" dirty="0"/>
              <a:t>process of machine (Safety, quality).</a:t>
            </a:r>
          </a:p>
          <a:p>
            <a:pPr marL="171450" indent="-171450">
              <a:buFont typeface="Arial" panose="020B0604020202020204" pitchFamily="34" charset="0"/>
              <a:buChar char="•"/>
            </a:pPr>
            <a:r>
              <a:rPr lang="en-US" sz="1200" dirty="0"/>
              <a:t>How to Running machine (Preparation)</a:t>
            </a:r>
          </a:p>
          <a:p>
            <a:pPr marL="171450" indent="-171450">
              <a:buFont typeface="Arial" panose="020B0604020202020204" pitchFamily="34" charset="0"/>
              <a:buChar char="•"/>
            </a:pPr>
            <a:r>
              <a:rPr lang="en-US" sz="1200" dirty="0"/>
              <a:t>Check safety at machine</a:t>
            </a:r>
          </a:p>
          <a:p>
            <a:pPr marL="171450" indent="-171450">
              <a:buFont typeface="Arial" panose="020B0604020202020204" pitchFamily="34" charset="0"/>
              <a:buChar char="•"/>
            </a:pPr>
            <a:r>
              <a:rPr lang="en-US" sz="1200" dirty="0"/>
              <a:t>input daily check sheet</a:t>
            </a:r>
          </a:p>
          <a:p>
            <a:pPr marL="171450" indent="-171450">
              <a:buFont typeface="Arial" panose="020B0604020202020204" pitchFamily="34" charset="0"/>
              <a:buChar char="•"/>
            </a:pPr>
            <a:r>
              <a:rPr lang="en-US" sz="1200" dirty="0"/>
              <a:t>Take measurement and tool change</a:t>
            </a:r>
          </a:p>
          <a:p>
            <a:pPr marL="171450" indent="-171450">
              <a:buFont typeface="Arial" panose="020B0604020202020204" pitchFamily="34" charset="0"/>
              <a:buChar char="•"/>
            </a:pPr>
            <a:r>
              <a:rPr lang="en-US" sz="1200" dirty="0"/>
              <a:t>Handle chokotei with the supervision of the leader.</a:t>
            </a:r>
          </a:p>
          <a:p>
            <a:pPr marL="171450" indent="-171450">
              <a:buFont typeface="Arial" panose="020B0604020202020204" pitchFamily="34" charset="0"/>
              <a:buChar char="•"/>
            </a:pPr>
            <a:r>
              <a:rPr lang="en-US" sz="1200" dirty="0"/>
              <a:t>PM Activity</a:t>
            </a:r>
          </a:p>
        </p:txBody>
      </p:sp>
      <p:pic>
        <p:nvPicPr>
          <p:cNvPr id="36" name="Picture 35">
            <a:extLst>
              <a:ext uri="{FF2B5EF4-FFF2-40B4-BE49-F238E27FC236}">
                <a16:creationId xmlns:a16="http://schemas.microsoft.com/office/drawing/2014/main" id="{0D08EC77-0E6E-05F4-A03F-BC112BF05212}"/>
              </a:ext>
            </a:extLst>
          </p:cNvPr>
          <p:cNvPicPr>
            <a:picLocks noChangeAspect="1"/>
          </p:cNvPicPr>
          <p:nvPr/>
        </p:nvPicPr>
        <p:blipFill>
          <a:blip r:embed="rId5"/>
          <a:stretch>
            <a:fillRect/>
          </a:stretch>
        </p:blipFill>
        <p:spPr>
          <a:xfrm>
            <a:off x="302743" y="2667873"/>
            <a:ext cx="222387" cy="222387"/>
          </a:xfrm>
          <a:prstGeom prst="rect">
            <a:avLst/>
          </a:prstGeom>
        </p:spPr>
      </p:pic>
      <p:pic>
        <p:nvPicPr>
          <p:cNvPr id="14" name="Picture 13"/>
          <p:cNvPicPr>
            <a:picLocks noChangeAspect="1"/>
          </p:cNvPicPr>
          <p:nvPr/>
        </p:nvPicPr>
        <p:blipFill rotWithShape="1">
          <a:blip r:embed="rId6" cstate="print">
            <a:extLst>
              <a:ext uri="{28A0092B-C50C-407E-A947-70E740481C1C}">
                <a14:useLocalDpi xmlns:a14="http://schemas.microsoft.com/office/drawing/2010/main" val="0"/>
              </a:ext>
            </a:extLst>
          </a:blip>
          <a:srcRect t="7019"/>
          <a:stretch/>
        </p:blipFill>
        <p:spPr>
          <a:xfrm>
            <a:off x="5210999" y="552889"/>
            <a:ext cx="1502212" cy="1558821"/>
          </a:xfrm>
          <a:prstGeom prst="rect">
            <a:avLst/>
          </a:prstGeom>
        </p:spPr>
      </p:pic>
      <p:sp>
        <p:nvSpPr>
          <p:cNvPr id="81" name="TextBox 80">
            <a:extLst>
              <a:ext uri="{FF2B5EF4-FFF2-40B4-BE49-F238E27FC236}">
                <a16:creationId xmlns:a16="http://schemas.microsoft.com/office/drawing/2014/main" id="{07C17F8B-B7F9-E850-82CD-160BC7ABF7BA}"/>
              </a:ext>
            </a:extLst>
          </p:cNvPr>
          <p:cNvSpPr txBox="1"/>
          <p:nvPr/>
        </p:nvSpPr>
        <p:spPr>
          <a:xfrm>
            <a:off x="1726923" y="6460413"/>
            <a:ext cx="7208559" cy="307777"/>
          </a:xfrm>
          <a:prstGeom prst="rect">
            <a:avLst/>
          </a:prstGeom>
          <a:noFill/>
        </p:spPr>
        <p:txBody>
          <a:bodyPr wrap="square" rtlCol="0">
            <a:spAutoFit/>
          </a:bodyPr>
          <a:lstStyle/>
          <a:p>
            <a:pPr algn="ctr"/>
            <a:r>
              <a:rPr lang="en-US" sz="1400" dirty="0">
                <a:solidFill>
                  <a:schemeClr val="tx1"/>
                </a:solidFill>
                <a:effectLst>
                  <a:outerShdw blurRad="38100" dist="38100" dir="2700000" algn="tl">
                    <a:srgbClr val="000000">
                      <a:alpha val="43137"/>
                    </a:srgbClr>
                  </a:outerShdw>
                </a:effectLst>
                <a:highlight>
                  <a:srgbClr val="FFFF00"/>
                </a:highlight>
              </a:rPr>
              <a:t>Important to get understanding Production line to achieve the </a:t>
            </a:r>
            <a:r>
              <a:rPr lang="en-US" sz="1400" dirty="0" smtClean="0">
                <a:solidFill>
                  <a:schemeClr val="tx1"/>
                </a:solidFill>
                <a:effectLst>
                  <a:outerShdw blurRad="38100" dist="38100" dir="2700000" algn="tl">
                    <a:srgbClr val="000000">
                      <a:alpha val="43137"/>
                    </a:srgbClr>
                  </a:outerShdw>
                </a:effectLst>
                <a:highlight>
                  <a:srgbClr val="FFFF00"/>
                </a:highlight>
              </a:rPr>
              <a:t>goals as future leader</a:t>
            </a:r>
            <a:endParaRPr lang="en-US" sz="1400" dirty="0">
              <a:solidFill>
                <a:schemeClr val="tx1"/>
              </a:solidFill>
              <a:effectLst>
                <a:outerShdw blurRad="38100" dist="38100" dir="2700000" algn="tl">
                  <a:srgbClr val="000000">
                    <a:alpha val="43137"/>
                  </a:srgbClr>
                </a:outerShdw>
              </a:effectLst>
              <a:highlight>
                <a:srgbClr val="FFFF00"/>
              </a:highlight>
            </a:endParaRPr>
          </a:p>
        </p:txBody>
      </p:sp>
      <p:pic>
        <p:nvPicPr>
          <p:cNvPr id="38" name="Picture 37"/>
          <p:cNvPicPr>
            <a:picLocks noChangeAspect="1"/>
          </p:cNvPicPr>
          <p:nvPr/>
        </p:nvPicPr>
        <p:blipFill rotWithShape="1">
          <a:blip r:embed="rId7" cstate="print">
            <a:extLst>
              <a:ext uri="{28A0092B-C50C-407E-A947-70E740481C1C}">
                <a14:useLocalDpi xmlns:a14="http://schemas.microsoft.com/office/drawing/2010/main" val="0"/>
              </a:ext>
            </a:extLst>
          </a:blip>
          <a:srcRect r="22532"/>
          <a:stretch/>
        </p:blipFill>
        <p:spPr>
          <a:xfrm rot="5400000">
            <a:off x="1004965" y="4393435"/>
            <a:ext cx="1719395" cy="1664621"/>
          </a:xfrm>
          <a:prstGeom prst="rect">
            <a:avLst/>
          </a:prstGeom>
        </p:spPr>
      </p:pic>
      <p:pic>
        <p:nvPicPr>
          <p:cNvPr id="39" name="Picture 3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5400000">
            <a:off x="6956640" y="633146"/>
            <a:ext cx="1568769" cy="1388364"/>
          </a:xfrm>
          <a:prstGeom prst="rect">
            <a:avLst/>
          </a:prstGeom>
        </p:spPr>
      </p:pic>
      <p:pic>
        <p:nvPicPr>
          <p:cNvPr id="40" name="Picture 39"/>
          <p:cNvPicPr>
            <a:picLocks noChangeAspect="1"/>
          </p:cNvPicPr>
          <p:nvPr/>
        </p:nvPicPr>
        <p:blipFill rotWithShape="1">
          <a:blip r:embed="rId9" cstate="print">
            <a:extLst>
              <a:ext uri="{28A0092B-C50C-407E-A947-70E740481C1C}">
                <a14:useLocalDpi xmlns:a14="http://schemas.microsoft.com/office/drawing/2010/main" val="0"/>
              </a:ext>
            </a:extLst>
          </a:blip>
          <a:srcRect r="8734"/>
          <a:stretch/>
        </p:blipFill>
        <p:spPr>
          <a:xfrm rot="5400000">
            <a:off x="6929880" y="2487003"/>
            <a:ext cx="1622288" cy="1388365"/>
          </a:xfrm>
          <a:prstGeom prst="rect">
            <a:avLst/>
          </a:prstGeom>
        </p:spPr>
      </p:pic>
      <p:pic>
        <p:nvPicPr>
          <p:cNvPr id="41" name="Picture 40"/>
          <p:cNvPicPr>
            <a:picLocks noChangeAspect="1"/>
          </p:cNvPicPr>
          <p:nvPr/>
        </p:nvPicPr>
        <p:blipFill rotWithShape="1">
          <a:blip r:embed="rId10" cstate="print">
            <a:extLst>
              <a:ext uri="{28A0092B-C50C-407E-A947-70E740481C1C}">
                <a14:useLocalDpi xmlns:a14="http://schemas.microsoft.com/office/drawing/2010/main" val="0"/>
              </a:ext>
            </a:extLst>
          </a:blip>
          <a:srcRect r="13240"/>
          <a:stretch/>
        </p:blipFill>
        <p:spPr>
          <a:xfrm rot="5400000">
            <a:off x="2871541" y="4407125"/>
            <a:ext cx="1719395" cy="1667454"/>
          </a:xfrm>
          <a:prstGeom prst="rect">
            <a:avLst/>
          </a:prstGeom>
        </p:spPr>
      </p:pic>
      <p:pic>
        <p:nvPicPr>
          <p:cNvPr id="44" name="Picture 43"/>
          <p:cNvPicPr>
            <a:picLocks noChangeAspect="1"/>
          </p:cNvPicPr>
          <p:nvPr/>
        </p:nvPicPr>
        <p:blipFill rotWithShape="1">
          <a:blip r:embed="rId11" cstate="print">
            <a:extLst>
              <a:ext uri="{28A0092B-C50C-407E-A947-70E740481C1C}">
                <a14:useLocalDpi xmlns:a14="http://schemas.microsoft.com/office/drawing/2010/main" val="0"/>
              </a:ext>
            </a:extLst>
          </a:blip>
          <a:srcRect r="10478"/>
          <a:stretch/>
        </p:blipFill>
        <p:spPr>
          <a:xfrm rot="5400000">
            <a:off x="6476017" y="4458060"/>
            <a:ext cx="1713058" cy="1565585"/>
          </a:xfrm>
          <a:prstGeom prst="rect">
            <a:avLst/>
          </a:prstGeom>
        </p:spPr>
      </p:pic>
      <p:pic>
        <p:nvPicPr>
          <p:cNvPr id="45" name="Picture 44"/>
          <p:cNvPicPr>
            <a:picLocks noChangeAspect="1"/>
          </p:cNvPicPr>
          <p:nvPr/>
        </p:nvPicPr>
        <p:blipFill rotWithShape="1">
          <a:blip r:embed="rId12" cstate="print">
            <a:extLst>
              <a:ext uri="{28A0092B-C50C-407E-A947-70E740481C1C}">
                <a14:useLocalDpi xmlns:a14="http://schemas.microsoft.com/office/drawing/2010/main" val="0"/>
              </a:ext>
            </a:extLst>
          </a:blip>
          <a:srcRect r="13329"/>
          <a:stretch/>
        </p:blipFill>
        <p:spPr>
          <a:xfrm rot="5400000">
            <a:off x="5144111" y="2422904"/>
            <a:ext cx="1650977" cy="1487875"/>
          </a:xfrm>
          <a:prstGeom prst="rect">
            <a:avLst/>
          </a:prstGeom>
        </p:spPr>
      </p:pic>
      <p:pic>
        <p:nvPicPr>
          <p:cNvPr id="46" name="Picture 45"/>
          <p:cNvPicPr>
            <a:picLocks noChangeAspect="1"/>
          </p:cNvPicPr>
          <p:nvPr/>
        </p:nvPicPr>
        <p:blipFill rotWithShape="1">
          <a:blip r:embed="rId13" cstate="print">
            <a:extLst>
              <a:ext uri="{28A0092B-C50C-407E-A947-70E740481C1C}">
                <a14:useLocalDpi xmlns:a14="http://schemas.microsoft.com/office/drawing/2010/main" val="0"/>
              </a:ext>
            </a:extLst>
          </a:blip>
          <a:srcRect r="12322"/>
          <a:stretch/>
        </p:blipFill>
        <p:spPr>
          <a:xfrm rot="5400000">
            <a:off x="4672769" y="4434536"/>
            <a:ext cx="1716100" cy="1615927"/>
          </a:xfrm>
          <a:prstGeom prst="rect">
            <a:avLst/>
          </a:prstGeom>
        </p:spPr>
      </p:pic>
      <p:sp>
        <p:nvSpPr>
          <p:cNvPr id="65" name="TextBox 64"/>
          <p:cNvSpPr txBox="1"/>
          <p:nvPr/>
        </p:nvSpPr>
        <p:spPr>
          <a:xfrm>
            <a:off x="5194449" y="1938598"/>
            <a:ext cx="1535311" cy="276999"/>
          </a:xfrm>
          <a:prstGeom prst="rect">
            <a:avLst/>
          </a:prstGeom>
          <a:solidFill>
            <a:schemeClr val="accent1">
              <a:lumMod val="20000"/>
              <a:lumOff val="80000"/>
            </a:schemeClr>
          </a:solidFill>
        </p:spPr>
        <p:txBody>
          <a:bodyPr wrap="square" rtlCol="0">
            <a:spAutoFit/>
          </a:bodyPr>
          <a:lstStyle/>
          <a:p>
            <a:pPr algn="ctr"/>
            <a:r>
              <a:rPr lang="en-US" sz="1200" b="1" dirty="0"/>
              <a:t>Mizusumashi</a:t>
            </a:r>
          </a:p>
        </p:txBody>
      </p:sp>
      <p:sp>
        <p:nvSpPr>
          <p:cNvPr id="138" name="TextBox 137"/>
          <p:cNvSpPr txBox="1"/>
          <p:nvPr/>
        </p:nvSpPr>
        <p:spPr>
          <a:xfrm>
            <a:off x="6966186" y="1949233"/>
            <a:ext cx="1549675" cy="276999"/>
          </a:xfrm>
          <a:prstGeom prst="rect">
            <a:avLst/>
          </a:prstGeom>
          <a:solidFill>
            <a:schemeClr val="accent1">
              <a:lumMod val="20000"/>
              <a:lumOff val="80000"/>
            </a:schemeClr>
          </a:solidFill>
        </p:spPr>
        <p:txBody>
          <a:bodyPr wrap="square" rtlCol="0">
            <a:spAutoFit/>
          </a:bodyPr>
          <a:lstStyle/>
          <a:p>
            <a:pPr algn="ctr"/>
            <a:r>
              <a:rPr lang="en-US" sz="1200" b="1" dirty="0"/>
              <a:t>Measurement</a:t>
            </a:r>
          </a:p>
        </p:txBody>
      </p:sp>
      <p:sp>
        <p:nvSpPr>
          <p:cNvPr id="55" name="TextBox 54">
            <a:extLst>
              <a:ext uri="{FF2B5EF4-FFF2-40B4-BE49-F238E27FC236}">
                <a16:creationId xmlns:a16="http://schemas.microsoft.com/office/drawing/2014/main" id="{91ED57DE-DD77-9D2E-2D72-33F96D336F58}"/>
              </a:ext>
            </a:extLst>
          </p:cNvPr>
          <p:cNvSpPr txBox="1"/>
          <p:nvPr/>
        </p:nvSpPr>
        <p:spPr>
          <a:xfrm>
            <a:off x="5167852" y="3804889"/>
            <a:ext cx="1603493" cy="276999"/>
          </a:xfrm>
          <a:prstGeom prst="rect">
            <a:avLst/>
          </a:prstGeom>
          <a:solidFill>
            <a:schemeClr val="accent1">
              <a:lumMod val="20000"/>
              <a:lumOff val="80000"/>
            </a:schemeClr>
          </a:solidFill>
        </p:spPr>
        <p:txBody>
          <a:bodyPr wrap="square" rtlCol="0">
            <a:spAutoFit/>
          </a:bodyPr>
          <a:lstStyle/>
          <a:p>
            <a:pPr algn="ctr"/>
            <a:r>
              <a:rPr lang="en-US" sz="1200" b="1" dirty="0"/>
              <a:t>Setting Electrode</a:t>
            </a:r>
          </a:p>
        </p:txBody>
      </p:sp>
      <p:sp>
        <p:nvSpPr>
          <p:cNvPr id="146" name="TextBox 145"/>
          <p:cNvSpPr txBox="1"/>
          <p:nvPr/>
        </p:nvSpPr>
        <p:spPr>
          <a:xfrm>
            <a:off x="6966185" y="3806185"/>
            <a:ext cx="1549675" cy="276999"/>
          </a:xfrm>
          <a:prstGeom prst="rect">
            <a:avLst/>
          </a:prstGeom>
          <a:solidFill>
            <a:schemeClr val="accent1">
              <a:lumMod val="20000"/>
              <a:lumOff val="80000"/>
            </a:schemeClr>
          </a:solidFill>
        </p:spPr>
        <p:txBody>
          <a:bodyPr wrap="square" rtlCol="0">
            <a:spAutoFit/>
          </a:bodyPr>
          <a:lstStyle/>
          <a:p>
            <a:pPr algn="ctr"/>
            <a:r>
              <a:rPr lang="en-US" sz="1200" b="1" dirty="0"/>
              <a:t>Input Check sheet</a:t>
            </a:r>
          </a:p>
        </p:txBody>
      </p:sp>
      <p:sp>
        <p:nvSpPr>
          <p:cNvPr id="137" name="TextBox 136"/>
          <p:cNvSpPr txBox="1"/>
          <p:nvPr/>
        </p:nvSpPr>
        <p:spPr>
          <a:xfrm>
            <a:off x="1065771" y="5946943"/>
            <a:ext cx="1597782" cy="276999"/>
          </a:xfrm>
          <a:prstGeom prst="rect">
            <a:avLst/>
          </a:prstGeom>
          <a:solidFill>
            <a:schemeClr val="accent1">
              <a:lumMod val="20000"/>
              <a:lumOff val="80000"/>
            </a:schemeClr>
          </a:solidFill>
        </p:spPr>
        <p:txBody>
          <a:bodyPr wrap="square" rtlCol="0">
            <a:spAutoFit/>
          </a:bodyPr>
          <a:lstStyle/>
          <a:p>
            <a:r>
              <a:rPr lang="en-US" sz="1200" b="1" dirty="0"/>
              <a:t>Operation Machine</a:t>
            </a:r>
          </a:p>
        </p:txBody>
      </p:sp>
      <p:sp>
        <p:nvSpPr>
          <p:cNvPr id="51" name="TextBox 50">
            <a:extLst>
              <a:ext uri="{FF2B5EF4-FFF2-40B4-BE49-F238E27FC236}">
                <a16:creationId xmlns:a16="http://schemas.microsoft.com/office/drawing/2014/main" id="{745499DA-BEEC-6342-23C8-904816747781}"/>
              </a:ext>
            </a:extLst>
          </p:cNvPr>
          <p:cNvSpPr txBox="1"/>
          <p:nvPr/>
        </p:nvSpPr>
        <p:spPr>
          <a:xfrm>
            <a:off x="2840460" y="5944977"/>
            <a:ext cx="1738908" cy="276999"/>
          </a:xfrm>
          <a:prstGeom prst="rect">
            <a:avLst/>
          </a:prstGeom>
          <a:solidFill>
            <a:schemeClr val="accent1">
              <a:lumMod val="20000"/>
              <a:lumOff val="80000"/>
            </a:schemeClr>
          </a:solidFill>
        </p:spPr>
        <p:txBody>
          <a:bodyPr wrap="square" rtlCol="0">
            <a:spAutoFit/>
          </a:bodyPr>
          <a:lstStyle/>
          <a:p>
            <a:pPr algn="ctr"/>
            <a:r>
              <a:rPr lang="en-US" sz="1200" b="1" dirty="0"/>
              <a:t>Handling Chokotei</a:t>
            </a:r>
          </a:p>
        </p:txBody>
      </p:sp>
      <p:sp>
        <p:nvSpPr>
          <p:cNvPr id="140" name="TextBox 139"/>
          <p:cNvSpPr txBox="1"/>
          <p:nvPr/>
        </p:nvSpPr>
        <p:spPr>
          <a:xfrm>
            <a:off x="4681760" y="5944977"/>
            <a:ext cx="1707545" cy="276999"/>
          </a:xfrm>
          <a:prstGeom prst="rect">
            <a:avLst/>
          </a:prstGeom>
          <a:solidFill>
            <a:schemeClr val="accent1">
              <a:lumMod val="20000"/>
              <a:lumOff val="80000"/>
            </a:schemeClr>
          </a:solidFill>
        </p:spPr>
        <p:txBody>
          <a:bodyPr wrap="square" rtlCol="0">
            <a:spAutoFit/>
          </a:bodyPr>
          <a:lstStyle/>
          <a:p>
            <a:pPr algn="ctr"/>
            <a:r>
              <a:rPr lang="en-US" sz="1200" b="1" dirty="0"/>
              <a:t>Change Electrode</a:t>
            </a:r>
          </a:p>
        </p:txBody>
      </p:sp>
      <p:sp>
        <p:nvSpPr>
          <p:cNvPr id="47" name="TextBox 46">
            <a:extLst>
              <a:ext uri="{FF2B5EF4-FFF2-40B4-BE49-F238E27FC236}">
                <a16:creationId xmlns:a16="http://schemas.microsoft.com/office/drawing/2014/main" id="{8049BAA5-8DBE-FD6E-3EB5-65B45640EC13}"/>
              </a:ext>
            </a:extLst>
          </p:cNvPr>
          <p:cNvSpPr txBox="1"/>
          <p:nvPr/>
        </p:nvSpPr>
        <p:spPr>
          <a:xfrm>
            <a:off x="6590305" y="5944976"/>
            <a:ext cx="1525034" cy="276999"/>
          </a:xfrm>
          <a:prstGeom prst="rect">
            <a:avLst/>
          </a:prstGeom>
          <a:solidFill>
            <a:schemeClr val="accent1">
              <a:lumMod val="20000"/>
              <a:lumOff val="80000"/>
            </a:schemeClr>
          </a:solidFill>
        </p:spPr>
        <p:txBody>
          <a:bodyPr wrap="square" rtlCol="0">
            <a:spAutoFit/>
          </a:bodyPr>
          <a:lstStyle/>
          <a:p>
            <a:pPr algn="ctr"/>
            <a:r>
              <a:rPr lang="en-US" sz="1200" b="1" dirty="0"/>
              <a:t>PM Activity</a:t>
            </a:r>
          </a:p>
        </p:txBody>
      </p:sp>
      <p:sp>
        <p:nvSpPr>
          <p:cNvPr id="30" name="Slide Number Placeholder 4"/>
          <p:cNvSpPr txBox="1">
            <a:spLocks/>
          </p:cNvSpPr>
          <p:nvPr/>
        </p:nvSpPr>
        <p:spPr>
          <a:xfrm>
            <a:off x="5284470" y="-46215"/>
            <a:ext cx="3840480" cy="511175"/>
          </a:xfrm>
          <a:prstGeom prst="rect">
            <a:avLst/>
          </a:prstGeom>
        </p:spPr>
        <p:txBody>
          <a:bodyPr vert="horz" lIns="91440" tIns="45720" rIns="91440" bIns="45720" rtlCol="0" anchor="ctr"/>
          <a:lstStyle>
            <a:defPPr>
              <a:defRPr lang="en-US"/>
            </a:defPPr>
            <a:lvl1pPr marL="0" algn="r" defTabSz="457200" rtl="0" eaLnBrk="1" latinLnBrk="0" hangingPunct="1">
              <a:defRPr sz="168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fld id="{9D721363-3FF9-4855-B872-35A45CB6C299}" type="slidenum">
              <a:rPr kumimoji="0" lang="en-US" sz="2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a:t>
            </a:fld>
            <a:r>
              <a:rPr kumimoji="0" lang="en-US" sz="2200" b="0" i="0" u="none" strike="noStrike" kern="1200" cap="none" spc="0" normalizeH="0" baseline="0" noProof="0" dirty="0" smtClean="0">
                <a:ln>
                  <a:noFill/>
                </a:ln>
                <a:solidFill>
                  <a:prstClr val="black">
                    <a:tint val="75000"/>
                  </a:prstClr>
                </a:solidFill>
                <a:effectLst/>
                <a:uLnTx/>
                <a:uFillTx/>
                <a:latin typeface="Calibri" panose="020F0502020204030204"/>
                <a:ea typeface="+mn-ea"/>
                <a:cs typeface="+mn-cs"/>
              </a:rPr>
              <a:t>/16</a:t>
            </a:r>
            <a:endParaRPr kumimoji="0" lang="en-US" sz="2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3252670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40855E3-4392-F314-3317-891DBA9A84E4}"/>
              </a:ext>
            </a:extLst>
          </p:cNvPr>
          <p:cNvSpPr>
            <a:spLocks noGrp="1"/>
          </p:cNvSpPr>
          <p:nvPr>
            <p:ph type="title"/>
          </p:nvPr>
        </p:nvSpPr>
        <p:spPr>
          <a:xfrm>
            <a:off x="248235" y="85031"/>
            <a:ext cx="6449745" cy="495224"/>
          </a:xfrm>
        </p:spPr>
        <p:txBody>
          <a:bodyPr wrap="square">
            <a:normAutofit/>
          </a:bodyPr>
          <a:lstStyle/>
          <a:p>
            <a:r>
              <a:rPr lang="en-US" sz="2200" i="0" dirty="0" smtClean="0">
                <a:latin typeface="Arial Unicode MS" panose="020B0604020202020204" pitchFamily="34" charset="-128"/>
                <a:ea typeface="Arial Unicode MS" panose="020B0604020202020204" pitchFamily="34" charset="-128"/>
                <a:cs typeface="Arial Unicode MS" panose="020B0604020202020204" pitchFamily="34" charset="-128"/>
              </a:rPr>
              <a:t>➆ </a:t>
            </a:r>
            <a:r>
              <a:rPr lang="en-US" sz="1800" i="0" dirty="0">
                <a:cs typeface="Arial Unicode MS" panose="020B0604020202020204" pitchFamily="34" charset="-128"/>
              </a:rPr>
              <a:t>Skill in production line MOTOR S/A TR2</a:t>
            </a:r>
            <a:endParaRPr lang="en-US" sz="1800" i="0" dirty="0"/>
          </a:p>
        </p:txBody>
      </p:sp>
      <p:graphicFrame>
        <p:nvGraphicFramePr>
          <p:cNvPr id="2" name="Chart 1">
            <a:extLst>
              <a:ext uri="{FF2B5EF4-FFF2-40B4-BE49-F238E27FC236}">
                <a16:creationId xmlns:a16="http://schemas.microsoft.com/office/drawing/2014/main" id="{3833C44B-C2ED-50D2-AF17-CEAFEE5A6576}"/>
              </a:ext>
            </a:extLst>
          </p:cNvPr>
          <p:cNvGraphicFramePr>
            <a:graphicFrameLocks/>
          </p:cNvGraphicFramePr>
          <p:nvPr>
            <p:extLst>
              <p:ext uri="{D42A27DB-BD31-4B8C-83A1-F6EECF244321}">
                <p14:modId xmlns:p14="http://schemas.microsoft.com/office/powerpoint/2010/main" val="3034942763"/>
              </p:ext>
            </p:extLst>
          </p:nvPr>
        </p:nvGraphicFramePr>
        <p:xfrm>
          <a:off x="2228825" y="783104"/>
          <a:ext cx="3105175" cy="1964025"/>
        </p:xfrm>
        <a:graphic>
          <a:graphicData uri="http://schemas.openxmlformats.org/drawingml/2006/chart">
            <c:chart xmlns:c="http://schemas.openxmlformats.org/drawingml/2006/chart" xmlns:r="http://schemas.openxmlformats.org/officeDocument/2006/relationships" r:id="rId4"/>
          </a:graphicData>
        </a:graphic>
      </p:graphicFrame>
      <p:sp>
        <p:nvSpPr>
          <p:cNvPr id="81" name="TextBox 80">
            <a:extLst>
              <a:ext uri="{FF2B5EF4-FFF2-40B4-BE49-F238E27FC236}">
                <a16:creationId xmlns:a16="http://schemas.microsoft.com/office/drawing/2014/main" id="{07C17F8B-B7F9-E850-82CD-160BC7ABF7BA}"/>
              </a:ext>
            </a:extLst>
          </p:cNvPr>
          <p:cNvSpPr txBox="1"/>
          <p:nvPr/>
        </p:nvSpPr>
        <p:spPr>
          <a:xfrm>
            <a:off x="1726923" y="6460413"/>
            <a:ext cx="7208559" cy="338554"/>
          </a:xfrm>
          <a:prstGeom prst="rect">
            <a:avLst/>
          </a:prstGeom>
          <a:noFill/>
        </p:spPr>
        <p:txBody>
          <a:bodyPr wrap="square" rtlCol="0">
            <a:spAutoFit/>
          </a:bodyPr>
          <a:lstStyle/>
          <a:p>
            <a:pPr algn="ctr"/>
            <a:r>
              <a:rPr lang="en-US" sz="1600" dirty="0" smtClean="0">
                <a:solidFill>
                  <a:schemeClr val="tx1"/>
                </a:solidFill>
                <a:effectLst>
                  <a:outerShdw blurRad="38100" dist="38100" dir="2700000" algn="tl">
                    <a:srgbClr val="000000">
                      <a:alpha val="43137"/>
                    </a:srgbClr>
                  </a:outerShdw>
                </a:effectLst>
                <a:highlight>
                  <a:srgbClr val="FFFF00"/>
                </a:highlight>
              </a:rPr>
              <a:t>I Understand about in line process and outline process at MOTOR S/A</a:t>
            </a:r>
            <a:endParaRPr lang="en-US" sz="1600" dirty="0">
              <a:solidFill>
                <a:schemeClr val="tx1"/>
              </a:solidFill>
              <a:effectLst>
                <a:outerShdw blurRad="38100" dist="38100" dir="2700000" algn="tl">
                  <a:srgbClr val="000000">
                    <a:alpha val="43137"/>
                  </a:srgbClr>
                </a:outerShdw>
              </a:effectLst>
              <a:highlight>
                <a:srgbClr val="FFFF00"/>
              </a:highlight>
            </a:endParaRPr>
          </a:p>
        </p:txBody>
      </p:sp>
      <p:graphicFrame>
        <p:nvGraphicFramePr>
          <p:cNvPr id="34" name="Table 33"/>
          <p:cNvGraphicFramePr>
            <a:graphicFrameLocks noGrp="1"/>
          </p:cNvGraphicFramePr>
          <p:nvPr>
            <p:extLst>
              <p:ext uri="{D42A27DB-BD31-4B8C-83A1-F6EECF244321}">
                <p14:modId xmlns:p14="http://schemas.microsoft.com/office/powerpoint/2010/main" val="3772014575"/>
              </p:ext>
            </p:extLst>
          </p:nvPr>
        </p:nvGraphicFramePr>
        <p:xfrm>
          <a:off x="5013078" y="758748"/>
          <a:ext cx="3733799" cy="5565852"/>
        </p:xfrm>
        <a:graphic>
          <a:graphicData uri="http://schemas.openxmlformats.org/drawingml/2006/table">
            <a:tbl>
              <a:tblPr/>
              <a:tblGrid>
                <a:gridCol w="687451">
                  <a:extLst>
                    <a:ext uri="{9D8B030D-6E8A-4147-A177-3AD203B41FA5}">
                      <a16:colId xmlns:a16="http://schemas.microsoft.com/office/drawing/2014/main" val="1337462093"/>
                    </a:ext>
                  </a:extLst>
                </a:gridCol>
                <a:gridCol w="177928">
                  <a:extLst>
                    <a:ext uri="{9D8B030D-6E8A-4147-A177-3AD203B41FA5}">
                      <a16:colId xmlns:a16="http://schemas.microsoft.com/office/drawing/2014/main" val="3972288523"/>
                    </a:ext>
                  </a:extLst>
                </a:gridCol>
                <a:gridCol w="2868420">
                  <a:extLst>
                    <a:ext uri="{9D8B030D-6E8A-4147-A177-3AD203B41FA5}">
                      <a16:colId xmlns:a16="http://schemas.microsoft.com/office/drawing/2014/main" val="1667375776"/>
                    </a:ext>
                  </a:extLst>
                </a:gridCol>
              </a:tblGrid>
              <a:tr h="137186">
                <a:tc gridSpan="2">
                  <a:txBody>
                    <a:bodyPr/>
                    <a:lstStyle>
                      <a:lvl1pPr marL="0">
                        <a:defRPr>
                          <a:solidFill>
                            <a:schemeClr val="tx1"/>
                          </a:solidFill>
                          <a:latin typeface="Calibri" panose="020F0502020204030204"/>
                        </a:defRPr>
                      </a:lvl1pPr>
                      <a:lvl2pPr marL="457200">
                        <a:defRPr>
                          <a:solidFill>
                            <a:schemeClr val="tx1"/>
                          </a:solidFill>
                          <a:latin typeface="Calibri" panose="020F0502020204030204"/>
                        </a:defRPr>
                      </a:lvl2pPr>
                      <a:lvl3pPr marL="914400">
                        <a:defRPr>
                          <a:solidFill>
                            <a:schemeClr val="tx1"/>
                          </a:solidFill>
                          <a:latin typeface="Calibri" panose="020F0502020204030204"/>
                        </a:defRPr>
                      </a:lvl3pPr>
                      <a:lvl4pPr marL="1371600">
                        <a:defRPr>
                          <a:solidFill>
                            <a:schemeClr val="tx1"/>
                          </a:solidFill>
                          <a:latin typeface="Calibri" panose="020F0502020204030204"/>
                        </a:defRPr>
                      </a:lvl4pPr>
                      <a:lvl5pPr marL="1828800">
                        <a:defRPr>
                          <a:solidFill>
                            <a:schemeClr val="tx1"/>
                          </a:solidFill>
                          <a:latin typeface="Calibri" panose="020F0502020204030204"/>
                        </a:defRPr>
                      </a:lvl5pPr>
                      <a:lvl6pPr marL="2286000">
                        <a:defRPr>
                          <a:solidFill>
                            <a:schemeClr val="tx1"/>
                          </a:solidFill>
                          <a:latin typeface="Calibri" panose="020F0502020204030204"/>
                        </a:defRPr>
                      </a:lvl6pPr>
                      <a:lvl7pPr marL="2743200">
                        <a:defRPr>
                          <a:solidFill>
                            <a:schemeClr val="tx1"/>
                          </a:solidFill>
                          <a:latin typeface="Calibri" panose="020F0502020204030204"/>
                        </a:defRPr>
                      </a:lvl7pPr>
                      <a:lvl8pPr marL="3200400">
                        <a:defRPr>
                          <a:solidFill>
                            <a:schemeClr val="tx1"/>
                          </a:solidFill>
                          <a:latin typeface="Calibri" panose="020F0502020204030204"/>
                        </a:defRPr>
                      </a:lvl8pPr>
                      <a:lvl9pPr marL="3657600">
                        <a:defRPr>
                          <a:solidFill>
                            <a:schemeClr val="tx1"/>
                          </a:solidFill>
                          <a:latin typeface="Calibri" panose="020F0502020204030204"/>
                        </a:defRPr>
                      </a:lvl9pPr>
                    </a:lstStyle>
                    <a:p>
                      <a:pPr algn="ctr" fontAlgn="ctr"/>
                      <a:r>
                        <a:rPr lang="en-US" sz="800" b="1" i="0" u="none" strike="noStrike" dirty="0">
                          <a:solidFill>
                            <a:srgbClr val="000000"/>
                          </a:solidFill>
                          <a:effectLst/>
                          <a:latin typeface="Calibri" panose="020F0502020204030204" pitchFamily="34" charset="0"/>
                        </a:rPr>
                        <a:t>MACHINE</a:t>
                      </a:r>
                      <a:r>
                        <a:rPr lang="en-US" sz="800" b="1" i="0" u="none" strike="noStrike" baseline="0" dirty="0">
                          <a:solidFill>
                            <a:srgbClr val="000000"/>
                          </a:solidFill>
                          <a:effectLst/>
                          <a:latin typeface="Calibri" panose="020F0502020204030204" pitchFamily="34" charset="0"/>
                        </a:rPr>
                        <a:t> NO</a:t>
                      </a:r>
                      <a:endParaRPr lang="en-US" sz="800" b="1" i="0" u="none" strike="noStrike" dirty="0">
                        <a:solidFill>
                          <a:srgbClr val="000000"/>
                        </a:solidFill>
                        <a:effectLst/>
                        <a:latin typeface="Calibri" panose="020F0502020204030204" pitchFamily="34" charset="0"/>
                      </a:endParaRPr>
                    </a:p>
                  </a:txBody>
                  <a:tcPr marL="5107" marR="5107" marT="5107"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9BC2E6"/>
                    </a:solidFill>
                  </a:tcPr>
                </a:tc>
                <a:tc hMerge="1">
                  <a:txBody>
                    <a:bodyPr/>
                    <a:lstStyle/>
                    <a:p>
                      <a:endParaRPr lang="en-US"/>
                    </a:p>
                  </a:txBody>
                  <a:tcPr/>
                </a:tc>
                <a:tc>
                  <a:txBody>
                    <a:bodyPr/>
                    <a:lstStyle>
                      <a:lvl1pPr marL="0">
                        <a:defRPr>
                          <a:solidFill>
                            <a:schemeClr val="tx1"/>
                          </a:solidFill>
                          <a:latin typeface="Calibri" panose="020F0502020204030204"/>
                        </a:defRPr>
                      </a:lvl1pPr>
                      <a:lvl2pPr marL="457200">
                        <a:defRPr>
                          <a:solidFill>
                            <a:schemeClr val="tx1"/>
                          </a:solidFill>
                          <a:latin typeface="Calibri" panose="020F0502020204030204"/>
                        </a:defRPr>
                      </a:lvl2pPr>
                      <a:lvl3pPr marL="914400">
                        <a:defRPr>
                          <a:solidFill>
                            <a:schemeClr val="tx1"/>
                          </a:solidFill>
                          <a:latin typeface="Calibri" panose="020F0502020204030204"/>
                        </a:defRPr>
                      </a:lvl3pPr>
                      <a:lvl4pPr marL="1371600">
                        <a:defRPr>
                          <a:solidFill>
                            <a:schemeClr val="tx1"/>
                          </a:solidFill>
                          <a:latin typeface="Calibri" panose="020F0502020204030204"/>
                        </a:defRPr>
                      </a:lvl4pPr>
                      <a:lvl5pPr marL="1828800">
                        <a:defRPr>
                          <a:solidFill>
                            <a:schemeClr val="tx1"/>
                          </a:solidFill>
                          <a:latin typeface="Calibri" panose="020F0502020204030204"/>
                        </a:defRPr>
                      </a:lvl5pPr>
                      <a:lvl6pPr marL="2286000">
                        <a:defRPr>
                          <a:solidFill>
                            <a:schemeClr val="tx1"/>
                          </a:solidFill>
                          <a:latin typeface="Calibri" panose="020F0502020204030204"/>
                        </a:defRPr>
                      </a:lvl6pPr>
                      <a:lvl7pPr marL="2743200">
                        <a:defRPr>
                          <a:solidFill>
                            <a:schemeClr val="tx1"/>
                          </a:solidFill>
                          <a:latin typeface="Calibri" panose="020F0502020204030204"/>
                        </a:defRPr>
                      </a:lvl7pPr>
                      <a:lvl8pPr marL="3200400">
                        <a:defRPr>
                          <a:solidFill>
                            <a:schemeClr val="tx1"/>
                          </a:solidFill>
                          <a:latin typeface="Calibri" panose="020F0502020204030204"/>
                        </a:defRPr>
                      </a:lvl8pPr>
                      <a:lvl9pPr marL="3657600">
                        <a:defRPr>
                          <a:solidFill>
                            <a:schemeClr val="tx1"/>
                          </a:solidFill>
                          <a:latin typeface="Calibri" panose="020F0502020204030204"/>
                        </a:defRPr>
                      </a:lvl9pPr>
                    </a:lstStyle>
                    <a:p>
                      <a:pPr algn="ctr" fontAlgn="b"/>
                      <a:r>
                        <a:rPr lang="en-US" sz="800" b="1" i="0" u="none" strike="noStrike" dirty="0">
                          <a:solidFill>
                            <a:srgbClr val="000000"/>
                          </a:solidFill>
                          <a:effectLst/>
                          <a:latin typeface="Calibri" panose="020F0502020204030204" pitchFamily="34" charset="0"/>
                        </a:rPr>
                        <a:t>CHOKOTEI</a:t>
                      </a:r>
                      <a:r>
                        <a:rPr lang="en-US" sz="800" b="1" i="0" u="none" strike="noStrike" baseline="0" dirty="0">
                          <a:solidFill>
                            <a:srgbClr val="000000"/>
                          </a:solidFill>
                          <a:effectLst/>
                          <a:latin typeface="Calibri" panose="020F0502020204030204" pitchFamily="34" charset="0"/>
                        </a:rPr>
                        <a:t> LIST</a:t>
                      </a:r>
                      <a:endParaRPr lang="en-US" sz="800" b="1" i="0" u="none" strike="noStrike" dirty="0">
                        <a:solidFill>
                          <a:srgbClr val="000000"/>
                        </a:solidFill>
                        <a:effectLst/>
                        <a:latin typeface="Calibri" panose="020F0502020204030204" pitchFamily="34" charset="0"/>
                      </a:endParaRPr>
                    </a:p>
                  </a:txBody>
                  <a:tcPr marL="5107" marR="5107" marT="5107"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9BC2E6"/>
                    </a:solidFill>
                  </a:tcPr>
                </a:tc>
                <a:extLst>
                  <a:ext uri="{0D108BD9-81ED-4DB2-BD59-A6C34878D82A}">
                    <a16:rowId xmlns:a16="http://schemas.microsoft.com/office/drawing/2014/main" val="2876341372"/>
                  </a:ext>
                </a:extLst>
              </a:tr>
              <a:tr h="137186">
                <a:tc rowSpan="9">
                  <a:txBody>
                    <a:bodyPr/>
                    <a:lstStyle>
                      <a:lvl1pPr marL="0">
                        <a:defRPr>
                          <a:solidFill>
                            <a:schemeClr val="tx1"/>
                          </a:solidFill>
                          <a:latin typeface="Calibri" panose="020F0502020204030204"/>
                        </a:defRPr>
                      </a:lvl1pPr>
                      <a:lvl2pPr marL="457200">
                        <a:defRPr>
                          <a:solidFill>
                            <a:schemeClr val="tx1"/>
                          </a:solidFill>
                          <a:latin typeface="Calibri" panose="020F0502020204030204"/>
                        </a:defRPr>
                      </a:lvl2pPr>
                      <a:lvl3pPr marL="914400">
                        <a:defRPr>
                          <a:solidFill>
                            <a:schemeClr val="tx1"/>
                          </a:solidFill>
                          <a:latin typeface="Calibri" panose="020F0502020204030204"/>
                        </a:defRPr>
                      </a:lvl3pPr>
                      <a:lvl4pPr marL="1371600">
                        <a:defRPr>
                          <a:solidFill>
                            <a:schemeClr val="tx1"/>
                          </a:solidFill>
                          <a:latin typeface="Calibri" panose="020F0502020204030204"/>
                        </a:defRPr>
                      </a:lvl4pPr>
                      <a:lvl5pPr marL="1828800">
                        <a:defRPr>
                          <a:solidFill>
                            <a:schemeClr val="tx1"/>
                          </a:solidFill>
                          <a:latin typeface="Calibri" panose="020F0502020204030204"/>
                        </a:defRPr>
                      </a:lvl5pPr>
                      <a:lvl6pPr marL="2286000">
                        <a:defRPr>
                          <a:solidFill>
                            <a:schemeClr val="tx1"/>
                          </a:solidFill>
                          <a:latin typeface="Calibri" panose="020F0502020204030204"/>
                        </a:defRPr>
                      </a:lvl6pPr>
                      <a:lvl7pPr marL="2743200">
                        <a:defRPr>
                          <a:solidFill>
                            <a:schemeClr val="tx1"/>
                          </a:solidFill>
                          <a:latin typeface="Calibri" panose="020F0502020204030204"/>
                        </a:defRPr>
                      </a:lvl7pPr>
                      <a:lvl8pPr marL="3200400">
                        <a:defRPr>
                          <a:solidFill>
                            <a:schemeClr val="tx1"/>
                          </a:solidFill>
                          <a:latin typeface="Calibri" panose="020F0502020204030204"/>
                        </a:defRPr>
                      </a:lvl8pPr>
                      <a:lvl9pPr marL="3657600">
                        <a:defRPr>
                          <a:solidFill>
                            <a:schemeClr val="tx1"/>
                          </a:solidFill>
                          <a:latin typeface="Calibri" panose="020F0502020204030204"/>
                        </a:defRPr>
                      </a:lvl9pPr>
                    </a:lstStyle>
                    <a:p>
                      <a:pPr algn="ctr" fontAlgn="ctr"/>
                      <a:r>
                        <a:rPr lang="en-US" sz="800" b="0" i="0" u="none" strike="noStrike">
                          <a:solidFill>
                            <a:srgbClr val="000000"/>
                          </a:solidFill>
                          <a:effectLst/>
                          <a:latin typeface="Calibri" panose="020F0502020204030204" pitchFamily="34" charset="0"/>
                        </a:rPr>
                        <a:t>BLOCK 1</a:t>
                      </a:r>
                    </a:p>
                  </a:txBody>
                  <a:tcPr marL="5107" marR="5107" marT="5107"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defRPr>
                          <a:solidFill>
                            <a:schemeClr val="tx1"/>
                          </a:solidFill>
                          <a:latin typeface="Calibri" panose="020F0502020204030204"/>
                        </a:defRPr>
                      </a:lvl1pPr>
                      <a:lvl2pPr marL="457200">
                        <a:defRPr>
                          <a:solidFill>
                            <a:schemeClr val="tx1"/>
                          </a:solidFill>
                          <a:latin typeface="Calibri" panose="020F0502020204030204"/>
                        </a:defRPr>
                      </a:lvl2pPr>
                      <a:lvl3pPr marL="914400">
                        <a:defRPr>
                          <a:solidFill>
                            <a:schemeClr val="tx1"/>
                          </a:solidFill>
                          <a:latin typeface="Calibri" panose="020F0502020204030204"/>
                        </a:defRPr>
                      </a:lvl3pPr>
                      <a:lvl4pPr marL="1371600">
                        <a:defRPr>
                          <a:solidFill>
                            <a:schemeClr val="tx1"/>
                          </a:solidFill>
                          <a:latin typeface="Calibri" panose="020F0502020204030204"/>
                        </a:defRPr>
                      </a:lvl4pPr>
                      <a:lvl5pPr marL="1828800">
                        <a:defRPr>
                          <a:solidFill>
                            <a:schemeClr val="tx1"/>
                          </a:solidFill>
                          <a:latin typeface="Calibri" panose="020F0502020204030204"/>
                        </a:defRPr>
                      </a:lvl5pPr>
                      <a:lvl6pPr marL="2286000">
                        <a:defRPr>
                          <a:solidFill>
                            <a:schemeClr val="tx1"/>
                          </a:solidFill>
                          <a:latin typeface="Calibri" panose="020F0502020204030204"/>
                        </a:defRPr>
                      </a:lvl6pPr>
                      <a:lvl7pPr marL="2743200">
                        <a:defRPr>
                          <a:solidFill>
                            <a:schemeClr val="tx1"/>
                          </a:solidFill>
                          <a:latin typeface="Calibri" panose="020F0502020204030204"/>
                        </a:defRPr>
                      </a:lvl7pPr>
                      <a:lvl8pPr marL="3200400">
                        <a:defRPr>
                          <a:solidFill>
                            <a:schemeClr val="tx1"/>
                          </a:solidFill>
                          <a:latin typeface="Calibri" panose="020F0502020204030204"/>
                        </a:defRPr>
                      </a:lvl8pPr>
                      <a:lvl9pPr marL="3657600">
                        <a:defRPr>
                          <a:solidFill>
                            <a:schemeClr val="tx1"/>
                          </a:solidFill>
                          <a:latin typeface="Calibri" panose="020F0502020204030204"/>
                        </a:defRPr>
                      </a:lvl9pPr>
                    </a:lstStyle>
                    <a:p>
                      <a:pPr algn="ctr" fontAlgn="ctr"/>
                      <a:r>
                        <a:rPr lang="en-US" sz="800" b="0" i="0" u="none" strike="noStrike">
                          <a:solidFill>
                            <a:srgbClr val="000000"/>
                          </a:solidFill>
                          <a:effectLst/>
                          <a:latin typeface="Calibri" panose="020F0502020204030204" pitchFamily="34" charset="0"/>
                        </a:rPr>
                        <a:t>1</a:t>
                      </a:r>
                    </a:p>
                  </a:txBody>
                  <a:tcPr marL="5107" marR="5107" marT="510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defRPr>
                          <a:solidFill>
                            <a:schemeClr val="tx1"/>
                          </a:solidFill>
                          <a:latin typeface="Calibri" panose="020F0502020204030204"/>
                        </a:defRPr>
                      </a:lvl1pPr>
                      <a:lvl2pPr marL="457200">
                        <a:defRPr>
                          <a:solidFill>
                            <a:schemeClr val="tx1"/>
                          </a:solidFill>
                          <a:latin typeface="Calibri" panose="020F0502020204030204"/>
                        </a:defRPr>
                      </a:lvl2pPr>
                      <a:lvl3pPr marL="914400">
                        <a:defRPr>
                          <a:solidFill>
                            <a:schemeClr val="tx1"/>
                          </a:solidFill>
                          <a:latin typeface="Calibri" panose="020F0502020204030204"/>
                        </a:defRPr>
                      </a:lvl3pPr>
                      <a:lvl4pPr marL="1371600">
                        <a:defRPr>
                          <a:solidFill>
                            <a:schemeClr val="tx1"/>
                          </a:solidFill>
                          <a:latin typeface="Calibri" panose="020F0502020204030204"/>
                        </a:defRPr>
                      </a:lvl4pPr>
                      <a:lvl5pPr marL="1828800">
                        <a:defRPr>
                          <a:solidFill>
                            <a:schemeClr val="tx1"/>
                          </a:solidFill>
                          <a:latin typeface="Calibri" panose="020F0502020204030204"/>
                        </a:defRPr>
                      </a:lvl5pPr>
                      <a:lvl6pPr marL="2286000">
                        <a:defRPr>
                          <a:solidFill>
                            <a:schemeClr val="tx1"/>
                          </a:solidFill>
                          <a:latin typeface="Calibri" panose="020F0502020204030204"/>
                        </a:defRPr>
                      </a:lvl6pPr>
                      <a:lvl7pPr marL="2743200">
                        <a:defRPr>
                          <a:solidFill>
                            <a:schemeClr val="tx1"/>
                          </a:solidFill>
                          <a:latin typeface="Calibri" panose="020F0502020204030204"/>
                        </a:defRPr>
                      </a:lvl7pPr>
                      <a:lvl8pPr marL="3200400">
                        <a:defRPr>
                          <a:solidFill>
                            <a:schemeClr val="tx1"/>
                          </a:solidFill>
                          <a:latin typeface="Calibri" panose="020F0502020204030204"/>
                        </a:defRPr>
                      </a:lvl8pPr>
                      <a:lvl9pPr marL="3657600">
                        <a:defRPr>
                          <a:solidFill>
                            <a:schemeClr val="tx1"/>
                          </a:solidFill>
                          <a:latin typeface="Calibri" panose="020F0502020204030204"/>
                        </a:defRPr>
                      </a:lvl9pPr>
                    </a:lstStyle>
                    <a:p>
                      <a:pPr algn="l" fontAlgn="b"/>
                      <a:r>
                        <a:rPr lang="en-US" sz="800" b="0" i="0" u="none" strike="noStrike">
                          <a:solidFill>
                            <a:srgbClr val="000000"/>
                          </a:solidFill>
                          <a:effectLst/>
                          <a:latin typeface="Calibri" panose="020F0502020204030204" pitchFamily="34" charset="0"/>
                        </a:rPr>
                        <a:t>Bus Bar L Supply Cycle Time Over</a:t>
                      </a:r>
                    </a:p>
                  </a:txBody>
                  <a:tcPr marL="5107" marR="5107" marT="5107"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75353398"/>
                  </a:ext>
                </a:extLst>
              </a:tr>
              <a:tr h="130654">
                <a:tc vMerge="1">
                  <a:txBody>
                    <a:bodyPr/>
                    <a:lstStyle/>
                    <a:p>
                      <a:endParaRPr lang="en-US"/>
                    </a:p>
                  </a:txBody>
                  <a:tcPr/>
                </a:tc>
                <a:tc>
                  <a:txBody>
                    <a:bodyPr/>
                    <a:lstStyle>
                      <a:lvl1pPr marL="0">
                        <a:defRPr>
                          <a:solidFill>
                            <a:schemeClr val="tx1"/>
                          </a:solidFill>
                          <a:latin typeface="Calibri" panose="020F0502020204030204"/>
                        </a:defRPr>
                      </a:lvl1pPr>
                      <a:lvl2pPr marL="457200">
                        <a:defRPr>
                          <a:solidFill>
                            <a:schemeClr val="tx1"/>
                          </a:solidFill>
                          <a:latin typeface="Calibri" panose="020F0502020204030204"/>
                        </a:defRPr>
                      </a:lvl2pPr>
                      <a:lvl3pPr marL="914400">
                        <a:defRPr>
                          <a:solidFill>
                            <a:schemeClr val="tx1"/>
                          </a:solidFill>
                          <a:latin typeface="Calibri" panose="020F0502020204030204"/>
                        </a:defRPr>
                      </a:lvl3pPr>
                      <a:lvl4pPr marL="1371600">
                        <a:defRPr>
                          <a:solidFill>
                            <a:schemeClr val="tx1"/>
                          </a:solidFill>
                          <a:latin typeface="Calibri" panose="020F0502020204030204"/>
                        </a:defRPr>
                      </a:lvl4pPr>
                      <a:lvl5pPr marL="1828800">
                        <a:defRPr>
                          <a:solidFill>
                            <a:schemeClr val="tx1"/>
                          </a:solidFill>
                          <a:latin typeface="Calibri" panose="020F0502020204030204"/>
                        </a:defRPr>
                      </a:lvl5pPr>
                      <a:lvl6pPr marL="2286000">
                        <a:defRPr>
                          <a:solidFill>
                            <a:schemeClr val="tx1"/>
                          </a:solidFill>
                          <a:latin typeface="Calibri" panose="020F0502020204030204"/>
                        </a:defRPr>
                      </a:lvl6pPr>
                      <a:lvl7pPr marL="2743200">
                        <a:defRPr>
                          <a:solidFill>
                            <a:schemeClr val="tx1"/>
                          </a:solidFill>
                          <a:latin typeface="Calibri" panose="020F0502020204030204"/>
                        </a:defRPr>
                      </a:lvl7pPr>
                      <a:lvl8pPr marL="3200400">
                        <a:defRPr>
                          <a:solidFill>
                            <a:schemeClr val="tx1"/>
                          </a:solidFill>
                          <a:latin typeface="Calibri" panose="020F0502020204030204"/>
                        </a:defRPr>
                      </a:lvl8pPr>
                      <a:lvl9pPr marL="3657600">
                        <a:defRPr>
                          <a:solidFill>
                            <a:schemeClr val="tx1"/>
                          </a:solidFill>
                          <a:latin typeface="Calibri" panose="020F0502020204030204"/>
                        </a:defRPr>
                      </a:lvl9pPr>
                    </a:lstStyle>
                    <a:p>
                      <a:pPr algn="ctr" fontAlgn="ctr"/>
                      <a:r>
                        <a:rPr lang="en-US" sz="800" b="0" i="0" u="none" strike="noStrike">
                          <a:solidFill>
                            <a:srgbClr val="000000"/>
                          </a:solidFill>
                          <a:effectLst/>
                          <a:latin typeface="Calibri" panose="020F0502020204030204" pitchFamily="34" charset="0"/>
                        </a:rPr>
                        <a:t>2</a:t>
                      </a:r>
                    </a:p>
                  </a:txBody>
                  <a:tcPr marL="5107" marR="5107" marT="510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defRPr>
                          <a:solidFill>
                            <a:schemeClr val="tx1"/>
                          </a:solidFill>
                          <a:latin typeface="Calibri" panose="020F0502020204030204"/>
                        </a:defRPr>
                      </a:lvl1pPr>
                      <a:lvl2pPr marL="457200">
                        <a:defRPr>
                          <a:solidFill>
                            <a:schemeClr val="tx1"/>
                          </a:solidFill>
                          <a:latin typeface="Calibri" panose="020F0502020204030204"/>
                        </a:defRPr>
                      </a:lvl2pPr>
                      <a:lvl3pPr marL="914400">
                        <a:defRPr>
                          <a:solidFill>
                            <a:schemeClr val="tx1"/>
                          </a:solidFill>
                          <a:latin typeface="Calibri" panose="020F0502020204030204"/>
                        </a:defRPr>
                      </a:lvl3pPr>
                      <a:lvl4pPr marL="1371600">
                        <a:defRPr>
                          <a:solidFill>
                            <a:schemeClr val="tx1"/>
                          </a:solidFill>
                          <a:latin typeface="Calibri" panose="020F0502020204030204"/>
                        </a:defRPr>
                      </a:lvl4pPr>
                      <a:lvl5pPr marL="1828800">
                        <a:defRPr>
                          <a:solidFill>
                            <a:schemeClr val="tx1"/>
                          </a:solidFill>
                          <a:latin typeface="Calibri" panose="020F0502020204030204"/>
                        </a:defRPr>
                      </a:lvl5pPr>
                      <a:lvl6pPr marL="2286000">
                        <a:defRPr>
                          <a:solidFill>
                            <a:schemeClr val="tx1"/>
                          </a:solidFill>
                          <a:latin typeface="Calibri" panose="020F0502020204030204"/>
                        </a:defRPr>
                      </a:lvl6pPr>
                      <a:lvl7pPr marL="2743200">
                        <a:defRPr>
                          <a:solidFill>
                            <a:schemeClr val="tx1"/>
                          </a:solidFill>
                          <a:latin typeface="Calibri" panose="020F0502020204030204"/>
                        </a:defRPr>
                      </a:lvl7pPr>
                      <a:lvl8pPr marL="3200400">
                        <a:defRPr>
                          <a:solidFill>
                            <a:schemeClr val="tx1"/>
                          </a:solidFill>
                          <a:latin typeface="Calibri" panose="020F0502020204030204"/>
                        </a:defRPr>
                      </a:lvl8pPr>
                      <a:lvl9pPr marL="3657600">
                        <a:defRPr>
                          <a:solidFill>
                            <a:schemeClr val="tx1"/>
                          </a:solidFill>
                          <a:latin typeface="Calibri" panose="020F0502020204030204"/>
                        </a:defRPr>
                      </a:lvl9pPr>
                    </a:lstStyle>
                    <a:p>
                      <a:pPr algn="l" fontAlgn="b"/>
                      <a:r>
                        <a:rPr lang="en-US" sz="800" b="0" i="0" u="none" strike="noStrike">
                          <a:solidFill>
                            <a:srgbClr val="000000"/>
                          </a:solidFill>
                          <a:effectLst/>
                          <a:latin typeface="Calibri" panose="020F0502020204030204" pitchFamily="34" charset="0"/>
                        </a:rPr>
                        <a:t>Bus Bar R Supply Cycle Time Over</a:t>
                      </a:r>
                    </a:p>
                  </a:txBody>
                  <a:tcPr marL="5107" marR="5107" marT="5107"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75234404"/>
                  </a:ext>
                </a:extLst>
              </a:tr>
              <a:tr h="130654">
                <a:tc vMerge="1">
                  <a:txBody>
                    <a:bodyPr/>
                    <a:lstStyle/>
                    <a:p>
                      <a:endParaRPr lang="en-US"/>
                    </a:p>
                  </a:txBody>
                  <a:tcPr/>
                </a:tc>
                <a:tc>
                  <a:txBody>
                    <a:bodyPr/>
                    <a:lstStyle>
                      <a:lvl1pPr marL="0">
                        <a:defRPr>
                          <a:solidFill>
                            <a:schemeClr val="tx1"/>
                          </a:solidFill>
                          <a:latin typeface="Calibri" panose="020F0502020204030204"/>
                        </a:defRPr>
                      </a:lvl1pPr>
                      <a:lvl2pPr marL="457200">
                        <a:defRPr>
                          <a:solidFill>
                            <a:schemeClr val="tx1"/>
                          </a:solidFill>
                          <a:latin typeface="Calibri" panose="020F0502020204030204"/>
                        </a:defRPr>
                      </a:lvl2pPr>
                      <a:lvl3pPr marL="914400">
                        <a:defRPr>
                          <a:solidFill>
                            <a:schemeClr val="tx1"/>
                          </a:solidFill>
                          <a:latin typeface="Calibri" panose="020F0502020204030204"/>
                        </a:defRPr>
                      </a:lvl3pPr>
                      <a:lvl4pPr marL="1371600">
                        <a:defRPr>
                          <a:solidFill>
                            <a:schemeClr val="tx1"/>
                          </a:solidFill>
                          <a:latin typeface="Calibri" panose="020F0502020204030204"/>
                        </a:defRPr>
                      </a:lvl4pPr>
                      <a:lvl5pPr marL="1828800">
                        <a:defRPr>
                          <a:solidFill>
                            <a:schemeClr val="tx1"/>
                          </a:solidFill>
                          <a:latin typeface="Calibri" panose="020F0502020204030204"/>
                        </a:defRPr>
                      </a:lvl5pPr>
                      <a:lvl6pPr marL="2286000">
                        <a:defRPr>
                          <a:solidFill>
                            <a:schemeClr val="tx1"/>
                          </a:solidFill>
                          <a:latin typeface="Calibri" panose="020F0502020204030204"/>
                        </a:defRPr>
                      </a:lvl6pPr>
                      <a:lvl7pPr marL="2743200">
                        <a:defRPr>
                          <a:solidFill>
                            <a:schemeClr val="tx1"/>
                          </a:solidFill>
                          <a:latin typeface="Calibri" panose="020F0502020204030204"/>
                        </a:defRPr>
                      </a:lvl7pPr>
                      <a:lvl8pPr marL="3200400">
                        <a:defRPr>
                          <a:solidFill>
                            <a:schemeClr val="tx1"/>
                          </a:solidFill>
                          <a:latin typeface="Calibri" panose="020F0502020204030204"/>
                        </a:defRPr>
                      </a:lvl8pPr>
                      <a:lvl9pPr marL="3657600">
                        <a:defRPr>
                          <a:solidFill>
                            <a:schemeClr val="tx1"/>
                          </a:solidFill>
                          <a:latin typeface="Calibri" panose="020F0502020204030204"/>
                        </a:defRPr>
                      </a:lvl9pPr>
                    </a:lstStyle>
                    <a:p>
                      <a:pPr algn="ctr" fontAlgn="ctr"/>
                      <a:r>
                        <a:rPr lang="en-US" sz="800" b="0" i="0" u="none" strike="noStrike">
                          <a:solidFill>
                            <a:srgbClr val="000000"/>
                          </a:solidFill>
                          <a:effectLst/>
                          <a:latin typeface="Calibri" panose="020F0502020204030204" pitchFamily="34" charset="0"/>
                        </a:rPr>
                        <a:t>3</a:t>
                      </a:r>
                    </a:p>
                  </a:txBody>
                  <a:tcPr marL="5107" marR="5107" marT="510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defRPr>
                          <a:solidFill>
                            <a:schemeClr val="tx1"/>
                          </a:solidFill>
                          <a:latin typeface="Calibri" panose="020F0502020204030204"/>
                        </a:defRPr>
                      </a:lvl1pPr>
                      <a:lvl2pPr marL="457200">
                        <a:defRPr>
                          <a:solidFill>
                            <a:schemeClr val="tx1"/>
                          </a:solidFill>
                          <a:latin typeface="Calibri" panose="020F0502020204030204"/>
                        </a:defRPr>
                      </a:lvl2pPr>
                      <a:lvl3pPr marL="914400">
                        <a:defRPr>
                          <a:solidFill>
                            <a:schemeClr val="tx1"/>
                          </a:solidFill>
                          <a:latin typeface="Calibri" panose="020F0502020204030204"/>
                        </a:defRPr>
                      </a:lvl3pPr>
                      <a:lvl4pPr marL="1371600">
                        <a:defRPr>
                          <a:solidFill>
                            <a:schemeClr val="tx1"/>
                          </a:solidFill>
                          <a:latin typeface="Calibri" panose="020F0502020204030204"/>
                        </a:defRPr>
                      </a:lvl4pPr>
                      <a:lvl5pPr marL="1828800">
                        <a:defRPr>
                          <a:solidFill>
                            <a:schemeClr val="tx1"/>
                          </a:solidFill>
                          <a:latin typeface="Calibri" panose="020F0502020204030204"/>
                        </a:defRPr>
                      </a:lvl5pPr>
                      <a:lvl6pPr marL="2286000">
                        <a:defRPr>
                          <a:solidFill>
                            <a:schemeClr val="tx1"/>
                          </a:solidFill>
                          <a:latin typeface="Calibri" panose="020F0502020204030204"/>
                        </a:defRPr>
                      </a:lvl6pPr>
                      <a:lvl7pPr marL="2743200">
                        <a:defRPr>
                          <a:solidFill>
                            <a:schemeClr val="tx1"/>
                          </a:solidFill>
                          <a:latin typeface="Calibri" panose="020F0502020204030204"/>
                        </a:defRPr>
                      </a:lvl7pPr>
                      <a:lvl8pPr marL="3200400">
                        <a:defRPr>
                          <a:solidFill>
                            <a:schemeClr val="tx1"/>
                          </a:solidFill>
                          <a:latin typeface="Calibri" panose="020F0502020204030204"/>
                        </a:defRPr>
                      </a:lvl8pPr>
                      <a:lvl9pPr marL="3657600">
                        <a:defRPr>
                          <a:solidFill>
                            <a:schemeClr val="tx1"/>
                          </a:solidFill>
                          <a:latin typeface="Calibri" panose="020F0502020204030204"/>
                        </a:defRPr>
                      </a:lvl9pPr>
                    </a:lstStyle>
                    <a:p>
                      <a:pPr algn="l" fontAlgn="b"/>
                      <a:r>
                        <a:rPr lang="en-US" sz="800" b="0" i="0" u="none" strike="noStrike">
                          <a:solidFill>
                            <a:srgbClr val="000000"/>
                          </a:solidFill>
                          <a:effectLst/>
                          <a:latin typeface="Calibri" panose="020F0502020204030204" pitchFamily="34" charset="0"/>
                        </a:rPr>
                        <a:t>1st Shuttle 2 Bus Bar L Supply Fault</a:t>
                      </a:r>
                    </a:p>
                  </a:txBody>
                  <a:tcPr marL="5107" marR="5107" marT="5107"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76764643"/>
                  </a:ext>
                </a:extLst>
              </a:tr>
              <a:tr h="130654">
                <a:tc vMerge="1">
                  <a:txBody>
                    <a:bodyPr/>
                    <a:lstStyle/>
                    <a:p>
                      <a:endParaRPr lang="en-US"/>
                    </a:p>
                  </a:txBody>
                  <a:tcPr/>
                </a:tc>
                <a:tc>
                  <a:txBody>
                    <a:bodyPr/>
                    <a:lstStyle>
                      <a:lvl1pPr marL="0">
                        <a:defRPr>
                          <a:solidFill>
                            <a:schemeClr val="tx1"/>
                          </a:solidFill>
                          <a:latin typeface="Calibri" panose="020F0502020204030204"/>
                        </a:defRPr>
                      </a:lvl1pPr>
                      <a:lvl2pPr marL="457200">
                        <a:defRPr>
                          <a:solidFill>
                            <a:schemeClr val="tx1"/>
                          </a:solidFill>
                          <a:latin typeface="Calibri" panose="020F0502020204030204"/>
                        </a:defRPr>
                      </a:lvl2pPr>
                      <a:lvl3pPr marL="914400">
                        <a:defRPr>
                          <a:solidFill>
                            <a:schemeClr val="tx1"/>
                          </a:solidFill>
                          <a:latin typeface="Calibri" panose="020F0502020204030204"/>
                        </a:defRPr>
                      </a:lvl3pPr>
                      <a:lvl4pPr marL="1371600">
                        <a:defRPr>
                          <a:solidFill>
                            <a:schemeClr val="tx1"/>
                          </a:solidFill>
                          <a:latin typeface="Calibri" panose="020F0502020204030204"/>
                        </a:defRPr>
                      </a:lvl4pPr>
                      <a:lvl5pPr marL="1828800">
                        <a:defRPr>
                          <a:solidFill>
                            <a:schemeClr val="tx1"/>
                          </a:solidFill>
                          <a:latin typeface="Calibri" panose="020F0502020204030204"/>
                        </a:defRPr>
                      </a:lvl5pPr>
                      <a:lvl6pPr marL="2286000">
                        <a:defRPr>
                          <a:solidFill>
                            <a:schemeClr val="tx1"/>
                          </a:solidFill>
                          <a:latin typeface="Calibri" panose="020F0502020204030204"/>
                        </a:defRPr>
                      </a:lvl6pPr>
                      <a:lvl7pPr marL="2743200">
                        <a:defRPr>
                          <a:solidFill>
                            <a:schemeClr val="tx1"/>
                          </a:solidFill>
                          <a:latin typeface="Calibri" panose="020F0502020204030204"/>
                        </a:defRPr>
                      </a:lvl7pPr>
                      <a:lvl8pPr marL="3200400">
                        <a:defRPr>
                          <a:solidFill>
                            <a:schemeClr val="tx1"/>
                          </a:solidFill>
                          <a:latin typeface="Calibri" panose="020F0502020204030204"/>
                        </a:defRPr>
                      </a:lvl8pPr>
                      <a:lvl9pPr marL="3657600">
                        <a:defRPr>
                          <a:solidFill>
                            <a:schemeClr val="tx1"/>
                          </a:solidFill>
                          <a:latin typeface="Calibri" panose="020F0502020204030204"/>
                        </a:defRPr>
                      </a:lvl9pPr>
                    </a:lstStyle>
                    <a:p>
                      <a:pPr algn="ctr" fontAlgn="ctr"/>
                      <a:r>
                        <a:rPr lang="en-US" sz="800" b="0" i="0" u="none" strike="noStrike">
                          <a:solidFill>
                            <a:srgbClr val="000000"/>
                          </a:solidFill>
                          <a:effectLst/>
                          <a:latin typeface="Calibri" panose="020F0502020204030204" pitchFamily="34" charset="0"/>
                        </a:rPr>
                        <a:t>4</a:t>
                      </a:r>
                    </a:p>
                  </a:txBody>
                  <a:tcPr marL="5107" marR="5107" marT="510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defRPr>
                          <a:solidFill>
                            <a:schemeClr val="tx1"/>
                          </a:solidFill>
                          <a:latin typeface="Calibri" panose="020F0502020204030204"/>
                        </a:defRPr>
                      </a:lvl1pPr>
                      <a:lvl2pPr marL="457200">
                        <a:defRPr>
                          <a:solidFill>
                            <a:schemeClr val="tx1"/>
                          </a:solidFill>
                          <a:latin typeface="Calibri" panose="020F0502020204030204"/>
                        </a:defRPr>
                      </a:lvl2pPr>
                      <a:lvl3pPr marL="914400">
                        <a:defRPr>
                          <a:solidFill>
                            <a:schemeClr val="tx1"/>
                          </a:solidFill>
                          <a:latin typeface="Calibri" panose="020F0502020204030204"/>
                        </a:defRPr>
                      </a:lvl3pPr>
                      <a:lvl4pPr marL="1371600">
                        <a:defRPr>
                          <a:solidFill>
                            <a:schemeClr val="tx1"/>
                          </a:solidFill>
                          <a:latin typeface="Calibri" panose="020F0502020204030204"/>
                        </a:defRPr>
                      </a:lvl4pPr>
                      <a:lvl5pPr marL="1828800">
                        <a:defRPr>
                          <a:solidFill>
                            <a:schemeClr val="tx1"/>
                          </a:solidFill>
                          <a:latin typeface="Calibri" panose="020F0502020204030204"/>
                        </a:defRPr>
                      </a:lvl5pPr>
                      <a:lvl6pPr marL="2286000">
                        <a:defRPr>
                          <a:solidFill>
                            <a:schemeClr val="tx1"/>
                          </a:solidFill>
                          <a:latin typeface="Calibri" panose="020F0502020204030204"/>
                        </a:defRPr>
                      </a:lvl6pPr>
                      <a:lvl7pPr marL="2743200">
                        <a:defRPr>
                          <a:solidFill>
                            <a:schemeClr val="tx1"/>
                          </a:solidFill>
                          <a:latin typeface="Calibri" panose="020F0502020204030204"/>
                        </a:defRPr>
                      </a:lvl7pPr>
                      <a:lvl8pPr marL="3200400">
                        <a:defRPr>
                          <a:solidFill>
                            <a:schemeClr val="tx1"/>
                          </a:solidFill>
                          <a:latin typeface="Calibri" panose="020F0502020204030204"/>
                        </a:defRPr>
                      </a:lvl8pPr>
                      <a:lvl9pPr marL="3657600">
                        <a:defRPr>
                          <a:solidFill>
                            <a:schemeClr val="tx1"/>
                          </a:solidFill>
                          <a:latin typeface="Calibri" panose="020F0502020204030204"/>
                        </a:defRPr>
                      </a:lvl9pPr>
                    </a:lstStyle>
                    <a:p>
                      <a:pPr algn="l" fontAlgn="b"/>
                      <a:r>
                        <a:rPr lang="en-US" sz="800" b="0" i="0" u="none" strike="noStrike">
                          <a:solidFill>
                            <a:srgbClr val="000000"/>
                          </a:solidFill>
                          <a:effectLst/>
                          <a:latin typeface="Calibri" panose="020F0502020204030204" pitchFamily="34" charset="0"/>
                        </a:rPr>
                        <a:t>2st Shuttle 1 Bus Bar R Supply Fault</a:t>
                      </a:r>
                    </a:p>
                  </a:txBody>
                  <a:tcPr marL="5107" marR="5107" marT="5107"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11103413"/>
                  </a:ext>
                </a:extLst>
              </a:tr>
              <a:tr h="130654">
                <a:tc vMerge="1">
                  <a:txBody>
                    <a:bodyPr/>
                    <a:lstStyle/>
                    <a:p>
                      <a:endParaRPr lang="en-US"/>
                    </a:p>
                  </a:txBody>
                  <a:tcPr/>
                </a:tc>
                <a:tc>
                  <a:txBody>
                    <a:bodyPr/>
                    <a:lstStyle>
                      <a:lvl1pPr marL="0">
                        <a:defRPr>
                          <a:solidFill>
                            <a:schemeClr val="tx1"/>
                          </a:solidFill>
                          <a:latin typeface="Calibri" panose="020F0502020204030204"/>
                        </a:defRPr>
                      </a:lvl1pPr>
                      <a:lvl2pPr marL="457200">
                        <a:defRPr>
                          <a:solidFill>
                            <a:schemeClr val="tx1"/>
                          </a:solidFill>
                          <a:latin typeface="Calibri" panose="020F0502020204030204"/>
                        </a:defRPr>
                      </a:lvl2pPr>
                      <a:lvl3pPr marL="914400">
                        <a:defRPr>
                          <a:solidFill>
                            <a:schemeClr val="tx1"/>
                          </a:solidFill>
                          <a:latin typeface="Calibri" panose="020F0502020204030204"/>
                        </a:defRPr>
                      </a:lvl3pPr>
                      <a:lvl4pPr marL="1371600">
                        <a:defRPr>
                          <a:solidFill>
                            <a:schemeClr val="tx1"/>
                          </a:solidFill>
                          <a:latin typeface="Calibri" panose="020F0502020204030204"/>
                        </a:defRPr>
                      </a:lvl4pPr>
                      <a:lvl5pPr marL="1828800">
                        <a:defRPr>
                          <a:solidFill>
                            <a:schemeClr val="tx1"/>
                          </a:solidFill>
                          <a:latin typeface="Calibri" panose="020F0502020204030204"/>
                        </a:defRPr>
                      </a:lvl5pPr>
                      <a:lvl6pPr marL="2286000">
                        <a:defRPr>
                          <a:solidFill>
                            <a:schemeClr val="tx1"/>
                          </a:solidFill>
                          <a:latin typeface="Calibri" panose="020F0502020204030204"/>
                        </a:defRPr>
                      </a:lvl6pPr>
                      <a:lvl7pPr marL="2743200">
                        <a:defRPr>
                          <a:solidFill>
                            <a:schemeClr val="tx1"/>
                          </a:solidFill>
                          <a:latin typeface="Calibri" panose="020F0502020204030204"/>
                        </a:defRPr>
                      </a:lvl7pPr>
                      <a:lvl8pPr marL="3200400">
                        <a:defRPr>
                          <a:solidFill>
                            <a:schemeClr val="tx1"/>
                          </a:solidFill>
                          <a:latin typeface="Calibri" panose="020F0502020204030204"/>
                        </a:defRPr>
                      </a:lvl8pPr>
                      <a:lvl9pPr marL="3657600">
                        <a:defRPr>
                          <a:solidFill>
                            <a:schemeClr val="tx1"/>
                          </a:solidFill>
                          <a:latin typeface="Calibri" panose="020F0502020204030204"/>
                        </a:defRPr>
                      </a:lvl9pPr>
                    </a:lstStyle>
                    <a:p>
                      <a:pPr algn="ctr" fontAlgn="ctr"/>
                      <a:r>
                        <a:rPr lang="en-US" sz="800" b="0" i="0" u="none" strike="noStrike">
                          <a:solidFill>
                            <a:srgbClr val="000000"/>
                          </a:solidFill>
                          <a:effectLst/>
                          <a:latin typeface="Calibri" panose="020F0502020204030204" pitchFamily="34" charset="0"/>
                        </a:rPr>
                        <a:t>5</a:t>
                      </a:r>
                    </a:p>
                  </a:txBody>
                  <a:tcPr marL="5107" marR="5107" marT="510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defRPr>
                          <a:solidFill>
                            <a:schemeClr val="tx1"/>
                          </a:solidFill>
                          <a:latin typeface="Calibri" panose="020F0502020204030204"/>
                        </a:defRPr>
                      </a:lvl1pPr>
                      <a:lvl2pPr marL="457200">
                        <a:defRPr>
                          <a:solidFill>
                            <a:schemeClr val="tx1"/>
                          </a:solidFill>
                          <a:latin typeface="Calibri" panose="020F0502020204030204"/>
                        </a:defRPr>
                      </a:lvl2pPr>
                      <a:lvl3pPr marL="914400">
                        <a:defRPr>
                          <a:solidFill>
                            <a:schemeClr val="tx1"/>
                          </a:solidFill>
                          <a:latin typeface="Calibri" panose="020F0502020204030204"/>
                        </a:defRPr>
                      </a:lvl3pPr>
                      <a:lvl4pPr marL="1371600">
                        <a:defRPr>
                          <a:solidFill>
                            <a:schemeClr val="tx1"/>
                          </a:solidFill>
                          <a:latin typeface="Calibri" panose="020F0502020204030204"/>
                        </a:defRPr>
                      </a:lvl4pPr>
                      <a:lvl5pPr marL="1828800">
                        <a:defRPr>
                          <a:solidFill>
                            <a:schemeClr val="tx1"/>
                          </a:solidFill>
                          <a:latin typeface="Calibri" panose="020F0502020204030204"/>
                        </a:defRPr>
                      </a:lvl5pPr>
                      <a:lvl6pPr marL="2286000">
                        <a:defRPr>
                          <a:solidFill>
                            <a:schemeClr val="tx1"/>
                          </a:solidFill>
                          <a:latin typeface="Calibri" panose="020F0502020204030204"/>
                        </a:defRPr>
                      </a:lvl6pPr>
                      <a:lvl7pPr marL="2743200">
                        <a:defRPr>
                          <a:solidFill>
                            <a:schemeClr val="tx1"/>
                          </a:solidFill>
                          <a:latin typeface="Calibri" panose="020F0502020204030204"/>
                        </a:defRPr>
                      </a:lvl7pPr>
                      <a:lvl8pPr marL="3200400">
                        <a:defRPr>
                          <a:solidFill>
                            <a:schemeClr val="tx1"/>
                          </a:solidFill>
                          <a:latin typeface="Calibri" panose="020F0502020204030204"/>
                        </a:defRPr>
                      </a:lvl8pPr>
                      <a:lvl9pPr marL="3657600">
                        <a:defRPr>
                          <a:solidFill>
                            <a:schemeClr val="tx1"/>
                          </a:solidFill>
                          <a:latin typeface="Calibri" panose="020F0502020204030204"/>
                        </a:defRPr>
                      </a:lvl9pPr>
                    </a:lstStyle>
                    <a:p>
                      <a:pPr algn="l" fontAlgn="b"/>
                      <a:r>
                        <a:rPr lang="en-US" sz="800" b="0" i="0" u="none" strike="noStrike">
                          <a:solidFill>
                            <a:srgbClr val="000000"/>
                          </a:solidFill>
                          <a:effectLst/>
                          <a:latin typeface="Calibri" panose="020F0502020204030204" pitchFamily="34" charset="0"/>
                        </a:rPr>
                        <a:t>3st Cycle Time Over</a:t>
                      </a:r>
                    </a:p>
                  </a:txBody>
                  <a:tcPr marL="5107" marR="5107" marT="5107"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59034945"/>
                  </a:ext>
                </a:extLst>
              </a:tr>
              <a:tr h="130654">
                <a:tc vMerge="1">
                  <a:txBody>
                    <a:bodyPr/>
                    <a:lstStyle/>
                    <a:p>
                      <a:endParaRPr lang="en-US"/>
                    </a:p>
                  </a:txBody>
                  <a:tcPr/>
                </a:tc>
                <a:tc>
                  <a:txBody>
                    <a:bodyPr/>
                    <a:lstStyle>
                      <a:lvl1pPr marL="0">
                        <a:defRPr>
                          <a:solidFill>
                            <a:schemeClr val="tx1"/>
                          </a:solidFill>
                          <a:latin typeface="Calibri" panose="020F0502020204030204"/>
                        </a:defRPr>
                      </a:lvl1pPr>
                      <a:lvl2pPr marL="457200">
                        <a:defRPr>
                          <a:solidFill>
                            <a:schemeClr val="tx1"/>
                          </a:solidFill>
                          <a:latin typeface="Calibri" panose="020F0502020204030204"/>
                        </a:defRPr>
                      </a:lvl2pPr>
                      <a:lvl3pPr marL="914400">
                        <a:defRPr>
                          <a:solidFill>
                            <a:schemeClr val="tx1"/>
                          </a:solidFill>
                          <a:latin typeface="Calibri" panose="020F0502020204030204"/>
                        </a:defRPr>
                      </a:lvl3pPr>
                      <a:lvl4pPr marL="1371600">
                        <a:defRPr>
                          <a:solidFill>
                            <a:schemeClr val="tx1"/>
                          </a:solidFill>
                          <a:latin typeface="Calibri" panose="020F0502020204030204"/>
                        </a:defRPr>
                      </a:lvl4pPr>
                      <a:lvl5pPr marL="1828800">
                        <a:defRPr>
                          <a:solidFill>
                            <a:schemeClr val="tx1"/>
                          </a:solidFill>
                          <a:latin typeface="Calibri" panose="020F0502020204030204"/>
                        </a:defRPr>
                      </a:lvl5pPr>
                      <a:lvl6pPr marL="2286000">
                        <a:defRPr>
                          <a:solidFill>
                            <a:schemeClr val="tx1"/>
                          </a:solidFill>
                          <a:latin typeface="Calibri" panose="020F0502020204030204"/>
                        </a:defRPr>
                      </a:lvl6pPr>
                      <a:lvl7pPr marL="2743200">
                        <a:defRPr>
                          <a:solidFill>
                            <a:schemeClr val="tx1"/>
                          </a:solidFill>
                          <a:latin typeface="Calibri" panose="020F0502020204030204"/>
                        </a:defRPr>
                      </a:lvl7pPr>
                      <a:lvl8pPr marL="3200400">
                        <a:defRPr>
                          <a:solidFill>
                            <a:schemeClr val="tx1"/>
                          </a:solidFill>
                          <a:latin typeface="Calibri" panose="020F0502020204030204"/>
                        </a:defRPr>
                      </a:lvl8pPr>
                      <a:lvl9pPr marL="3657600">
                        <a:defRPr>
                          <a:solidFill>
                            <a:schemeClr val="tx1"/>
                          </a:solidFill>
                          <a:latin typeface="Calibri" panose="020F0502020204030204"/>
                        </a:defRPr>
                      </a:lvl9pPr>
                    </a:lstStyle>
                    <a:p>
                      <a:pPr algn="ctr" fontAlgn="ctr"/>
                      <a:r>
                        <a:rPr lang="en-US" sz="800" b="0" i="0" u="none" strike="noStrike">
                          <a:solidFill>
                            <a:srgbClr val="000000"/>
                          </a:solidFill>
                          <a:effectLst/>
                          <a:latin typeface="Calibri" panose="020F0502020204030204" pitchFamily="34" charset="0"/>
                        </a:rPr>
                        <a:t>6</a:t>
                      </a:r>
                    </a:p>
                  </a:txBody>
                  <a:tcPr marL="5107" marR="5107" marT="510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defRPr>
                          <a:solidFill>
                            <a:schemeClr val="tx1"/>
                          </a:solidFill>
                          <a:latin typeface="Calibri" panose="020F0502020204030204"/>
                        </a:defRPr>
                      </a:lvl1pPr>
                      <a:lvl2pPr marL="457200">
                        <a:defRPr>
                          <a:solidFill>
                            <a:schemeClr val="tx1"/>
                          </a:solidFill>
                          <a:latin typeface="Calibri" panose="020F0502020204030204"/>
                        </a:defRPr>
                      </a:lvl2pPr>
                      <a:lvl3pPr marL="914400">
                        <a:defRPr>
                          <a:solidFill>
                            <a:schemeClr val="tx1"/>
                          </a:solidFill>
                          <a:latin typeface="Calibri" panose="020F0502020204030204"/>
                        </a:defRPr>
                      </a:lvl3pPr>
                      <a:lvl4pPr marL="1371600">
                        <a:defRPr>
                          <a:solidFill>
                            <a:schemeClr val="tx1"/>
                          </a:solidFill>
                          <a:latin typeface="Calibri" panose="020F0502020204030204"/>
                        </a:defRPr>
                      </a:lvl4pPr>
                      <a:lvl5pPr marL="1828800">
                        <a:defRPr>
                          <a:solidFill>
                            <a:schemeClr val="tx1"/>
                          </a:solidFill>
                          <a:latin typeface="Calibri" panose="020F0502020204030204"/>
                        </a:defRPr>
                      </a:lvl5pPr>
                      <a:lvl6pPr marL="2286000">
                        <a:defRPr>
                          <a:solidFill>
                            <a:schemeClr val="tx1"/>
                          </a:solidFill>
                          <a:latin typeface="Calibri" panose="020F0502020204030204"/>
                        </a:defRPr>
                      </a:lvl6pPr>
                      <a:lvl7pPr marL="2743200">
                        <a:defRPr>
                          <a:solidFill>
                            <a:schemeClr val="tx1"/>
                          </a:solidFill>
                          <a:latin typeface="Calibri" panose="020F0502020204030204"/>
                        </a:defRPr>
                      </a:lvl7pPr>
                      <a:lvl8pPr marL="3200400">
                        <a:defRPr>
                          <a:solidFill>
                            <a:schemeClr val="tx1"/>
                          </a:solidFill>
                          <a:latin typeface="Calibri" panose="020F0502020204030204"/>
                        </a:defRPr>
                      </a:lvl8pPr>
                      <a:lvl9pPr marL="3657600">
                        <a:defRPr>
                          <a:solidFill>
                            <a:schemeClr val="tx1"/>
                          </a:solidFill>
                          <a:latin typeface="Calibri" panose="020F0502020204030204"/>
                        </a:defRPr>
                      </a:lvl9pPr>
                    </a:lstStyle>
                    <a:p>
                      <a:pPr algn="l" fontAlgn="b"/>
                      <a:r>
                        <a:rPr lang="en-US" sz="800" b="0" i="0" u="none" strike="noStrike">
                          <a:solidFill>
                            <a:srgbClr val="000000"/>
                          </a:solidFill>
                          <a:effectLst/>
                          <a:latin typeface="Calibri" panose="020F0502020204030204" pitchFamily="34" charset="0"/>
                        </a:rPr>
                        <a:t>3st Excision Part Supply Fault</a:t>
                      </a:r>
                    </a:p>
                  </a:txBody>
                  <a:tcPr marL="5107" marR="5107" marT="5107"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5207715"/>
                  </a:ext>
                </a:extLst>
              </a:tr>
              <a:tr h="130654">
                <a:tc vMerge="1">
                  <a:txBody>
                    <a:bodyPr/>
                    <a:lstStyle/>
                    <a:p>
                      <a:endParaRPr lang="en-US"/>
                    </a:p>
                  </a:txBody>
                  <a:tcPr/>
                </a:tc>
                <a:tc>
                  <a:txBody>
                    <a:bodyPr/>
                    <a:lstStyle>
                      <a:lvl1pPr marL="0">
                        <a:defRPr>
                          <a:solidFill>
                            <a:schemeClr val="tx1"/>
                          </a:solidFill>
                          <a:latin typeface="Calibri" panose="020F0502020204030204"/>
                        </a:defRPr>
                      </a:lvl1pPr>
                      <a:lvl2pPr marL="457200">
                        <a:defRPr>
                          <a:solidFill>
                            <a:schemeClr val="tx1"/>
                          </a:solidFill>
                          <a:latin typeface="Calibri" panose="020F0502020204030204"/>
                        </a:defRPr>
                      </a:lvl2pPr>
                      <a:lvl3pPr marL="914400">
                        <a:defRPr>
                          <a:solidFill>
                            <a:schemeClr val="tx1"/>
                          </a:solidFill>
                          <a:latin typeface="Calibri" panose="020F0502020204030204"/>
                        </a:defRPr>
                      </a:lvl3pPr>
                      <a:lvl4pPr marL="1371600">
                        <a:defRPr>
                          <a:solidFill>
                            <a:schemeClr val="tx1"/>
                          </a:solidFill>
                          <a:latin typeface="Calibri" panose="020F0502020204030204"/>
                        </a:defRPr>
                      </a:lvl4pPr>
                      <a:lvl5pPr marL="1828800">
                        <a:defRPr>
                          <a:solidFill>
                            <a:schemeClr val="tx1"/>
                          </a:solidFill>
                          <a:latin typeface="Calibri" panose="020F0502020204030204"/>
                        </a:defRPr>
                      </a:lvl5pPr>
                      <a:lvl6pPr marL="2286000">
                        <a:defRPr>
                          <a:solidFill>
                            <a:schemeClr val="tx1"/>
                          </a:solidFill>
                          <a:latin typeface="Calibri" panose="020F0502020204030204"/>
                        </a:defRPr>
                      </a:lvl6pPr>
                      <a:lvl7pPr marL="2743200">
                        <a:defRPr>
                          <a:solidFill>
                            <a:schemeClr val="tx1"/>
                          </a:solidFill>
                          <a:latin typeface="Calibri" panose="020F0502020204030204"/>
                        </a:defRPr>
                      </a:lvl7pPr>
                      <a:lvl8pPr marL="3200400">
                        <a:defRPr>
                          <a:solidFill>
                            <a:schemeClr val="tx1"/>
                          </a:solidFill>
                          <a:latin typeface="Calibri" panose="020F0502020204030204"/>
                        </a:defRPr>
                      </a:lvl8pPr>
                      <a:lvl9pPr marL="3657600">
                        <a:defRPr>
                          <a:solidFill>
                            <a:schemeClr val="tx1"/>
                          </a:solidFill>
                          <a:latin typeface="Calibri" panose="020F0502020204030204"/>
                        </a:defRPr>
                      </a:lvl9pPr>
                    </a:lstStyle>
                    <a:p>
                      <a:pPr algn="ctr" fontAlgn="ctr"/>
                      <a:r>
                        <a:rPr lang="en-US" sz="800" b="0" i="0" u="none" strike="noStrike">
                          <a:solidFill>
                            <a:srgbClr val="000000"/>
                          </a:solidFill>
                          <a:effectLst/>
                          <a:latin typeface="Calibri" panose="020F0502020204030204" pitchFamily="34" charset="0"/>
                        </a:rPr>
                        <a:t>7</a:t>
                      </a:r>
                    </a:p>
                  </a:txBody>
                  <a:tcPr marL="5107" marR="5107" marT="510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defRPr>
                          <a:solidFill>
                            <a:schemeClr val="tx1"/>
                          </a:solidFill>
                          <a:latin typeface="Calibri" panose="020F0502020204030204"/>
                        </a:defRPr>
                      </a:lvl1pPr>
                      <a:lvl2pPr marL="457200">
                        <a:defRPr>
                          <a:solidFill>
                            <a:schemeClr val="tx1"/>
                          </a:solidFill>
                          <a:latin typeface="Calibri" panose="020F0502020204030204"/>
                        </a:defRPr>
                      </a:lvl2pPr>
                      <a:lvl3pPr marL="914400">
                        <a:defRPr>
                          <a:solidFill>
                            <a:schemeClr val="tx1"/>
                          </a:solidFill>
                          <a:latin typeface="Calibri" panose="020F0502020204030204"/>
                        </a:defRPr>
                      </a:lvl3pPr>
                      <a:lvl4pPr marL="1371600">
                        <a:defRPr>
                          <a:solidFill>
                            <a:schemeClr val="tx1"/>
                          </a:solidFill>
                          <a:latin typeface="Calibri" panose="020F0502020204030204"/>
                        </a:defRPr>
                      </a:lvl4pPr>
                      <a:lvl5pPr marL="1828800">
                        <a:defRPr>
                          <a:solidFill>
                            <a:schemeClr val="tx1"/>
                          </a:solidFill>
                          <a:latin typeface="Calibri" panose="020F0502020204030204"/>
                        </a:defRPr>
                      </a:lvl5pPr>
                      <a:lvl6pPr marL="2286000">
                        <a:defRPr>
                          <a:solidFill>
                            <a:schemeClr val="tx1"/>
                          </a:solidFill>
                          <a:latin typeface="Calibri" panose="020F0502020204030204"/>
                        </a:defRPr>
                      </a:lvl6pPr>
                      <a:lvl7pPr marL="2743200">
                        <a:defRPr>
                          <a:solidFill>
                            <a:schemeClr val="tx1"/>
                          </a:solidFill>
                          <a:latin typeface="Calibri" panose="020F0502020204030204"/>
                        </a:defRPr>
                      </a:lvl7pPr>
                      <a:lvl8pPr marL="3200400">
                        <a:defRPr>
                          <a:solidFill>
                            <a:schemeClr val="tx1"/>
                          </a:solidFill>
                          <a:latin typeface="Calibri" panose="020F0502020204030204"/>
                        </a:defRPr>
                      </a:lvl8pPr>
                      <a:lvl9pPr marL="3657600">
                        <a:defRPr>
                          <a:solidFill>
                            <a:schemeClr val="tx1"/>
                          </a:solidFill>
                          <a:latin typeface="Calibri" panose="020F0502020204030204"/>
                        </a:defRPr>
                      </a:lvl9pPr>
                    </a:lstStyle>
                    <a:p>
                      <a:pPr algn="l" fontAlgn="b"/>
                      <a:r>
                        <a:rPr lang="en-US" sz="800" b="0" i="0" u="none" strike="noStrike">
                          <a:solidFill>
                            <a:srgbClr val="000000"/>
                          </a:solidFill>
                          <a:effectLst/>
                          <a:latin typeface="Calibri" panose="020F0502020204030204" pitchFamily="34" charset="0"/>
                        </a:rPr>
                        <a:t>03st C V Excision Memory Discord Fault</a:t>
                      </a:r>
                    </a:p>
                  </a:txBody>
                  <a:tcPr marL="5107" marR="5107" marT="5107"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84074995"/>
                  </a:ext>
                </a:extLst>
              </a:tr>
              <a:tr h="130654">
                <a:tc vMerge="1">
                  <a:txBody>
                    <a:bodyPr/>
                    <a:lstStyle/>
                    <a:p>
                      <a:endParaRPr lang="en-US"/>
                    </a:p>
                  </a:txBody>
                  <a:tcPr/>
                </a:tc>
                <a:tc>
                  <a:txBody>
                    <a:bodyPr/>
                    <a:lstStyle>
                      <a:lvl1pPr marL="0">
                        <a:defRPr>
                          <a:solidFill>
                            <a:schemeClr val="tx1"/>
                          </a:solidFill>
                          <a:latin typeface="Calibri" panose="020F0502020204030204"/>
                        </a:defRPr>
                      </a:lvl1pPr>
                      <a:lvl2pPr marL="457200">
                        <a:defRPr>
                          <a:solidFill>
                            <a:schemeClr val="tx1"/>
                          </a:solidFill>
                          <a:latin typeface="Calibri" panose="020F0502020204030204"/>
                        </a:defRPr>
                      </a:lvl2pPr>
                      <a:lvl3pPr marL="914400">
                        <a:defRPr>
                          <a:solidFill>
                            <a:schemeClr val="tx1"/>
                          </a:solidFill>
                          <a:latin typeface="Calibri" panose="020F0502020204030204"/>
                        </a:defRPr>
                      </a:lvl3pPr>
                      <a:lvl4pPr marL="1371600">
                        <a:defRPr>
                          <a:solidFill>
                            <a:schemeClr val="tx1"/>
                          </a:solidFill>
                          <a:latin typeface="Calibri" panose="020F0502020204030204"/>
                        </a:defRPr>
                      </a:lvl4pPr>
                      <a:lvl5pPr marL="1828800">
                        <a:defRPr>
                          <a:solidFill>
                            <a:schemeClr val="tx1"/>
                          </a:solidFill>
                          <a:latin typeface="Calibri" panose="020F0502020204030204"/>
                        </a:defRPr>
                      </a:lvl5pPr>
                      <a:lvl6pPr marL="2286000">
                        <a:defRPr>
                          <a:solidFill>
                            <a:schemeClr val="tx1"/>
                          </a:solidFill>
                          <a:latin typeface="Calibri" panose="020F0502020204030204"/>
                        </a:defRPr>
                      </a:lvl6pPr>
                      <a:lvl7pPr marL="2743200">
                        <a:defRPr>
                          <a:solidFill>
                            <a:schemeClr val="tx1"/>
                          </a:solidFill>
                          <a:latin typeface="Calibri" panose="020F0502020204030204"/>
                        </a:defRPr>
                      </a:lvl7pPr>
                      <a:lvl8pPr marL="3200400">
                        <a:defRPr>
                          <a:solidFill>
                            <a:schemeClr val="tx1"/>
                          </a:solidFill>
                          <a:latin typeface="Calibri" panose="020F0502020204030204"/>
                        </a:defRPr>
                      </a:lvl8pPr>
                      <a:lvl9pPr marL="3657600">
                        <a:defRPr>
                          <a:solidFill>
                            <a:schemeClr val="tx1"/>
                          </a:solidFill>
                          <a:latin typeface="Calibri" panose="020F0502020204030204"/>
                        </a:defRPr>
                      </a:lvl9pPr>
                    </a:lstStyle>
                    <a:p>
                      <a:pPr algn="ctr" fontAlgn="ctr"/>
                      <a:r>
                        <a:rPr lang="en-US" sz="800" b="0" i="0" u="none" strike="noStrike">
                          <a:solidFill>
                            <a:srgbClr val="000000"/>
                          </a:solidFill>
                          <a:effectLst/>
                          <a:latin typeface="Calibri" panose="020F0502020204030204" pitchFamily="34" charset="0"/>
                        </a:rPr>
                        <a:t>8</a:t>
                      </a:r>
                    </a:p>
                  </a:txBody>
                  <a:tcPr marL="5107" marR="5107" marT="510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defRPr>
                          <a:solidFill>
                            <a:schemeClr val="tx1"/>
                          </a:solidFill>
                          <a:latin typeface="Calibri" panose="020F0502020204030204"/>
                        </a:defRPr>
                      </a:lvl1pPr>
                      <a:lvl2pPr marL="457200">
                        <a:defRPr>
                          <a:solidFill>
                            <a:schemeClr val="tx1"/>
                          </a:solidFill>
                          <a:latin typeface="Calibri" panose="020F0502020204030204"/>
                        </a:defRPr>
                      </a:lvl2pPr>
                      <a:lvl3pPr marL="914400">
                        <a:defRPr>
                          <a:solidFill>
                            <a:schemeClr val="tx1"/>
                          </a:solidFill>
                          <a:latin typeface="Calibri" panose="020F0502020204030204"/>
                        </a:defRPr>
                      </a:lvl3pPr>
                      <a:lvl4pPr marL="1371600">
                        <a:defRPr>
                          <a:solidFill>
                            <a:schemeClr val="tx1"/>
                          </a:solidFill>
                          <a:latin typeface="Calibri" panose="020F0502020204030204"/>
                        </a:defRPr>
                      </a:lvl4pPr>
                      <a:lvl5pPr marL="1828800">
                        <a:defRPr>
                          <a:solidFill>
                            <a:schemeClr val="tx1"/>
                          </a:solidFill>
                          <a:latin typeface="Calibri" panose="020F0502020204030204"/>
                        </a:defRPr>
                      </a:lvl5pPr>
                      <a:lvl6pPr marL="2286000">
                        <a:defRPr>
                          <a:solidFill>
                            <a:schemeClr val="tx1"/>
                          </a:solidFill>
                          <a:latin typeface="Calibri" panose="020F0502020204030204"/>
                        </a:defRPr>
                      </a:lvl6pPr>
                      <a:lvl7pPr marL="2743200">
                        <a:defRPr>
                          <a:solidFill>
                            <a:schemeClr val="tx1"/>
                          </a:solidFill>
                          <a:latin typeface="Calibri" panose="020F0502020204030204"/>
                        </a:defRPr>
                      </a:lvl7pPr>
                      <a:lvl8pPr marL="3200400">
                        <a:defRPr>
                          <a:solidFill>
                            <a:schemeClr val="tx1"/>
                          </a:solidFill>
                          <a:latin typeface="Calibri" panose="020F0502020204030204"/>
                        </a:defRPr>
                      </a:lvl8pPr>
                      <a:lvl9pPr marL="3657600">
                        <a:defRPr>
                          <a:solidFill>
                            <a:schemeClr val="tx1"/>
                          </a:solidFill>
                          <a:latin typeface="Calibri" panose="020F0502020204030204"/>
                        </a:defRPr>
                      </a:lvl9pPr>
                    </a:lstStyle>
                    <a:p>
                      <a:pPr algn="l" fontAlgn="b"/>
                      <a:r>
                        <a:rPr lang="en-US" sz="800" b="0" i="0" u="none" strike="noStrike">
                          <a:solidFill>
                            <a:srgbClr val="000000"/>
                          </a:solidFill>
                          <a:effectLst/>
                          <a:latin typeface="Calibri" panose="020F0502020204030204" pitchFamily="34" charset="0"/>
                        </a:rPr>
                        <a:t>3st Before Camera Part Supply Fault</a:t>
                      </a:r>
                    </a:p>
                  </a:txBody>
                  <a:tcPr marL="5107" marR="5107" marT="5107"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57826468"/>
                  </a:ext>
                </a:extLst>
              </a:tr>
              <a:tr h="137186">
                <a:tc vMerge="1">
                  <a:txBody>
                    <a:bodyPr/>
                    <a:lstStyle/>
                    <a:p>
                      <a:endParaRPr lang="en-US"/>
                    </a:p>
                  </a:txBody>
                  <a:tcPr/>
                </a:tc>
                <a:tc>
                  <a:txBody>
                    <a:bodyPr/>
                    <a:lstStyle>
                      <a:lvl1pPr marL="0">
                        <a:defRPr>
                          <a:solidFill>
                            <a:schemeClr val="tx1"/>
                          </a:solidFill>
                          <a:latin typeface="Calibri" panose="020F0502020204030204"/>
                        </a:defRPr>
                      </a:lvl1pPr>
                      <a:lvl2pPr marL="457200">
                        <a:defRPr>
                          <a:solidFill>
                            <a:schemeClr val="tx1"/>
                          </a:solidFill>
                          <a:latin typeface="Calibri" panose="020F0502020204030204"/>
                        </a:defRPr>
                      </a:lvl2pPr>
                      <a:lvl3pPr marL="914400">
                        <a:defRPr>
                          <a:solidFill>
                            <a:schemeClr val="tx1"/>
                          </a:solidFill>
                          <a:latin typeface="Calibri" panose="020F0502020204030204"/>
                        </a:defRPr>
                      </a:lvl3pPr>
                      <a:lvl4pPr marL="1371600">
                        <a:defRPr>
                          <a:solidFill>
                            <a:schemeClr val="tx1"/>
                          </a:solidFill>
                          <a:latin typeface="Calibri" panose="020F0502020204030204"/>
                        </a:defRPr>
                      </a:lvl4pPr>
                      <a:lvl5pPr marL="1828800">
                        <a:defRPr>
                          <a:solidFill>
                            <a:schemeClr val="tx1"/>
                          </a:solidFill>
                          <a:latin typeface="Calibri" panose="020F0502020204030204"/>
                        </a:defRPr>
                      </a:lvl5pPr>
                      <a:lvl6pPr marL="2286000">
                        <a:defRPr>
                          <a:solidFill>
                            <a:schemeClr val="tx1"/>
                          </a:solidFill>
                          <a:latin typeface="Calibri" panose="020F0502020204030204"/>
                        </a:defRPr>
                      </a:lvl6pPr>
                      <a:lvl7pPr marL="2743200">
                        <a:defRPr>
                          <a:solidFill>
                            <a:schemeClr val="tx1"/>
                          </a:solidFill>
                          <a:latin typeface="Calibri" panose="020F0502020204030204"/>
                        </a:defRPr>
                      </a:lvl7pPr>
                      <a:lvl8pPr marL="3200400">
                        <a:defRPr>
                          <a:solidFill>
                            <a:schemeClr val="tx1"/>
                          </a:solidFill>
                          <a:latin typeface="Calibri" panose="020F0502020204030204"/>
                        </a:defRPr>
                      </a:lvl8pPr>
                      <a:lvl9pPr marL="3657600">
                        <a:defRPr>
                          <a:solidFill>
                            <a:schemeClr val="tx1"/>
                          </a:solidFill>
                          <a:latin typeface="Calibri" panose="020F0502020204030204"/>
                        </a:defRPr>
                      </a:lvl9pPr>
                    </a:lstStyle>
                    <a:p>
                      <a:pPr algn="ctr" fontAlgn="ctr"/>
                      <a:r>
                        <a:rPr lang="en-US" sz="800" b="0" i="0" u="none" strike="noStrike">
                          <a:solidFill>
                            <a:srgbClr val="000000"/>
                          </a:solidFill>
                          <a:effectLst/>
                          <a:latin typeface="Calibri" panose="020F0502020204030204" pitchFamily="34" charset="0"/>
                        </a:rPr>
                        <a:t>9</a:t>
                      </a:r>
                    </a:p>
                  </a:txBody>
                  <a:tcPr marL="5107" marR="5107" marT="510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defRPr>
                          <a:solidFill>
                            <a:schemeClr val="tx1"/>
                          </a:solidFill>
                          <a:latin typeface="Calibri" panose="020F0502020204030204"/>
                        </a:defRPr>
                      </a:lvl1pPr>
                      <a:lvl2pPr marL="457200">
                        <a:defRPr>
                          <a:solidFill>
                            <a:schemeClr val="tx1"/>
                          </a:solidFill>
                          <a:latin typeface="Calibri" panose="020F0502020204030204"/>
                        </a:defRPr>
                      </a:lvl2pPr>
                      <a:lvl3pPr marL="914400">
                        <a:defRPr>
                          <a:solidFill>
                            <a:schemeClr val="tx1"/>
                          </a:solidFill>
                          <a:latin typeface="Calibri" panose="020F0502020204030204"/>
                        </a:defRPr>
                      </a:lvl3pPr>
                      <a:lvl4pPr marL="1371600">
                        <a:defRPr>
                          <a:solidFill>
                            <a:schemeClr val="tx1"/>
                          </a:solidFill>
                          <a:latin typeface="Calibri" panose="020F0502020204030204"/>
                        </a:defRPr>
                      </a:lvl4pPr>
                      <a:lvl5pPr marL="1828800">
                        <a:defRPr>
                          <a:solidFill>
                            <a:schemeClr val="tx1"/>
                          </a:solidFill>
                          <a:latin typeface="Calibri" panose="020F0502020204030204"/>
                        </a:defRPr>
                      </a:lvl5pPr>
                      <a:lvl6pPr marL="2286000">
                        <a:defRPr>
                          <a:solidFill>
                            <a:schemeClr val="tx1"/>
                          </a:solidFill>
                          <a:latin typeface="Calibri" panose="020F0502020204030204"/>
                        </a:defRPr>
                      </a:lvl6pPr>
                      <a:lvl7pPr marL="2743200">
                        <a:defRPr>
                          <a:solidFill>
                            <a:schemeClr val="tx1"/>
                          </a:solidFill>
                          <a:latin typeface="Calibri" panose="020F0502020204030204"/>
                        </a:defRPr>
                      </a:lvl7pPr>
                      <a:lvl8pPr marL="3200400">
                        <a:defRPr>
                          <a:solidFill>
                            <a:schemeClr val="tx1"/>
                          </a:solidFill>
                          <a:latin typeface="Calibri" panose="020F0502020204030204"/>
                        </a:defRPr>
                      </a:lvl8pPr>
                      <a:lvl9pPr marL="3657600">
                        <a:defRPr>
                          <a:solidFill>
                            <a:schemeClr val="tx1"/>
                          </a:solidFill>
                          <a:latin typeface="Calibri" panose="020F0502020204030204"/>
                        </a:defRPr>
                      </a:lvl9pPr>
                    </a:lstStyle>
                    <a:p>
                      <a:pPr algn="l" fontAlgn="b"/>
                      <a:r>
                        <a:rPr lang="en-US" sz="800" b="0" i="0" u="none" strike="noStrike">
                          <a:solidFill>
                            <a:srgbClr val="000000"/>
                          </a:solidFill>
                          <a:effectLst/>
                          <a:latin typeface="Calibri" panose="020F0502020204030204" pitchFamily="34" charset="0"/>
                        </a:rPr>
                        <a:t>Magazine Changer Cycle Time Over</a:t>
                      </a:r>
                    </a:p>
                  </a:txBody>
                  <a:tcPr marL="5107" marR="5107" marT="5107"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53398548"/>
                  </a:ext>
                </a:extLst>
              </a:tr>
              <a:tr h="130654">
                <a:tc rowSpan="4">
                  <a:txBody>
                    <a:bodyPr/>
                    <a:lstStyle>
                      <a:lvl1pPr marL="0">
                        <a:defRPr>
                          <a:solidFill>
                            <a:schemeClr val="tx1"/>
                          </a:solidFill>
                          <a:latin typeface="Calibri" panose="020F0502020204030204"/>
                        </a:defRPr>
                      </a:lvl1pPr>
                      <a:lvl2pPr marL="457200">
                        <a:defRPr>
                          <a:solidFill>
                            <a:schemeClr val="tx1"/>
                          </a:solidFill>
                          <a:latin typeface="Calibri" panose="020F0502020204030204"/>
                        </a:defRPr>
                      </a:lvl2pPr>
                      <a:lvl3pPr marL="914400">
                        <a:defRPr>
                          <a:solidFill>
                            <a:schemeClr val="tx1"/>
                          </a:solidFill>
                          <a:latin typeface="Calibri" panose="020F0502020204030204"/>
                        </a:defRPr>
                      </a:lvl3pPr>
                      <a:lvl4pPr marL="1371600">
                        <a:defRPr>
                          <a:solidFill>
                            <a:schemeClr val="tx1"/>
                          </a:solidFill>
                          <a:latin typeface="Calibri" panose="020F0502020204030204"/>
                        </a:defRPr>
                      </a:lvl4pPr>
                      <a:lvl5pPr marL="1828800">
                        <a:defRPr>
                          <a:solidFill>
                            <a:schemeClr val="tx1"/>
                          </a:solidFill>
                          <a:latin typeface="Calibri" panose="020F0502020204030204"/>
                        </a:defRPr>
                      </a:lvl5pPr>
                      <a:lvl6pPr marL="2286000">
                        <a:defRPr>
                          <a:solidFill>
                            <a:schemeClr val="tx1"/>
                          </a:solidFill>
                          <a:latin typeface="Calibri" panose="020F0502020204030204"/>
                        </a:defRPr>
                      </a:lvl6pPr>
                      <a:lvl7pPr marL="2743200">
                        <a:defRPr>
                          <a:solidFill>
                            <a:schemeClr val="tx1"/>
                          </a:solidFill>
                          <a:latin typeface="Calibri" panose="020F0502020204030204"/>
                        </a:defRPr>
                      </a:lvl7pPr>
                      <a:lvl8pPr marL="3200400">
                        <a:defRPr>
                          <a:solidFill>
                            <a:schemeClr val="tx1"/>
                          </a:solidFill>
                          <a:latin typeface="Calibri" panose="020F0502020204030204"/>
                        </a:defRPr>
                      </a:lvl8pPr>
                      <a:lvl9pPr marL="3657600">
                        <a:defRPr>
                          <a:solidFill>
                            <a:schemeClr val="tx1"/>
                          </a:solidFill>
                          <a:latin typeface="Calibri" panose="020F0502020204030204"/>
                        </a:defRPr>
                      </a:lvl9pPr>
                    </a:lstStyle>
                    <a:p>
                      <a:pPr algn="ctr" fontAlgn="ctr"/>
                      <a:r>
                        <a:rPr lang="en-US" sz="800" b="0" i="0" u="none" strike="noStrike">
                          <a:solidFill>
                            <a:srgbClr val="000000"/>
                          </a:solidFill>
                          <a:effectLst/>
                          <a:latin typeface="Calibri" panose="020F0502020204030204" pitchFamily="34" charset="0"/>
                        </a:rPr>
                        <a:t>BLOCK 2</a:t>
                      </a:r>
                    </a:p>
                  </a:txBody>
                  <a:tcPr marL="5107" marR="5107" marT="5107"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defRPr>
                          <a:solidFill>
                            <a:schemeClr val="tx1"/>
                          </a:solidFill>
                          <a:latin typeface="Calibri" panose="020F0502020204030204"/>
                        </a:defRPr>
                      </a:lvl1pPr>
                      <a:lvl2pPr marL="457200">
                        <a:defRPr>
                          <a:solidFill>
                            <a:schemeClr val="tx1"/>
                          </a:solidFill>
                          <a:latin typeface="Calibri" panose="020F0502020204030204"/>
                        </a:defRPr>
                      </a:lvl2pPr>
                      <a:lvl3pPr marL="914400">
                        <a:defRPr>
                          <a:solidFill>
                            <a:schemeClr val="tx1"/>
                          </a:solidFill>
                          <a:latin typeface="Calibri" panose="020F0502020204030204"/>
                        </a:defRPr>
                      </a:lvl3pPr>
                      <a:lvl4pPr marL="1371600">
                        <a:defRPr>
                          <a:solidFill>
                            <a:schemeClr val="tx1"/>
                          </a:solidFill>
                          <a:latin typeface="Calibri" panose="020F0502020204030204"/>
                        </a:defRPr>
                      </a:lvl4pPr>
                      <a:lvl5pPr marL="1828800">
                        <a:defRPr>
                          <a:solidFill>
                            <a:schemeClr val="tx1"/>
                          </a:solidFill>
                          <a:latin typeface="Calibri" panose="020F0502020204030204"/>
                        </a:defRPr>
                      </a:lvl5pPr>
                      <a:lvl6pPr marL="2286000">
                        <a:defRPr>
                          <a:solidFill>
                            <a:schemeClr val="tx1"/>
                          </a:solidFill>
                          <a:latin typeface="Calibri" panose="020F0502020204030204"/>
                        </a:defRPr>
                      </a:lvl6pPr>
                      <a:lvl7pPr marL="2743200">
                        <a:defRPr>
                          <a:solidFill>
                            <a:schemeClr val="tx1"/>
                          </a:solidFill>
                          <a:latin typeface="Calibri" panose="020F0502020204030204"/>
                        </a:defRPr>
                      </a:lvl7pPr>
                      <a:lvl8pPr marL="3200400">
                        <a:defRPr>
                          <a:solidFill>
                            <a:schemeClr val="tx1"/>
                          </a:solidFill>
                          <a:latin typeface="Calibri" panose="020F0502020204030204"/>
                        </a:defRPr>
                      </a:lvl8pPr>
                      <a:lvl9pPr marL="3657600">
                        <a:defRPr>
                          <a:solidFill>
                            <a:schemeClr val="tx1"/>
                          </a:solidFill>
                          <a:latin typeface="Calibri" panose="020F0502020204030204"/>
                        </a:defRPr>
                      </a:lvl9pPr>
                    </a:lstStyle>
                    <a:p>
                      <a:pPr algn="ctr" fontAlgn="ctr"/>
                      <a:r>
                        <a:rPr lang="en-US" sz="800" b="0" i="0" u="none" strike="noStrike">
                          <a:solidFill>
                            <a:srgbClr val="000000"/>
                          </a:solidFill>
                          <a:effectLst/>
                          <a:latin typeface="Calibri" panose="020F0502020204030204" pitchFamily="34" charset="0"/>
                        </a:rPr>
                        <a:t>1</a:t>
                      </a:r>
                    </a:p>
                  </a:txBody>
                  <a:tcPr marL="5107" marR="5107" marT="510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defRPr>
                          <a:solidFill>
                            <a:schemeClr val="tx1"/>
                          </a:solidFill>
                          <a:latin typeface="Calibri" panose="020F0502020204030204"/>
                        </a:defRPr>
                      </a:lvl1pPr>
                      <a:lvl2pPr marL="457200">
                        <a:defRPr>
                          <a:solidFill>
                            <a:schemeClr val="tx1"/>
                          </a:solidFill>
                          <a:latin typeface="Calibri" panose="020F0502020204030204"/>
                        </a:defRPr>
                      </a:lvl2pPr>
                      <a:lvl3pPr marL="914400">
                        <a:defRPr>
                          <a:solidFill>
                            <a:schemeClr val="tx1"/>
                          </a:solidFill>
                          <a:latin typeface="Calibri" panose="020F0502020204030204"/>
                        </a:defRPr>
                      </a:lvl3pPr>
                      <a:lvl4pPr marL="1371600">
                        <a:defRPr>
                          <a:solidFill>
                            <a:schemeClr val="tx1"/>
                          </a:solidFill>
                          <a:latin typeface="Calibri" panose="020F0502020204030204"/>
                        </a:defRPr>
                      </a:lvl4pPr>
                      <a:lvl5pPr marL="1828800">
                        <a:defRPr>
                          <a:solidFill>
                            <a:schemeClr val="tx1"/>
                          </a:solidFill>
                          <a:latin typeface="Calibri" panose="020F0502020204030204"/>
                        </a:defRPr>
                      </a:lvl5pPr>
                      <a:lvl6pPr marL="2286000">
                        <a:defRPr>
                          <a:solidFill>
                            <a:schemeClr val="tx1"/>
                          </a:solidFill>
                          <a:latin typeface="Calibri" panose="020F0502020204030204"/>
                        </a:defRPr>
                      </a:lvl6pPr>
                      <a:lvl7pPr marL="2743200">
                        <a:defRPr>
                          <a:solidFill>
                            <a:schemeClr val="tx1"/>
                          </a:solidFill>
                          <a:latin typeface="Calibri" panose="020F0502020204030204"/>
                        </a:defRPr>
                      </a:lvl7pPr>
                      <a:lvl8pPr marL="3200400">
                        <a:defRPr>
                          <a:solidFill>
                            <a:schemeClr val="tx1"/>
                          </a:solidFill>
                          <a:latin typeface="Calibri" panose="020F0502020204030204"/>
                        </a:defRPr>
                      </a:lvl8pPr>
                      <a:lvl9pPr marL="3657600">
                        <a:defRPr>
                          <a:solidFill>
                            <a:schemeClr val="tx1"/>
                          </a:solidFill>
                          <a:latin typeface="Calibri" panose="020F0502020204030204"/>
                        </a:defRPr>
                      </a:lvl9pPr>
                    </a:lstStyle>
                    <a:p>
                      <a:pPr algn="l" fontAlgn="b"/>
                      <a:r>
                        <a:rPr lang="en-US" sz="800" b="0" i="0" u="none" strike="noStrike">
                          <a:solidFill>
                            <a:srgbClr val="000000"/>
                          </a:solidFill>
                          <a:effectLst/>
                          <a:latin typeface="Calibri" panose="020F0502020204030204" pitchFamily="34" charset="0"/>
                        </a:rPr>
                        <a:t>Thermister Welding 1 No Work Before Welding Fault</a:t>
                      </a:r>
                    </a:p>
                  </a:txBody>
                  <a:tcPr marL="5107" marR="5107" marT="5107"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52388568"/>
                  </a:ext>
                </a:extLst>
              </a:tr>
              <a:tr h="130654">
                <a:tc vMerge="1">
                  <a:txBody>
                    <a:bodyPr/>
                    <a:lstStyle/>
                    <a:p>
                      <a:endParaRPr lang="en-US"/>
                    </a:p>
                  </a:txBody>
                  <a:tcPr/>
                </a:tc>
                <a:tc>
                  <a:txBody>
                    <a:bodyPr/>
                    <a:lstStyle>
                      <a:lvl1pPr marL="0">
                        <a:defRPr>
                          <a:solidFill>
                            <a:schemeClr val="tx1"/>
                          </a:solidFill>
                          <a:latin typeface="Calibri" panose="020F0502020204030204"/>
                        </a:defRPr>
                      </a:lvl1pPr>
                      <a:lvl2pPr marL="457200">
                        <a:defRPr>
                          <a:solidFill>
                            <a:schemeClr val="tx1"/>
                          </a:solidFill>
                          <a:latin typeface="Calibri" panose="020F0502020204030204"/>
                        </a:defRPr>
                      </a:lvl2pPr>
                      <a:lvl3pPr marL="914400">
                        <a:defRPr>
                          <a:solidFill>
                            <a:schemeClr val="tx1"/>
                          </a:solidFill>
                          <a:latin typeface="Calibri" panose="020F0502020204030204"/>
                        </a:defRPr>
                      </a:lvl3pPr>
                      <a:lvl4pPr marL="1371600">
                        <a:defRPr>
                          <a:solidFill>
                            <a:schemeClr val="tx1"/>
                          </a:solidFill>
                          <a:latin typeface="Calibri" panose="020F0502020204030204"/>
                        </a:defRPr>
                      </a:lvl4pPr>
                      <a:lvl5pPr marL="1828800">
                        <a:defRPr>
                          <a:solidFill>
                            <a:schemeClr val="tx1"/>
                          </a:solidFill>
                          <a:latin typeface="Calibri" panose="020F0502020204030204"/>
                        </a:defRPr>
                      </a:lvl5pPr>
                      <a:lvl6pPr marL="2286000">
                        <a:defRPr>
                          <a:solidFill>
                            <a:schemeClr val="tx1"/>
                          </a:solidFill>
                          <a:latin typeface="Calibri" panose="020F0502020204030204"/>
                        </a:defRPr>
                      </a:lvl6pPr>
                      <a:lvl7pPr marL="2743200">
                        <a:defRPr>
                          <a:solidFill>
                            <a:schemeClr val="tx1"/>
                          </a:solidFill>
                          <a:latin typeface="Calibri" panose="020F0502020204030204"/>
                        </a:defRPr>
                      </a:lvl7pPr>
                      <a:lvl8pPr marL="3200400">
                        <a:defRPr>
                          <a:solidFill>
                            <a:schemeClr val="tx1"/>
                          </a:solidFill>
                          <a:latin typeface="Calibri" panose="020F0502020204030204"/>
                        </a:defRPr>
                      </a:lvl8pPr>
                      <a:lvl9pPr marL="3657600">
                        <a:defRPr>
                          <a:solidFill>
                            <a:schemeClr val="tx1"/>
                          </a:solidFill>
                          <a:latin typeface="Calibri" panose="020F0502020204030204"/>
                        </a:defRPr>
                      </a:lvl9pPr>
                    </a:lstStyle>
                    <a:p>
                      <a:pPr algn="ctr" fontAlgn="ctr"/>
                      <a:r>
                        <a:rPr lang="en-US" sz="800" b="0" i="0" u="none" strike="noStrike">
                          <a:solidFill>
                            <a:srgbClr val="000000"/>
                          </a:solidFill>
                          <a:effectLst/>
                          <a:latin typeface="Calibri" panose="020F0502020204030204" pitchFamily="34" charset="0"/>
                        </a:rPr>
                        <a:t>2</a:t>
                      </a:r>
                    </a:p>
                  </a:txBody>
                  <a:tcPr marL="5107" marR="5107" marT="510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defRPr>
                          <a:solidFill>
                            <a:schemeClr val="tx1"/>
                          </a:solidFill>
                          <a:latin typeface="Calibri" panose="020F0502020204030204"/>
                        </a:defRPr>
                      </a:lvl1pPr>
                      <a:lvl2pPr marL="457200">
                        <a:defRPr>
                          <a:solidFill>
                            <a:schemeClr val="tx1"/>
                          </a:solidFill>
                          <a:latin typeface="Calibri" panose="020F0502020204030204"/>
                        </a:defRPr>
                      </a:lvl2pPr>
                      <a:lvl3pPr marL="914400">
                        <a:defRPr>
                          <a:solidFill>
                            <a:schemeClr val="tx1"/>
                          </a:solidFill>
                          <a:latin typeface="Calibri" panose="020F0502020204030204"/>
                        </a:defRPr>
                      </a:lvl3pPr>
                      <a:lvl4pPr marL="1371600">
                        <a:defRPr>
                          <a:solidFill>
                            <a:schemeClr val="tx1"/>
                          </a:solidFill>
                          <a:latin typeface="Calibri" panose="020F0502020204030204"/>
                        </a:defRPr>
                      </a:lvl4pPr>
                      <a:lvl5pPr marL="1828800">
                        <a:defRPr>
                          <a:solidFill>
                            <a:schemeClr val="tx1"/>
                          </a:solidFill>
                          <a:latin typeface="Calibri" panose="020F0502020204030204"/>
                        </a:defRPr>
                      </a:lvl5pPr>
                      <a:lvl6pPr marL="2286000">
                        <a:defRPr>
                          <a:solidFill>
                            <a:schemeClr val="tx1"/>
                          </a:solidFill>
                          <a:latin typeface="Calibri" panose="020F0502020204030204"/>
                        </a:defRPr>
                      </a:lvl6pPr>
                      <a:lvl7pPr marL="2743200">
                        <a:defRPr>
                          <a:solidFill>
                            <a:schemeClr val="tx1"/>
                          </a:solidFill>
                          <a:latin typeface="Calibri" panose="020F0502020204030204"/>
                        </a:defRPr>
                      </a:lvl7pPr>
                      <a:lvl8pPr marL="3200400">
                        <a:defRPr>
                          <a:solidFill>
                            <a:schemeClr val="tx1"/>
                          </a:solidFill>
                          <a:latin typeface="Calibri" panose="020F0502020204030204"/>
                        </a:defRPr>
                      </a:lvl8pPr>
                      <a:lvl9pPr marL="3657600">
                        <a:defRPr>
                          <a:solidFill>
                            <a:schemeClr val="tx1"/>
                          </a:solidFill>
                          <a:latin typeface="Calibri" panose="020F0502020204030204"/>
                        </a:defRPr>
                      </a:lvl9pPr>
                    </a:lstStyle>
                    <a:p>
                      <a:pPr algn="l" fontAlgn="b"/>
                      <a:r>
                        <a:rPr lang="en-US" sz="800" b="0" i="0" u="none" strike="noStrike">
                          <a:solidFill>
                            <a:srgbClr val="000000"/>
                          </a:solidFill>
                          <a:effectLst/>
                          <a:latin typeface="Calibri" panose="020F0502020204030204" pitchFamily="34" charset="0"/>
                        </a:rPr>
                        <a:t>Electrode 1 Use Times Full</a:t>
                      </a:r>
                    </a:p>
                  </a:txBody>
                  <a:tcPr marL="5107" marR="5107" marT="5107"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02782608"/>
                  </a:ext>
                </a:extLst>
              </a:tr>
              <a:tr h="130654">
                <a:tc vMerge="1">
                  <a:txBody>
                    <a:bodyPr/>
                    <a:lstStyle/>
                    <a:p>
                      <a:endParaRPr lang="en-US"/>
                    </a:p>
                  </a:txBody>
                  <a:tcPr/>
                </a:tc>
                <a:tc>
                  <a:txBody>
                    <a:bodyPr/>
                    <a:lstStyle>
                      <a:lvl1pPr marL="0">
                        <a:defRPr>
                          <a:solidFill>
                            <a:schemeClr val="tx1"/>
                          </a:solidFill>
                          <a:latin typeface="Calibri" panose="020F0502020204030204"/>
                        </a:defRPr>
                      </a:lvl1pPr>
                      <a:lvl2pPr marL="457200">
                        <a:defRPr>
                          <a:solidFill>
                            <a:schemeClr val="tx1"/>
                          </a:solidFill>
                          <a:latin typeface="Calibri" panose="020F0502020204030204"/>
                        </a:defRPr>
                      </a:lvl2pPr>
                      <a:lvl3pPr marL="914400">
                        <a:defRPr>
                          <a:solidFill>
                            <a:schemeClr val="tx1"/>
                          </a:solidFill>
                          <a:latin typeface="Calibri" panose="020F0502020204030204"/>
                        </a:defRPr>
                      </a:lvl3pPr>
                      <a:lvl4pPr marL="1371600">
                        <a:defRPr>
                          <a:solidFill>
                            <a:schemeClr val="tx1"/>
                          </a:solidFill>
                          <a:latin typeface="Calibri" panose="020F0502020204030204"/>
                        </a:defRPr>
                      </a:lvl4pPr>
                      <a:lvl5pPr marL="1828800">
                        <a:defRPr>
                          <a:solidFill>
                            <a:schemeClr val="tx1"/>
                          </a:solidFill>
                          <a:latin typeface="Calibri" panose="020F0502020204030204"/>
                        </a:defRPr>
                      </a:lvl5pPr>
                      <a:lvl6pPr marL="2286000">
                        <a:defRPr>
                          <a:solidFill>
                            <a:schemeClr val="tx1"/>
                          </a:solidFill>
                          <a:latin typeface="Calibri" panose="020F0502020204030204"/>
                        </a:defRPr>
                      </a:lvl6pPr>
                      <a:lvl7pPr marL="2743200">
                        <a:defRPr>
                          <a:solidFill>
                            <a:schemeClr val="tx1"/>
                          </a:solidFill>
                          <a:latin typeface="Calibri" panose="020F0502020204030204"/>
                        </a:defRPr>
                      </a:lvl7pPr>
                      <a:lvl8pPr marL="3200400">
                        <a:defRPr>
                          <a:solidFill>
                            <a:schemeClr val="tx1"/>
                          </a:solidFill>
                          <a:latin typeface="Calibri" panose="020F0502020204030204"/>
                        </a:defRPr>
                      </a:lvl8pPr>
                      <a:lvl9pPr marL="3657600">
                        <a:defRPr>
                          <a:solidFill>
                            <a:schemeClr val="tx1"/>
                          </a:solidFill>
                          <a:latin typeface="Calibri" panose="020F0502020204030204"/>
                        </a:defRPr>
                      </a:lvl9pPr>
                    </a:lstStyle>
                    <a:p>
                      <a:pPr algn="ctr" fontAlgn="ctr"/>
                      <a:r>
                        <a:rPr lang="en-US" sz="800" b="0" i="0" u="none" strike="noStrike">
                          <a:solidFill>
                            <a:srgbClr val="000000"/>
                          </a:solidFill>
                          <a:effectLst/>
                          <a:latin typeface="Calibri" panose="020F0502020204030204" pitchFamily="34" charset="0"/>
                        </a:rPr>
                        <a:t>3</a:t>
                      </a:r>
                    </a:p>
                  </a:txBody>
                  <a:tcPr marL="5107" marR="5107" marT="510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defRPr>
                          <a:solidFill>
                            <a:schemeClr val="tx1"/>
                          </a:solidFill>
                          <a:latin typeface="Calibri" panose="020F0502020204030204"/>
                        </a:defRPr>
                      </a:lvl1pPr>
                      <a:lvl2pPr marL="457200">
                        <a:defRPr>
                          <a:solidFill>
                            <a:schemeClr val="tx1"/>
                          </a:solidFill>
                          <a:latin typeface="Calibri" panose="020F0502020204030204"/>
                        </a:defRPr>
                      </a:lvl2pPr>
                      <a:lvl3pPr marL="914400">
                        <a:defRPr>
                          <a:solidFill>
                            <a:schemeClr val="tx1"/>
                          </a:solidFill>
                          <a:latin typeface="Calibri" panose="020F0502020204030204"/>
                        </a:defRPr>
                      </a:lvl3pPr>
                      <a:lvl4pPr marL="1371600">
                        <a:defRPr>
                          <a:solidFill>
                            <a:schemeClr val="tx1"/>
                          </a:solidFill>
                          <a:latin typeface="Calibri" panose="020F0502020204030204"/>
                        </a:defRPr>
                      </a:lvl4pPr>
                      <a:lvl5pPr marL="1828800">
                        <a:defRPr>
                          <a:solidFill>
                            <a:schemeClr val="tx1"/>
                          </a:solidFill>
                          <a:latin typeface="Calibri" panose="020F0502020204030204"/>
                        </a:defRPr>
                      </a:lvl5pPr>
                      <a:lvl6pPr marL="2286000">
                        <a:defRPr>
                          <a:solidFill>
                            <a:schemeClr val="tx1"/>
                          </a:solidFill>
                          <a:latin typeface="Calibri" panose="020F0502020204030204"/>
                        </a:defRPr>
                      </a:lvl6pPr>
                      <a:lvl7pPr marL="2743200">
                        <a:defRPr>
                          <a:solidFill>
                            <a:schemeClr val="tx1"/>
                          </a:solidFill>
                          <a:latin typeface="Calibri" panose="020F0502020204030204"/>
                        </a:defRPr>
                      </a:lvl7pPr>
                      <a:lvl8pPr marL="3200400">
                        <a:defRPr>
                          <a:solidFill>
                            <a:schemeClr val="tx1"/>
                          </a:solidFill>
                          <a:latin typeface="Calibri" panose="020F0502020204030204"/>
                        </a:defRPr>
                      </a:lvl8pPr>
                      <a:lvl9pPr marL="3657600">
                        <a:defRPr>
                          <a:solidFill>
                            <a:schemeClr val="tx1"/>
                          </a:solidFill>
                          <a:latin typeface="Calibri" panose="020F0502020204030204"/>
                        </a:defRPr>
                      </a:lvl9pPr>
                    </a:lstStyle>
                    <a:p>
                      <a:pPr algn="l" fontAlgn="b"/>
                      <a:r>
                        <a:rPr lang="en-US" sz="800" b="0" i="0" u="none" strike="noStrike">
                          <a:solidFill>
                            <a:srgbClr val="000000"/>
                          </a:solidFill>
                          <a:effectLst/>
                          <a:latin typeface="Calibri" panose="020F0502020204030204" pitchFamily="34" charset="0"/>
                        </a:rPr>
                        <a:t>Thermister Welding 2 No Work Before Welding Fault</a:t>
                      </a:r>
                    </a:p>
                  </a:txBody>
                  <a:tcPr marL="5107" marR="5107" marT="5107"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99949917"/>
                  </a:ext>
                </a:extLst>
              </a:tr>
              <a:tr h="137186">
                <a:tc vMerge="1">
                  <a:txBody>
                    <a:bodyPr/>
                    <a:lstStyle/>
                    <a:p>
                      <a:endParaRPr lang="en-US"/>
                    </a:p>
                  </a:txBody>
                  <a:tcPr/>
                </a:tc>
                <a:tc>
                  <a:txBody>
                    <a:bodyPr/>
                    <a:lstStyle>
                      <a:lvl1pPr marL="0">
                        <a:defRPr>
                          <a:solidFill>
                            <a:schemeClr val="tx1"/>
                          </a:solidFill>
                          <a:latin typeface="Calibri" panose="020F0502020204030204"/>
                        </a:defRPr>
                      </a:lvl1pPr>
                      <a:lvl2pPr marL="457200">
                        <a:defRPr>
                          <a:solidFill>
                            <a:schemeClr val="tx1"/>
                          </a:solidFill>
                          <a:latin typeface="Calibri" panose="020F0502020204030204"/>
                        </a:defRPr>
                      </a:lvl2pPr>
                      <a:lvl3pPr marL="914400">
                        <a:defRPr>
                          <a:solidFill>
                            <a:schemeClr val="tx1"/>
                          </a:solidFill>
                          <a:latin typeface="Calibri" panose="020F0502020204030204"/>
                        </a:defRPr>
                      </a:lvl3pPr>
                      <a:lvl4pPr marL="1371600">
                        <a:defRPr>
                          <a:solidFill>
                            <a:schemeClr val="tx1"/>
                          </a:solidFill>
                          <a:latin typeface="Calibri" panose="020F0502020204030204"/>
                        </a:defRPr>
                      </a:lvl4pPr>
                      <a:lvl5pPr marL="1828800">
                        <a:defRPr>
                          <a:solidFill>
                            <a:schemeClr val="tx1"/>
                          </a:solidFill>
                          <a:latin typeface="Calibri" panose="020F0502020204030204"/>
                        </a:defRPr>
                      </a:lvl5pPr>
                      <a:lvl6pPr marL="2286000">
                        <a:defRPr>
                          <a:solidFill>
                            <a:schemeClr val="tx1"/>
                          </a:solidFill>
                          <a:latin typeface="Calibri" panose="020F0502020204030204"/>
                        </a:defRPr>
                      </a:lvl6pPr>
                      <a:lvl7pPr marL="2743200">
                        <a:defRPr>
                          <a:solidFill>
                            <a:schemeClr val="tx1"/>
                          </a:solidFill>
                          <a:latin typeface="Calibri" panose="020F0502020204030204"/>
                        </a:defRPr>
                      </a:lvl7pPr>
                      <a:lvl8pPr marL="3200400">
                        <a:defRPr>
                          <a:solidFill>
                            <a:schemeClr val="tx1"/>
                          </a:solidFill>
                          <a:latin typeface="Calibri" panose="020F0502020204030204"/>
                        </a:defRPr>
                      </a:lvl8pPr>
                      <a:lvl9pPr marL="3657600">
                        <a:defRPr>
                          <a:solidFill>
                            <a:schemeClr val="tx1"/>
                          </a:solidFill>
                          <a:latin typeface="Calibri" panose="020F0502020204030204"/>
                        </a:defRPr>
                      </a:lvl9pPr>
                    </a:lstStyle>
                    <a:p>
                      <a:pPr algn="ctr" fontAlgn="ctr"/>
                      <a:r>
                        <a:rPr lang="en-US" sz="800" b="0" i="0" u="none" strike="noStrike">
                          <a:solidFill>
                            <a:srgbClr val="000000"/>
                          </a:solidFill>
                          <a:effectLst/>
                          <a:latin typeface="Calibri" panose="020F0502020204030204" pitchFamily="34" charset="0"/>
                        </a:rPr>
                        <a:t>4</a:t>
                      </a:r>
                    </a:p>
                  </a:txBody>
                  <a:tcPr marL="5107" marR="5107" marT="510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defRPr>
                          <a:solidFill>
                            <a:schemeClr val="tx1"/>
                          </a:solidFill>
                          <a:latin typeface="Calibri" panose="020F0502020204030204"/>
                        </a:defRPr>
                      </a:lvl1pPr>
                      <a:lvl2pPr marL="457200">
                        <a:defRPr>
                          <a:solidFill>
                            <a:schemeClr val="tx1"/>
                          </a:solidFill>
                          <a:latin typeface="Calibri" panose="020F0502020204030204"/>
                        </a:defRPr>
                      </a:lvl2pPr>
                      <a:lvl3pPr marL="914400">
                        <a:defRPr>
                          <a:solidFill>
                            <a:schemeClr val="tx1"/>
                          </a:solidFill>
                          <a:latin typeface="Calibri" panose="020F0502020204030204"/>
                        </a:defRPr>
                      </a:lvl3pPr>
                      <a:lvl4pPr marL="1371600">
                        <a:defRPr>
                          <a:solidFill>
                            <a:schemeClr val="tx1"/>
                          </a:solidFill>
                          <a:latin typeface="Calibri" panose="020F0502020204030204"/>
                        </a:defRPr>
                      </a:lvl4pPr>
                      <a:lvl5pPr marL="1828800">
                        <a:defRPr>
                          <a:solidFill>
                            <a:schemeClr val="tx1"/>
                          </a:solidFill>
                          <a:latin typeface="Calibri" panose="020F0502020204030204"/>
                        </a:defRPr>
                      </a:lvl5pPr>
                      <a:lvl6pPr marL="2286000">
                        <a:defRPr>
                          <a:solidFill>
                            <a:schemeClr val="tx1"/>
                          </a:solidFill>
                          <a:latin typeface="Calibri" panose="020F0502020204030204"/>
                        </a:defRPr>
                      </a:lvl6pPr>
                      <a:lvl7pPr marL="2743200">
                        <a:defRPr>
                          <a:solidFill>
                            <a:schemeClr val="tx1"/>
                          </a:solidFill>
                          <a:latin typeface="Calibri" panose="020F0502020204030204"/>
                        </a:defRPr>
                      </a:lvl7pPr>
                      <a:lvl8pPr marL="3200400">
                        <a:defRPr>
                          <a:solidFill>
                            <a:schemeClr val="tx1"/>
                          </a:solidFill>
                          <a:latin typeface="Calibri" panose="020F0502020204030204"/>
                        </a:defRPr>
                      </a:lvl8pPr>
                      <a:lvl9pPr marL="3657600">
                        <a:defRPr>
                          <a:solidFill>
                            <a:schemeClr val="tx1"/>
                          </a:solidFill>
                          <a:latin typeface="Calibri" panose="020F0502020204030204"/>
                        </a:defRPr>
                      </a:lvl9pPr>
                    </a:lstStyle>
                    <a:p>
                      <a:pPr algn="l" fontAlgn="b"/>
                      <a:r>
                        <a:rPr lang="en-US" sz="800" b="0" i="0" u="none" strike="noStrike">
                          <a:solidFill>
                            <a:srgbClr val="000000"/>
                          </a:solidFill>
                          <a:effectLst/>
                          <a:latin typeface="Calibri" panose="020F0502020204030204" pitchFamily="34" charset="0"/>
                        </a:rPr>
                        <a:t>Electrode 2 Use Times Full</a:t>
                      </a:r>
                    </a:p>
                  </a:txBody>
                  <a:tcPr marL="5107" marR="5107" marT="5107"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00732704"/>
                  </a:ext>
                </a:extLst>
              </a:tr>
              <a:tr h="130654">
                <a:tc rowSpan="6">
                  <a:txBody>
                    <a:bodyPr/>
                    <a:lstStyle>
                      <a:lvl1pPr marL="0">
                        <a:defRPr>
                          <a:solidFill>
                            <a:schemeClr val="tx1"/>
                          </a:solidFill>
                          <a:latin typeface="Calibri" panose="020F0502020204030204"/>
                        </a:defRPr>
                      </a:lvl1pPr>
                      <a:lvl2pPr marL="457200">
                        <a:defRPr>
                          <a:solidFill>
                            <a:schemeClr val="tx1"/>
                          </a:solidFill>
                          <a:latin typeface="Calibri" panose="020F0502020204030204"/>
                        </a:defRPr>
                      </a:lvl2pPr>
                      <a:lvl3pPr marL="914400">
                        <a:defRPr>
                          <a:solidFill>
                            <a:schemeClr val="tx1"/>
                          </a:solidFill>
                          <a:latin typeface="Calibri" panose="020F0502020204030204"/>
                        </a:defRPr>
                      </a:lvl3pPr>
                      <a:lvl4pPr marL="1371600">
                        <a:defRPr>
                          <a:solidFill>
                            <a:schemeClr val="tx1"/>
                          </a:solidFill>
                          <a:latin typeface="Calibri" panose="020F0502020204030204"/>
                        </a:defRPr>
                      </a:lvl4pPr>
                      <a:lvl5pPr marL="1828800">
                        <a:defRPr>
                          <a:solidFill>
                            <a:schemeClr val="tx1"/>
                          </a:solidFill>
                          <a:latin typeface="Calibri" panose="020F0502020204030204"/>
                        </a:defRPr>
                      </a:lvl5pPr>
                      <a:lvl6pPr marL="2286000">
                        <a:defRPr>
                          <a:solidFill>
                            <a:schemeClr val="tx1"/>
                          </a:solidFill>
                          <a:latin typeface="Calibri" panose="020F0502020204030204"/>
                        </a:defRPr>
                      </a:lvl6pPr>
                      <a:lvl7pPr marL="2743200">
                        <a:defRPr>
                          <a:solidFill>
                            <a:schemeClr val="tx1"/>
                          </a:solidFill>
                          <a:latin typeface="Calibri" panose="020F0502020204030204"/>
                        </a:defRPr>
                      </a:lvl7pPr>
                      <a:lvl8pPr marL="3200400">
                        <a:defRPr>
                          <a:solidFill>
                            <a:schemeClr val="tx1"/>
                          </a:solidFill>
                          <a:latin typeface="Calibri" panose="020F0502020204030204"/>
                        </a:defRPr>
                      </a:lvl8pPr>
                      <a:lvl9pPr marL="3657600">
                        <a:defRPr>
                          <a:solidFill>
                            <a:schemeClr val="tx1"/>
                          </a:solidFill>
                          <a:latin typeface="Calibri" panose="020F0502020204030204"/>
                        </a:defRPr>
                      </a:lvl9pPr>
                    </a:lstStyle>
                    <a:p>
                      <a:pPr algn="ctr" fontAlgn="ctr"/>
                      <a:r>
                        <a:rPr lang="en-US" sz="800" b="0" i="0" u="none" strike="noStrike">
                          <a:solidFill>
                            <a:srgbClr val="000000"/>
                          </a:solidFill>
                          <a:effectLst/>
                          <a:latin typeface="Calibri" panose="020F0502020204030204" pitchFamily="34" charset="0"/>
                        </a:rPr>
                        <a:t>BLOCK 3</a:t>
                      </a:r>
                    </a:p>
                  </a:txBody>
                  <a:tcPr marL="5107" marR="5107" marT="5107"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defRPr>
                          <a:solidFill>
                            <a:schemeClr val="tx1"/>
                          </a:solidFill>
                          <a:latin typeface="Calibri" panose="020F0502020204030204"/>
                        </a:defRPr>
                      </a:lvl1pPr>
                      <a:lvl2pPr marL="457200">
                        <a:defRPr>
                          <a:solidFill>
                            <a:schemeClr val="tx1"/>
                          </a:solidFill>
                          <a:latin typeface="Calibri" panose="020F0502020204030204"/>
                        </a:defRPr>
                      </a:lvl2pPr>
                      <a:lvl3pPr marL="914400">
                        <a:defRPr>
                          <a:solidFill>
                            <a:schemeClr val="tx1"/>
                          </a:solidFill>
                          <a:latin typeface="Calibri" panose="020F0502020204030204"/>
                        </a:defRPr>
                      </a:lvl3pPr>
                      <a:lvl4pPr marL="1371600">
                        <a:defRPr>
                          <a:solidFill>
                            <a:schemeClr val="tx1"/>
                          </a:solidFill>
                          <a:latin typeface="Calibri" panose="020F0502020204030204"/>
                        </a:defRPr>
                      </a:lvl4pPr>
                      <a:lvl5pPr marL="1828800">
                        <a:defRPr>
                          <a:solidFill>
                            <a:schemeClr val="tx1"/>
                          </a:solidFill>
                          <a:latin typeface="Calibri" panose="020F0502020204030204"/>
                        </a:defRPr>
                      </a:lvl5pPr>
                      <a:lvl6pPr marL="2286000">
                        <a:defRPr>
                          <a:solidFill>
                            <a:schemeClr val="tx1"/>
                          </a:solidFill>
                          <a:latin typeface="Calibri" panose="020F0502020204030204"/>
                        </a:defRPr>
                      </a:lvl6pPr>
                      <a:lvl7pPr marL="2743200">
                        <a:defRPr>
                          <a:solidFill>
                            <a:schemeClr val="tx1"/>
                          </a:solidFill>
                          <a:latin typeface="Calibri" panose="020F0502020204030204"/>
                        </a:defRPr>
                      </a:lvl7pPr>
                      <a:lvl8pPr marL="3200400">
                        <a:defRPr>
                          <a:solidFill>
                            <a:schemeClr val="tx1"/>
                          </a:solidFill>
                          <a:latin typeface="Calibri" panose="020F0502020204030204"/>
                        </a:defRPr>
                      </a:lvl8pPr>
                      <a:lvl9pPr marL="3657600">
                        <a:defRPr>
                          <a:solidFill>
                            <a:schemeClr val="tx1"/>
                          </a:solidFill>
                          <a:latin typeface="Calibri" panose="020F0502020204030204"/>
                        </a:defRPr>
                      </a:lvl9pPr>
                    </a:lstStyle>
                    <a:p>
                      <a:pPr algn="ctr" fontAlgn="ctr"/>
                      <a:r>
                        <a:rPr lang="en-US" sz="800" b="0" i="0" u="none" strike="noStrike">
                          <a:solidFill>
                            <a:srgbClr val="000000"/>
                          </a:solidFill>
                          <a:effectLst/>
                          <a:latin typeface="Calibri" panose="020F0502020204030204" pitchFamily="34" charset="0"/>
                        </a:rPr>
                        <a:t>1</a:t>
                      </a:r>
                    </a:p>
                  </a:txBody>
                  <a:tcPr marL="5107" marR="5107" marT="510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defRPr>
                          <a:solidFill>
                            <a:schemeClr val="tx1"/>
                          </a:solidFill>
                          <a:latin typeface="Calibri" panose="020F0502020204030204"/>
                        </a:defRPr>
                      </a:lvl1pPr>
                      <a:lvl2pPr marL="457200">
                        <a:defRPr>
                          <a:solidFill>
                            <a:schemeClr val="tx1"/>
                          </a:solidFill>
                          <a:latin typeface="Calibri" panose="020F0502020204030204"/>
                        </a:defRPr>
                      </a:lvl2pPr>
                      <a:lvl3pPr marL="914400">
                        <a:defRPr>
                          <a:solidFill>
                            <a:schemeClr val="tx1"/>
                          </a:solidFill>
                          <a:latin typeface="Calibri" panose="020F0502020204030204"/>
                        </a:defRPr>
                      </a:lvl3pPr>
                      <a:lvl4pPr marL="1371600">
                        <a:defRPr>
                          <a:solidFill>
                            <a:schemeClr val="tx1"/>
                          </a:solidFill>
                          <a:latin typeface="Calibri" panose="020F0502020204030204"/>
                        </a:defRPr>
                      </a:lvl4pPr>
                      <a:lvl5pPr marL="1828800">
                        <a:defRPr>
                          <a:solidFill>
                            <a:schemeClr val="tx1"/>
                          </a:solidFill>
                          <a:latin typeface="Calibri" panose="020F0502020204030204"/>
                        </a:defRPr>
                      </a:lvl5pPr>
                      <a:lvl6pPr marL="2286000">
                        <a:defRPr>
                          <a:solidFill>
                            <a:schemeClr val="tx1"/>
                          </a:solidFill>
                          <a:latin typeface="Calibri" panose="020F0502020204030204"/>
                        </a:defRPr>
                      </a:lvl6pPr>
                      <a:lvl7pPr marL="2743200">
                        <a:defRPr>
                          <a:solidFill>
                            <a:schemeClr val="tx1"/>
                          </a:solidFill>
                          <a:latin typeface="Calibri" panose="020F0502020204030204"/>
                        </a:defRPr>
                      </a:lvl7pPr>
                      <a:lvl8pPr marL="3200400">
                        <a:defRPr>
                          <a:solidFill>
                            <a:schemeClr val="tx1"/>
                          </a:solidFill>
                          <a:latin typeface="Calibri" panose="020F0502020204030204"/>
                        </a:defRPr>
                      </a:lvl8pPr>
                      <a:lvl9pPr marL="3657600">
                        <a:defRPr>
                          <a:solidFill>
                            <a:schemeClr val="tx1"/>
                          </a:solidFill>
                          <a:latin typeface="Calibri" panose="020F0502020204030204"/>
                        </a:defRPr>
                      </a:lvl9pPr>
                    </a:lstStyle>
                    <a:p>
                      <a:pPr algn="l" fontAlgn="b"/>
                      <a:r>
                        <a:rPr lang="en-US" sz="800" b="0" i="0" u="none" strike="noStrike">
                          <a:solidFill>
                            <a:srgbClr val="000000"/>
                          </a:solidFill>
                          <a:effectLst/>
                          <a:latin typeface="Calibri" panose="020F0502020204030204" pitchFamily="34" charset="0"/>
                        </a:rPr>
                        <a:t>Pig Tail Caulking Check Camera 1 Ng</a:t>
                      </a:r>
                    </a:p>
                  </a:txBody>
                  <a:tcPr marL="5107" marR="5107" marT="5107"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40334952"/>
                  </a:ext>
                </a:extLst>
              </a:tr>
              <a:tr h="130654">
                <a:tc vMerge="1">
                  <a:txBody>
                    <a:bodyPr/>
                    <a:lstStyle/>
                    <a:p>
                      <a:endParaRPr lang="en-US"/>
                    </a:p>
                  </a:txBody>
                  <a:tcPr/>
                </a:tc>
                <a:tc>
                  <a:txBody>
                    <a:bodyPr/>
                    <a:lstStyle>
                      <a:lvl1pPr marL="0">
                        <a:defRPr>
                          <a:solidFill>
                            <a:schemeClr val="tx1"/>
                          </a:solidFill>
                          <a:latin typeface="Calibri" panose="020F0502020204030204"/>
                        </a:defRPr>
                      </a:lvl1pPr>
                      <a:lvl2pPr marL="457200">
                        <a:defRPr>
                          <a:solidFill>
                            <a:schemeClr val="tx1"/>
                          </a:solidFill>
                          <a:latin typeface="Calibri" panose="020F0502020204030204"/>
                        </a:defRPr>
                      </a:lvl2pPr>
                      <a:lvl3pPr marL="914400">
                        <a:defRPr>
                          <a:solidFill>
                            <a:schemeClr val="tx1"/>
                          </a:solidFill>
                          <a:latin typeface="Calibri" panose="020F0502020204030204"/>
                        </a:defRPr>
                      </a:lvl3pPr>
                      <a:lvl4pPr marL="1371600">
                        <a:defRPr>
                          <a:solidFill>
                            <a:schemeClr val="tx1"/>
                          </a:solidFill>
                          <a:latin typeface="Calibri" panose="020F0502020204030204"/>
                        </a:defRPr>
                      </a:lvl4pPr>
                      <a:lvl5pPr marL="1828800">
                        <a:defRPr>
                          <a:solidFill>
                            <a:schemeClr val="tx1"/>
                          </a:solidFill>
                          <a:latin typeface="Calibri" panose="020F0502020204030204"/>
                        </a:defRPr>
                      </a:lvl5pPr>
                      <a:lvl6pPr marL="2286000">
                        <a:defRPr>
                          <a:solidFill>
                            <a:schemeClr val="tx1"/>
                          </a:solidFill>
                          <a:latin typeface="Calibri" panose="020F0502020204030204"/>
                        </a:defRPr>
                      </a:lvl6pPr>
                      <a:lvl7pPr marL="2743200">
                        <a:defRPr>
                          <a:solidFill>
                            <a:schemeClr val="tx1"/>
                          </a:solidFill>
                          <a:latin typeface="Calibri" panose="020F0502020204030204"/>
                        </a:defRPr>
                      </a:lvl7pPr>
                      <a:lvl8pPr marL="3200400">
                        <a:defRPr>
                          <a:solidFill>
                            <a:schemeClr val="tx1"/>
                          </a:solidFill>
                          <a:latin typeface="Calibri" panose="020F0502020204030204"/>
                        </a:defRPr>
                      </a:lvl8pPr>
                      <a:lvl9pPr marL="3657600">
                        <a:defRPr>
                          <a:solidFill>
                            <a:schemeClr val="tx1"/>
                          </a:solidFill>
                          <a:latin typeface="Calibri" panose="020F0502020204030204"/>
                        </a:defRPr>
                      </a:lvl9pPr>
                    </a:lstStyle>
                    <a:p>
                      <a:pPr algn="ctr" fontAlgn="ctr"/>
                      <a:r>
                        <a:rPr lang="en-US" sz="800" b="0" i="0" u="none" strike="noStrike">
                          <a:solidFill>
                            <a:srgbClr val="000000"/>
                          </a:solidFill>
                          <a:effectLst/>
                          <a:latin typeface="Calibri" panose="020F0502020204030204" pitchFamily="34" charset="0"/>
                        </a:rPr>
                        <a:t>2</a:t>
                      </a:r>
                    </a:p>
                  </a:txBody>
                  <a:tcPr marL="5107" marR="5107" marT="510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defRPr>
                          <a:solidFill>
                            <a:schemeClr val="tx1"/>
                          </a:solidFill>
                          <a:latin typeface="Calibri" panose="020F0502020204030204"/>
                        </a:defRPr>
                      </a:lvl1pPr>
                      <a:lvl2pPr marL="457200">
                        <a:defRPr>
                          <a:solidFill>
                            <a:schemeClr val="tx1"/>
                          </a:solidFill>
                          <a:latin typeface="Calibri" panose="020F0502020204030204"/>
                        </a:defRPr>
                      </a:lvl2pPr>
                      <a:lvl3pPr marL="914400">
                        <a:defRPr>
                          <a:solidFill>
                            <a:schemeClr val="tx1"/>
                          </a:solidFill>
                          <a:latin typeface="Calibri" panose="020F0502020204030204"/>
                        </a:defRPr>
                      </a:lvl3pPr>
                      <a:lvl4pPr marL="1371600">
                        <a:defRPr>
                          <a:solidFill>
                            <a:schemeClr val="tx1"/>
                          </a:solidFill>
                          <a:latin typeface="Calibri" panose="020F0502020204030204"/>
                        </a:defRPr>
                      </a:lvl4pPr>
                      <a:lvl5pPr marL="1828800">
                        <a:defRPr>
                          <a:solidFill>
                            <a:schemeClr val="tx1"/>
                          </a:solidFill>
                          <a:latin typeface="Calibri" panose="020F0502020204030204"/>
                        </a:defRPr>
                      </a:lvl5pPr>
                      <a:lvl6pPr marL="2286000">
                        <a:defRPr>
                          <a:solidFill>
                            <a:schemeClr val="tx1"/>
                          </a:solidFill>
                          <a:latin typeface="Calibri" panose="020F0502020204030204"/>
                        </a:defRPr>
                      </a:lvl6pPr>
                      <a:lvl7pPr marL="2743200">
                        <a:defRPr>
                          <a:solidFill>
                            <a:schemeClr val="tx1"/>
                          </a:solidFill>
                          <a:latin typeface="Calibri" panose="020F0502020204030204"/>
                        </a:defRPr>
                      </a:lvl7pPr>
                      <a:lvl8pPr marL="3200400">
                        <a:defRPr>
                          <a:solidFill>
                            <a:schemeClr val="tx1"/>
                          </a:solidFill>
                          <a:latin typeface="Calibri" panose="020F0502020204030204"/>
                        </a:defRPr>
                      </a:lvl8pPr>
                      <a:lvl9pPr marL="3657600">
                        <a:defRPr>
                          <a:solidFill>
                            <a:schemeClr val="tx1"/>
                          </a:solidFill>
                          <a:latin typeface="Calibri" panose="020F0502020204030204"/>
                        </a:defRPr>
                      </a:lvl9pPr>
                    </a:lstStyle>
                    <a:p>
                      <a:pPr algn="l" fontAlgn="b"/>
                      <a:r>
                        <a:rPr lang="en-US" sz="800" b="0" i="0" u="none" strike="noStrike">
                          <a:solidFill>
                            <a:srgbClr val="000000"/>
                          </a:solidFill>
                          <a:effectLst/>
                          <a:latin typeface="Calibri" panose="020F0502020204030204" pitchFamily="34" charset="0"/>
                        </a:rPr>
                        <a:t>Brush L Loading Brush Turn No Work Fault</a:t>
                      </a:r>
                    </a:p>
                  </a:txBody>
                  <a:tcPr marL="5107" marR="5107" marT="5107"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41277545"/>
                  </a:ext>
                </a:extLst>
              </a:tr>
              <a:tr h="130654">
                <a:tc vMerge="1">
                  <a:txBody>
                    <a:bodyPr/>
                    <a:lstStyle/>
                    <a:p>
                      <a:endParaRPr lang="en-US"/>
                    </a:p>
                  </a:txBody>
                  <a:tcPr/>
                </a:tc>
                <a:tc>
                  <a:txBody>
                    <a:bodyPr/>
                    <a:lstStyle>
                      <a:lvl1pPr marL="0">
                        <a:defRPr>
                          <a:solidFill>
                            <a:schemeClr val="tx1"/>
                          </a:solidFill>
                          <a:latin typeface="Calibri" panose="020F0502020204030204"/>
                        </a:defRPr>
                      </a:lvl1pPr>
                      <a:lvl2pPr marL="457200">
                        <a:defRPr>
                          <a:solidFill>
                            <a:schemeClr val="tx1"/>
                          </a:solidFill>
                          <a:latin typeface="Calibri" panose="020F0502020204030204"/>
                        </a:defRPr>
                      </a:lvl2pPr>
                      <a:lvl3pPr marL="914400">
                        <a:defRPr>
                          <a:solidFill>
                            <a:schemeClr val="tx1"/>
                          </a:solidFill>
                          <a:latin typeface="Calibri" panose="020F0502020204030204"/>
                        </a:defRPr>
                      </a:lvl3pPr>
                      <a:lvl4pPr marL="1371600">
                        <a:defRPr>
                          <a:solidFill>
                            <a:schemeClr val="tx1"/>
                          </a:solidFill>
                          <a:latin typeface="Calibri" panose="020F0502020204030204"/>
                        </a:defRPr>
                      </a:lvl4pPr>
                      <a:lvl5pPr marL="1828800">
                        <a:defRPr>
                          <a:solidFill>
                            <a:schemeClr val="tx1"/>
                          </a:solidFill>
                          <a:latin typeface="Calibri" panose="020F0502020204030204"/>
                        </a:defRPr>
                      </a:lvl5pPr>
                      <a:lvl6pPr marL="2286000">
                        <a:defRPr>
                          <a:solidFill>
                            <a:schemeClr val="tx1"/>
                          </a:solidFill>
                          <a:latin typeface="Calibri" panose="020F0502020204030204"/>
                        </a:defRPr>
                      </a:lvl6pPr>
                      <a:lvl7pPr marL="2743200">
                        <a:defRPr>
                          <a:solidFill>
                            <a:schemeClr val="tx1"/>
                          </a:solidFill>
                          <a:latin typeface="Calibri" panose="020F0502020204030204"/>
                        </a:defRPr>
                      </a:lvl7pPr>
                      <a:lvl8pPr marL="3200400">
                        <a:defRPr>
                          <a:solidFill>
                            <a:schemeClr val="tx1"/>
                          </a:solidFill>
                          <a:latin typeface="Calibri" panose="020F0502020204030204"/>
                        </a:defRPr>
                      </a:lvl8pPr>
                      <a:lvl9pPr marL="3657600">
                        <a:defRPr>
                          <a:solidFill>
                            <a:schemeClr val="tx1"/>
                          </a:solidFill>
                          <a:latin typeface="Calibri" panose="020F0502020204030204"/>
                        </a:defRPr>
                      </a:lvl9pPr>
                    </a:lstStyle>
                    <a:p>
                      <a:pPr algn="ctr" fontAlgn="ctr"/>
                      <a:r>
                        <a:rPr lang="en-US" sz="800" b="0" i="0" u="none" strike="noStrike">
                          <a:solidFill>
                            <a:srgbClr val="000000"/>
                          </a:solidFill>
                          <a:effectLst/>
                          <a:latin typeface="Calibri" panose="020F0502020204030204" pitchFamily="34" charset="0"/>
                        </a:rPr>
                        <a:t>3</a:t>
                      </a:r>
                    </a:p>
                  </a:txBody>
                  <a:tcPr marL="5107" marR="5107" marT="510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defRPr>
                          <a:solidFill>
                            <a:schemeClr val="tx1"/>
                          </a:solidFill>
                          <a:latin typeface="Calibri" panose="020F0502020204030204"/>
                        </a:defRPr>
                      </a:lvl1pPr>
                      <a:lvl2pPr marL="457200">
                        <a:defRPr>
                          <a:solidFill>
                            <a:schemeClr val="tx1"/>
                          </a:solidFill>
                          <a:latin typeface="Calibri" panose="020F0502020204030204"/>
                        </a:defRPr>
                      </a:lvl2pPr>
                      <a:lvl3pPr marL="914400">
                        <a:defRPr>
                          <a:solidFill>
                            <a:schemeClr val="tx1"/>
                          </a:solidFill>
                          <a:latin typeface="Calibri" panose="020F0502020204030204"/>
                        </a:defRPr>
                      </a:lvl3pPr>
                      <a:lvl4pPr marL="1371600">
                        <a:defRPr>
                          <a:solidFill>
                            <a:schemeClr val="tx1"/>
                          </a:solidFill>
                          <a:latin typeface="Calibri" panose="020F0502020204030204"/>
                        </a:defRPr>
                      </a:lvl4pPr>
                      <a:lvl5pPr marL="1828800">
                        <a:defRPr>
                          <a:solidFill>
                            <a:schemeClr val="tx1"/>
                          </a:solidFill>
                          <a:latin typeface="Calibri" panose="020F0502020204030204"/>
                        </a:defRPr>
                      </a:lvl5pPr>
                      <a:lvl6pPr marL="2286000">
                        <a:defRPr>
                          <a:solidFill>
                            <a:schemeClr val="tx1"/>
                          </a:solidFill>
                          <a:latin typeface="Calibri" panose="020F0502020204030204"/>
                        </a:defRPr>
                      </a:lvl6pPr>
                      <a:lvl7pPr marL="2743200">
                        <a:defRPr>
                          <a:solidFill>
                            <a:schemeClr val="tx1"/>
                          </a:solidFill>
                          <a:latin typeface="Calibri" panose="020F0502020204030204"/>
                        </a:defRPr>
                      </a:lvl7pPr>
                      <a:lvl8pPr marL="3200400">
                        <a:defRPr>
                          <a:solidFill>
                            <a:schemeClr val="tx1"/>
                          </a:solidFill>
                          <a:latin typeface="Calibri" panose="020F0502020204030204"/>
                        </a:defRPr>
                      </a:lvl8pPr>
                      <a:lvl9pPr marL="3657600">
                        <a:defRPr>
                          <a:solidFill>
                            <a:schemeClr val="tx1"/>
                          </a:solidFill>
                          <a:latin typeface="Calibri" panose="020F0502020204030204"/>
                        </a:defRPr>
                      </a:lvl9pPr>
                    </a:lstStyle>
                    <a:p>
                      <a:pPr algn="l" fontAlgn="b"/>
                      <a:r>
                        <a:rPr lang="en-US" sz="800" b="0" i="0" u="none" strike="noStrike" dirty="0">
                          <a:solidFill>
                            <a:srgbClr val="000000"/>
                          </a:solidFill>
                          <a:effectLst/>
                          <a:latin typeface="Calibri" panose="020F0502020204030204" pitchFamily="34" charset="0"/>
                        </a:rPr>
                        <a:t>Brush R Loading Brush Turn No Work Fault</a:t>
                      </a:r>
                    </a:p>
                  </a:txBody>
                  <a:tcPr marL="5107" marR="5107" marT="5107"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79863848"/>
                  </a:ext>
                </a:extLst>
              </a:tr>
              <a:tr h="130654">
                <a:tc vMerge="1">
                  <a:txBody>
                    <a:bodyPr/>
                    <a:lstStyle/>
                    <a:p>
                      <a:endParaRPr lang="en-US"/>
                    </a:p>
                  </a:txBody>
                  <a:tcPr/>
                </a:tc>
                <a:tc>
                  <a:txBody>
                    <a:bodyPr/>
                    <a:lstStyle>
                      <a:lvl1pPr marL="0">
                        <a:defRPr>
                          <a:solidFill>
                            <a:schemeClr val="tx1"/>
                          </a:solidFill>
                          <a:latin typeface="Calibri" panose="020F0502020204030204"/>
                        </a:defRPr>
                      </a:lvl1pPr>
                      <a:lvl2pPr marL="457200">
                        <a:defRPr>
                          <a:solidFill>
                            <a:schemeClr val="tx1"/>
                          </a:solidFill>
                          <a:latin typeface="Calibri" panose="020F0502020204030204"/>
                        </a:defRPr>
                      </a:lvl2pPr>
                      <a:lvl3pPr marL="914400">
                        <a:defRPr>
                          <a:solidFill>
                            <a:schemeClr val="tx1"/>
                          </a:solidFill>
                          <a:latin typeface="Calibri" panose="020F0502020204030204"/>
                        </a:defRPr>
                      </a:lvl3pPr>
                      <a:lvl4pPr marL="1371600">
                        <a:defRPr>
                          <a:solidFill>
                            <a:schemeClr val="tx1"/>
                          </a:solidFill>
                          <a:latin typeface="Calibri" panose="020F0502020204030204"/>
                        </a:defRPr>
                      </a:lvl4pPr>
                      <a:lvl5pPr marL="1828800">
                        <a:defRPr>
                          <a:solidFill>
                            <a:schemeClr val="tx1"/>
                          </a:solidFill>
                          <a:latin typeface="Calibri" panose="020F0502020204030204"/>
                        </a:defRPr>
                      </a:lvl5pPr>
                      <a:lvl6pPr marL="2286000">
                        <a:defRPr>
                          <a:solidFill>
                            <a:schemeClr val="tx1"/>
                          </a:solidFill>
                          <a:latin typeface="Calibri" panose="020F0502020204030204"/>
                        </a:defRPr>
                      </a:lvl6pPr>
                      <a:lvl7pPr marL="2743200">
                        <a:defRPr>
                          <a:solidFill>
                            <a:schemeClr val="tx1"/>
                          </a:solidFill>
                          <a:latin typeface="Calibri" panose="020F0502020204030204"/>
                        </a:defRPr>
                      </a:lvl7pPr>
                      <a:lvl8pPr marL="3200400">
                        <a:defRPr>
                          <a:solidFill>
                            <a:schemeClr val="tx1"/>
                          </a:solidFill>
                          <a:latin typeface="Calibri" panose="020F0502020204030204"/>
                        </a:defRPr>
                      </a:lvl8pPr>
                      <a:lvl9pPr marL="3657600">
                        <a:defRPr>
                          <a:solidFill>
                            <a:schemeClr val="tx1"/>
                          </a:solidFill>
                          <a:latin typeface="Calibri" panose="020F0502020204030204"/>
                        </a:defRPr>
                      </a:lvl9pPr>
                    </a:lstStyle>
                    <a:p>
                      <a:pPr algn="ctr" fontAlgn="ctr"/>
                      <a:r>
                        <a:rPr lang="en-US" sz="800" b="0" i="0" u="none" strike="noStrike">
                          <a:solidFill>
                            <a:srgbClr val="000000"/>
                          </a:solidFill>
                          <a:effectLst/>
                          <a:latin typeface="Calibri" panose="020F0502020204030204" pitchFamily="34" charset="0"/>
                        </a:rPr>
                        <a:t>4</a:t>
                      </a:r>
                    </a:p>
                  </a:txBody>
                  <a:tcPr marL="5107" marR="5107" marT="510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defRPr>
                          <a:solidFill>
                            <a:schemeClr val="tx1"/>
                          </a:solidFill>
                          <a:latin typeface="Calibri" panose="020F0502020204030204"/>
                        </a:defRPr>
                      </a:lvl1pPr>
                      <a:lvl2pPr marL="457200">
                        <a:defRPr>
                          <a:solidFill>
                            <a:schemeClr val="tx1"/>
                          </a:solidFill>
                          <a:latin typeface="Calibri" panose="020F0502020204030204"/>
                        </a:defRPr>
                      </a:lvl2pPr>
                      <a:lvl3pPr marL="914400">
                        <a:defRPr>
                          <a:solidFill>
                            <a:schemeClr val="tx1"/>
                          </a:solidFill>
                          <a:latin typeface="Calibri" panose="020F0502020204030204"/>
                        </a:defRPr>
                      </a:lvl3pPr>
                      <a:lvl4pPr marL="1371600">
                        <a:defRPr>
                          <a:solidFill>
                            <a:schemeClr val="tx1"/>
                          </a:solidFill>
                          <a:latin typeface="Calibri" panose="020F0502020204030204"/>
                        </a:defRPr>
                      </a:lvl4pPr>
                      <a:lvl5pPr marL="1828800">
                        <a:defRPr>
                          <a:solidFill>
                            <a:schemeClr val="tx1"/>
                          </a:solidFill>
                          <a:latin typeface="Calibri" panose="020F0502020204030204"/>
                        </a:defRPr>
                      </a:lvl5pPr>
                      <a:lvl6pPr marL="2286000">
                        <a:defRPr>
                          <a:solidFill>
                            <a:schemeClr val="tx1"/>
                          </a:solidFill>
                          <a:latin typeface="Calibri" panose="020F0502020204030204"/>
                        </a:defRPr>
                      </a:lvl6pPr>
                      <a:lvl7pPr marL="2743200">
                        <a:defRPr>
                          <a:solidFill>
                            <a:schemeClr val="tx1"/>
                          </a:solidFill>
                          <a:latin typeface="Calibri" panose="020F0502020204030204"/>
                        </a:defRPr>
                      </a:lvl7pPr>
                      <a:lvl8pPr marL="3200400">
                        <a:defRPr>
                          <a:solidFill>
                            <a:schemeClr val="tx1"/>
                          </a:solidFill>
                          <a:latin typeface="Calibri" panose="020F0502020204030204"/>
                        </a:defRPr>
                      </a:lvl8pPr>
                      <a:lvl9pPr marL="3657600">
                        <a:defRPr>
                          <a:solidFill>
                            <a:schemeClr val="tx1"/>
                          </a:solidFill>
                          <a:latin typeface="Calibri" panose="020F0502020204030204"/>
                        </a:defRPr>
                      </a:lvl9pPr>
                    </a:lstStyle>
                    <a:p>
                      <a:pPr algn="l" fontAlgn="b"/>
                      <a:r>
                        <a:rPr lang="en-US" sz="800" b="0" i="0" u="none" strike="noStrike">
                          <a:solidFill>
                            <a:srgbClr val="000000"/>
                          </a:solidFill>
                          <a:effectLst/>
                          <a:latin typeface="Calibri" panose="020F0502020204030204" pitchFamily="34" charset="0"/>
                        </a:rPr>
                        <a:t>04st Terminal R Miring</a:t>
                      </a:r>
                    </a:p>
                  </a:txBody>
                  <a:tcPr marL="5107" marR="5107" marT="5107"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82716661"/>
                  </a:ext>
                </a:extLst>
              </a:tr>
              <a:tr h="130654">
                <a:tc vMerge="1">
                  <a:txBody>
                    <a:bodyPr/>
                    <a:lstStyle/>
                    <a:p>
                      <a:endParaRPr lang="en-US"/>
                    </a:p>
                  </a:txBody>
                  <a:tcPr/>
                </a:tc>
                <a:tc>
                  <a:txBody>
                    <a:bodyPr/>
                    <a:lstStyle>
                      <a:lvl1pPr marL="0">
                        <a:defRPr>
                          <a:solidFill>
                            <a:schemeClr val="tx1"/>
                          </a:solidFill>
                          <a:latin typeface="Calibri" panose="020F0502020204030204"/>
                        </a:defRPr>
                      </a:lvl1pPr>
                      <a:lvl2pPr marL="457200">
                        <a:defRPr>
                          <a:solidFill>
                            <a:schemeClr val="tx1"/>
                          </a:solidFill>
                          <a:latin typeface="Calibri" panose="020F0502020204030204"/>
                        </a:defRPr>
                      </a:lvl2pPr>
                      <a:lvl3pPr marL="914400">
                        <a:defRPr>
                          <a:solidFill>
                            <a:schemeClr val="tx1"/>
                          </a:solidFill>
                          <a:latin typeface="Calibri" panose="020F0502020204030204"/>
                        </a:defRPr>
                      </a:lvl3pPr>
                      <a:lvl4pPr marL="1371600">
                        <a:defRPr>
                          <a:solidFill>
                            <a:schemeClr val="tx1"/>
                          </a:solidFill>
                          <a:latin typeface="Calibri" panose="020F0502020204030204"/>
                        </a:defRPr>
                      </a:lvl4pPr>
                      <a:lvl5pPr marL="1828800">
                        <a:defRPr>
                          <a:solidFill>
                            <a:schemeClr val="tx1"/>
                          </a:solidFill>
                          <a:latin typeface="Calibri" panose="020F0502020204030204"/>
                        </a:defRPr>
                      </a:lvl5pPr>
                      <a:lvl6pPr marL="2286000">
                        <a:defRPr>
                          <a:solidFill>
                            <a:schemeClr val="tx1"/>
                          </a:solidFill>
                          <a:latin typeface="Calibri" panose="020F0502020204030204"/>
                        </a:defRPr>
                      </a:lvl6pPr>
                      <a:lvl7pPr marL="2743200">
                        <a:defRPr>
                          <a:solidFill>
                            <a:schemeClr val="tx1"/>
                          </a:solidFill>
                          <a:latin typeface="Calibri" panose="020F0502020204030204"/>
                        </a:defRPr>
                      </a:lvl7pPr>
                      <a:lvl8pPr marL="3200400">
                        <a:defRPr>
                          <a:solidFill>
                            <a:schemeClr val="tx1"/>
                          </a:solidFill>
                          <a:latin typeface="Calibri" panose="020F0502020204030204"/>
                        </a:defRPr>
                      </a:lvl8pPr>
                      <a:lvl9pPr marL="3657600">
                        <a:defRPr>
                          <a:solidFill>
                            <a:schemeClr val="tx1"/>
                          </a:solidFill>
                          <a:latin typeface="Calibri" panose="020F0502020204030204"/>
                        </a:defRPr>
                      </a:lvl9pPr>
                    </a:lstStyle>
                    <a:p>
                      <a:pPr algn="ctr" fontAlgn="ctr"/>
                      <a:r>
                        <a:rPr lang="en-US" sz="800" b="0" i="0" u="none" strike="noStrike">
                          <a:solidFill>
                            <a:srgbClr val="000000"/>
                          </a:solidFill>
                          <a:effectLst/>
                          <a:latin typeface="Calibri" panose="020F0502020204030204" pitchFamily="34" charset="0"/>
                        </a:rPr>
                        <a:t>5</a:t>
                      </a:r>
                    </a:p>
                  </a:txBody>
                  <a:tcPr marL="5107" marR="5107" marT="510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defRPr>
                          <a:solidFill>
                            <a:schemeClr val="tx1"/>
                          </a:solidFill>
                          <a:latin typeface="Calibri" panose="020F0502020204030204"/>
                        </a:defRPr>
                      </a:lvl1pPr>
                      <a:lvl2pPr marL="457200">
                        <a:defRPr>
                          <a:solidFill>
                            <a:schemeClr val="tx1"/>
                          </a:solidFill>
                          <a:latin typeface="Calibri" panose="020F0502020204030204"/>
                        </a:defRPr>
                      </a:lvl2pPr>
                      <a:lvl3pPr marL="914400">
                        <a:defRPr>
                          <a:solidFill>
                            <a:schemeClr val="tx1"/>
                          </a:solidFill>
                          <a:latin typeface="Calibri" panose="020F0502020204030204"/>
                        </a:defRPr>
                      </a:lvl3pPr>
                      <a:lvl4pPr marL="1371600">
                        <a:defRPr>
                          <a:solidFill>
                            <a:schemeClr val="tx1"/>
                          </a:solidFill>
                          <a:latin typeface="Calibri" panose="020F0502020204030204"/>
                        </a:defRPr>
                      </a:lvl4pPr>
                      <a:lvl5pPr marL="1828800">
                        <a:defRPr>
                          <a:solidFill>
                            <a:schemeClr val="tx1"/>
                          </a:solidFill>
                          <a:latin typeface="Calibri" panose="020F0502020204030204"/>
                        </a:defRPr>
                      </a:lvl5pPr>
                      <a:lvl6pPr marL="2286000">
                        <a:defRPr>
                          <a:solidFill>
                            <a:schemeClr val="tx1"/>
                          </a:solidFill>
                          <a:latin typeface="Calibri" panose="020F0502020204030204"/>
                        </a:defRPr>
                      </a:lvl6pPr>
                      <a:lvl7pPr marL="2743200">
                        <a:defRPr>
                          <a:solidFill>
                            <a:schemeClr val="tx1"/>
                          </a:solidFill>
                          <a:latin typeface="Calibri" panose="020F0502020204030204"/>
                        </a:defRPr>
                      </a:lvl7pPr>
                      <a:lvl8pPr marL="3200400">
                        <a:defRPr>
                          <a:solidFill>
                            <a:schemeClr val="tx1"/>
                          </a:solidFill>
                          <a:latin typeface="Calibri" panose="020F0502020204030204"/>
                        </a:defRPr>
                      </a:lvl8pPr>
                      <a:lvl9pPr marL="3657600">
                        <a:defRPr>
                          <a:solidFill>
                            <a:schemeClr val="tx1"/>
                          </a:solidFill>
                          <a:latin typeface="Calibri" panose="020F0502020204030204"/>
                        </a:defRPr>
                      </a:lvl9pPr>
                    </a:lstStyle>
                    <a:p>
                      <a:pPr algn="l" fontAlgn="b"/>
                      <a:r>
                        <a:rPr lang="en-US" sz="800" b="0" i="0" u="none" strike="noStrike">
                          <a:solidFill>
                            <a:srgbClr val="000000"/>
                          </a:solidFill>
                          <a:effectLst/>
                          <a:latin typeface="Calibri" panose="020F0502020204030204" pitchFamily="34" charset="0"/>
                        </a:rPr>
                        <a:t>Brush S A L Discharging No Work On Pallet Fault</a:t>
                      </a:r>
                    </a:p>
                  </a:txBody>
                  <a:tcPr marL="5107" marR="5107" marT="5107"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23540567"/>
                  </a:ext>
                </a:extLst>
              </a:tr>
              <a:tr h="137186">
                <a:tc vMerge="1">
                  <a:txBody>
                    <a:bodyPr/>
                    <a:lstStyle/>
                    <a:p>
                      <a:endParaRPr lang="en-US"/>
                    </a:p>
                  </a:txBody>
                  <a:tcPr/>
                </a:tc>
                <a:tc>
                  <a:txBody>
                    <a:bodyPr/>
                    <a:lstStyle>
                      <a:lvl1pPr marL="0">
                        <a:defRPr>
                          <a:solidFill>
                            <a:schemeClr val="tx1"/>
                          </a:solidFill>
                          <a:latin typeface="Calibri" panose="020F0502020204030204"/>
                        </a:defRPr>
                      </a:lvl1pPr>
                      <a:lvl2pPr marL="457200">
                        <a:defRPr>
                          <a:solidFill>
                            <a:schemeClr val="tx1"/>
                          </a:solidFill>
                          <a:latin typeface="Calibri" panose="020F0502020204030204"/>
                        </a:defRPr>
                      </a:lvl2pPr>
                      <a:lvl3pPr marL="914400">
                        <a:defRPr>
                          <a:solidFill>
                            <a:schemeClr val="tx1"/>
                          </a:solidFill>
                          <a:latin typeface="Calibri" panose="020F0502020204030204"/>
                        </a:defRPr>
                      </a:lvl3pPr>
                      <a:lvl4pPr marL="1371600">
                        <a:defRPr>
                          <a:solidFill>
                            <a:schemeClr val="tx1"/>
                          </a:solidFill>
                          <a:latin typeface="Calibri" panose="020F0502020204030204"/>
                        </a:defRPr>
                      </a:lvl4pPr>
                      <a:lvl5pPr marL="1828800">
                        <a:defRPr>
                          <a:solidFill>
                            <a:schemeClr val="tx1"/>
                          </a:solidFill>
                          <a:latin typeface="Calibri" panose="020F0502020204030204"/>
                        </a:defRPr>
                      </a:lvl5pPr>
                      <a:lvl6pPr marL="2286000">
                        <a:defRPr>
                          <a:solidFill>
                            <a:schemeClr val="tx1"/>
                          </a:solidFill>
                          <a:latin typeface="Calibri" panose="020F0502020204030204"/>
                        </a:defRPr>
                      </a:lvl6pPr>
                      <a:lvl7pPr marL="2743200">
                        <a:defRPr>
                          <a:solidFill>
                            <a:schemeClr val="tx1"/>
                          </a:solidFill>
                          <a:latin typeface="Calibri" panose="020F0502020204030204"/>
                        </a:defRPr>
                      </a:lvl7pPr>
                      <a:lvl8pPr marL="3200400">
                        <a:defRPr>
                          <a:solidFill>
                            <a:schemeClr val="tx1"/>
                          </a:solidFill>
                          <a:latin typeface="Calibri" panose="020F0502020204030204"/>
                        </a:defRPr>
                      </a:lvl8pPr>
                      <a:lvl9pPr marL="3657600">
                        <a:defRPr>
                          <a:solidFill>
                            <a:schemeClr val="tx1"/>
                          </a:solidFill>
                          <a:latin typeface="Calibri" panose="020F0502020204030204"/>
                        </a:defRPr>
                      </a:lvl9pPr>
                    </a:lstStyle>
                    <a:p>
                      <a:pPr algn="ctr" fontAlgn="ctr"/>
                      <a:r>
                        <a:rPr lang="en-US" sz="800" b="0" i="0" u="none" strike="noStrike">
                          <a:solidFill>
                            <a:srgbClr val="000000"/>
                          </a:solidFill>
                          <a:effectLst/>
                          <a:latin typeface="Calibri" panose="020F0502020204030204" pitchFamily="34" charset="0"/>
                        </a:rPr>
                        <a:t>6</a:t>
                      </a:r>
                    </a:p>
                  </a:txBody>
                  <a:tcPr marL="5107" marR="5107" marT="510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defRPr>
                          <a:solidFill>
                            <a:schemeClr val="tx1"/>
                          </a:solidFill>
                          <a:latin typeface="Calibri" panose="020F0502020204030204"/>
                        </a:defRPr>
                      </a:lvl1pPr>
                      <a:lvl2pPr marL="457200">
                        <a:defRPr>
                          <a:solidFill>
                            <a:schemeClr val="tx1"/>
                          </a:solidFill>
                          <a:latin typeface="Calibri" panose="020F0502020204030204"/>
                        </a:defRPr>
                      </a:lvl2pPr>
                      <a:lvl3pPr marL="914400">
                        <a:defRPr>
                          <a:solidFill>
                            <a:schemeClr val="tx1"/>
                          </a:solidFill>
                          <a:latin typeface="Calibri" panose="020F0502020204030204"/>
                        </a:defRPr>
                      </a:lvl3pPr>
                      <a:lvl4pPr marL="1371600">
                        <a:defRPr>
                          <a:solidFill>
                            <a:schemeClr val="tx1"/>
                          </a:solidFill>
                          <a:latin typeface="Calibri" panose="020F0502020204030204"/>
                        </a:defRPr>
                      </a:lvl4pPr>
                      <a:lvl5pPr marL="1828800">
                        <a:defRPr>
                          <a:solidFill>
                            <a:schemeClr val="tx1"/>
                          </a:solidFill>
                          <a:latin typeface="Calibri" panose="020F0502020204030204"/>
                        </a:defRPr>
                      </a:lvl5pPr>
                      <a:lvl6pPr marL="2286000">
                        <a:defRPr>
                          <a:solidFill>
                            <a:schemeClr val="tx1"/>
                          </a:solidFill>
                          <a:latin typeface="Calibri" panose="020F0502020204030204"/>
                        </a:defRPr>
                      </a:lvl6pPr>
                      <a:lvl7pPr marL="2743200">
                        <a:defRPr>
                          <a:solidFill>
                            <a:schemeClr val="tx1"/>
                          </a:solidFill>
                          <a:latin typeface="Calibri" panose="020F0502020204030204"/>
                        </a:defRPr>
                      </a:lvl7pPr>
                      <a:lvl8pPr marL="3200400">
                        <a:defRPr>
                          <a:solidFill>
                            <a:schemeClr val="tx1"/>
                          </a:solidFill>
                          <a:latin typeface="Calibri" panose="020F0502020204030204"/>
                        </a:defRPr>
                      </a:lvl8pPr>
                      <a:lvl9pPr marL="3657600">
                        <a:defRPr>
                          <a:solidFill>
                            <a:schemeClr val="tx1"/>
                          </a:solidFill>
                          <a:latin typeface="Calibri" panose="020F0502020204030204"/>
                        </a:defRPr>
                      </a:lvl9pPr>
                    </a:lstStyle>
                    <a:p>
                      <a:pPr algn="l" fontAlgn="b"/>
                      <a:r>
                        <a:rPr lang="en-US" sz="800" b="0" i="0" u="none" strike="noStrike">
                          <a:solidFill>
                            <a:srgbClr val="000000"/>
                          </a:solidFill>
                          <a:effectLst/>
                          <a:latin typeface="Calibri" panose="020F0502020204030204" pitchFamily="34" charset="0"/>
                        </a:rPr>
                        <a:t>Brush S A R Discharging No Work On Pallet Fault</a:t>
                      </a:r>
                    </a:p>
                  </a:txBody>
                  <a:tcPr marL="5107" marR="5107" marT="5107"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55104649"/>
                  </a:ext>
                </a:extLst>
              </a:tr>
              <a:tr h="130654">
                <a:tc rowSpan="4">
                  <a:txBody>
                    <a:bodyPr/>
                    <a:lstStyle>
                      <a:lvl1pPr marL="0">
                        <a:defRPr>
                          <a:solidFill>
                            <a:schemeClr val="tx1"/>
                          </a:solidFill>
                          <a:latin typeface="Calibri" panose="020F0502020204030204"/>
                        </a:defRPr>
                      </a:lvl1pPr>
                      <a:lvl2pPr marL="457200">
                        <a:defRPr>
                          <a:solidFill>
                            <a:schemeClr val="tx1"/>
                          </a:solidFill>
                          <a:latin typeface="Calibri" panose="020F0502020204030204"/>
                        </a:defRPr>
                      </a:lvl2pPr>
                      <a:lvl3pPr marL="914400">
                        <a:defRPr>
                          <a:solidFill>
                            <a:schemeClr val="tx1"/>
                          </a:solidFill>
                          <a:latin typeface="Calibri" panose="020F0502020204030204"/>
                        </a:defRPr>
                      </a:lvl3pPr>
                      <a:lvl4pPr marL="1371600">
                        <a:defRPr>
                          <a:solidFill>
                            <a:schemeClr val="tx1"/>
                          </a:solidFill>
                          <a:latin typeface="Calibri" panose="020F0502020204030204"/>
                        </a:defRPr>
                      </a:lvl4pPr>
                      <a:lvl5pPr marL="1828800">
                        <a:defRPr>
                          <a:solidFill>
                            <a:schemeClr val="tx1"/>
                          </a:solidFill>
                          <a:latin typeface="Calibri" panose="020F0502020204030204"/>
                        </a:defRPr>
                      </a:lvl5pPr>
                      <a:lvl6pPr marL="2286000">
                        <a:defRPr>
                          <a:solidFill>
                            <a:schemeClr val="tx1"/>
                          </a:solidFill>
                          <a:latin typeface="Calibri" panose="020F0502020204030204"/>
                        </a:defRPr>
                      </a:lvl6pPr>
                      <a:lvl7pPr marL="2743200">
                        <a:defRPr>
                          <a:solidFill>
                            <a:schemeClr val="tx1"/>
                          </a:solidFill>
                          <a:latin typeface="Calibri" panose="020F0502020204030204"/>
                        </a:defRPr>
                      </a:lvl7pPr>
                      <a:lvl8pPr marL="3200400">
                        <a:defRPr>
                          <a:solidFill>
                            <a:schemeClr val="tx1"/>
                          </a:solidFill>
                          <a:latin typeface="Calibri" panose="020F0502020204030204"/>
                        </a:defRPr>
                      </a:lvl8pPr>
                      <a:lvl9pPr marL="3657600">
                        <a:defRPr>
                          <a:solidFill>
                            <a:schemeClr val="tx1"/>
                          </a:solidFill>
                          <a:latin typeface="Calibri" panose="020F0502020204030204"/>
                        </a:defRPr>
                      </a:lvl9pPr>
                    </a:lstStyle>
                    <a:p>
                      <a:pPr algn="ctr" fontAlgn="ctr"/>
                      <a:r>
                        <a:rPr lang="en-US" sz="800" b="0" i="0" u="none" strike="noStrike">
                          <a:solidFill>
                            <a:srgbClr val="000000"/>
                          </a:solidFill>
                          <a:effectLst/>
                          <a:latin typeface="Calibri" panose="020F0502020204030204" pitchFamily="34" charset="0"/>
                        </a:rPr>
                        <a:t>BLOCK 4</a:t>
                      </a:r>
                    </a:p>
                  </a:txBody>
                  <a:tcPr marL="5107" marR="5107" marT="5107"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defRPr>
                          <a:solidFill>
                            <a:schemeClr val="tx1"/>
                          </a:solidFill>
                          <a:latin typeface="Calibri" panose="020F0502020204030204"/>
                        </a:defRPr>
                      </a:lvl1pPr>
                      <a:lvl2pPr marL="457200">
                        <a:defRPr>
                          <a:solidFill>
                            <a:schemeClr val="tx1"/>
                          </a:solidFill>
                          <a:latin typeface="Calibri" panose="020F0502020204030204"/>
                        </a:defRPr>
                      </a:lvl2pPr>
                      <a:lvl3pPr marL="914400">
                        <a:defRPr>
                          <a:solidFill>
                            <a:schemeClr val="tx1"/>
                          </a:solidFill>
                          <a:latin typeface="Calibri" panose="020F0502020204030204"/>
                        </a:defRPr>
                      </a:lvl3pPr>
                      <a:lvl4pPr marL="1371600">
                        <a:defRPr>
                          <a:solidFill>
                            <a:schemeClr val="tx1"/>
                          </a:solidFill>
                          <a:latin typeface="Calibri" panose="020F0502020204030204"/>
                        </a:defRPr>
                      </a:lvl4pPr>
                      <a:lvl5pPr marL="1828800">
                        <a:defRPr>
                          <a:solidFill>
                            <a:schemeClr val="tx1"/>
                          </a:solidFill>
                          <a:latin typeface="Calibri" panose="020F0502020204030204"/>
                        </a:defRPr>
                      </a:lvl5pPr>
                      <a:lvl6pPr marL="2286000">
                        <a:defRPr>
                          <a:solidFill>
                            <a:schemeClr val="tx1"/>
                          </a:solidFill>
                          <a:latin typeface="Calibri" panose="020F0502020204030204"/>
                        </a:defRPr>
                      </a:lvl6pPr>
                      <a:lvl7pPr marL="2743200">
                        <a:defRPr>
                          <a:solidFill>
                            <a:schemeClr val="tx1"/>
                          </a:solidFill>
                          <a:latin typeface="Calibri" panose="020F0502020204030204"/>
                        </a:defRPr>
                      </a:lvl7pPr>
                      <a:lvl8pPr marL="3200400">
                        <a:defRPr>
                          <a:solidFill>
                            <a:schemeClr val="tx1"/>
                          </a:solidFill>
                          <a:latin typeface="Calibri" panose="020F0502020204030204"/>
                        </a:defRPr>
                      </a:lvl8pPr>
                      <a:lvl9pPr marL="3657600">
                        <a:defRPr>
                          <a:solidFill>
                            <a:schemeClr val="tx1"/>
                          </a:solidFill>
                          <a:latin typeface="Calibri" panose="020F0502020204030204"/>
                        </a:defRPr>
                      </a:lvl9pPr>
                    </a:lstStyle>
                    <a:p>
                      <a:pPr algn="ctr" fontAlgn="ctr"/>
                      <a:r>
                        <a:rPr lang="en-US" sz="800" b="0" i="0" u="none" strike="noStrike">
                          <a:solidFill>
                            <a:srgbClr val="000000"/>
                          </a:solidFill>
                          <a:effectLst/>
                          <a:latin typeface="Calibri" panose="020F0502020204030204" pitchFamily="34" charset="0"/>
                        </a:rPr>
                        <a:t>1</a:t>
                      </a:r>
                    </a:p>
                  </a:txBody>
                  <a:tcPr marL="5107" marR="5107" marT="510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defRPr>
                          <a:solidFill>
                            <a:schemeClr val="tx1"/>
                          </a:solidFill>
                          <a:latin typeface="Calibri" panose="020F0502020204030204"/>
                        </a:defRPr>
                      </a:lvl1pPr>
                      <a:lvl2pPr marL="457200">
                        <a:defRPr>
                          <a:solidFill>
                            <a:schemeClr val="tx1"/>
                          </a:solidFill>
                          <a:latin typeface="Calibri" panose="020F0502020204030204"/>
                        </a:defRPr>
                      </a:lvl2pPr>
                      <a:lvl3pPr marL="914400">
                        <a:defRPr>
                          <a:solidFill>
                            <a:schemeClr val="tx1"/>
                          </a:solidFill>
                          <a:latin typeface="Calibri" panose="020F0502020204030204"/>
                        </a:defRPr>
                      </a:lvl3pPr>
                      <a:lvl4pPr marL="1371600">
                        <a:defRPr>
                          <a:solidFill>
                            <a:schemeClr val="tx1"/>
                          </a:solidFill>
                          <a:latin typeface="Calibri" panose="020F0502020204030204"/>
                        </a:defRPr>
                      </a:lvl4pPr>
                      <a:lvl5pPr marL="1828800">
                        <a:defRPr>
                          <a:solidFill>
                            <a:schemeClr val="tx1"/>
                          </a:solidFill>
                          <a:latin typeface="Calibri" panose="020F0502020204030204"/>
                        </a:defRPr>
                      </a:lvl5pPr>
                      <a:lvl6pPr marL="2286000">
                        <a:defRPr>
                          <a:solidFill>
                            <a:schemeClr val="tx1"/>
                          </a:solidFill>
                          <a:latin typeface="Calibri" panose="020F0502020204030204"/>
                        </a:defRPr>
                      </a:lvl6pPr>
                      <a:lvl7pPr marL="2743200">
                        <a:defRPr>
                          <a:solidFill>
                            <a:schemeClr val="tx1"/>
                          </a:solidFill>
                          <a:latin typeface="Calibri" panose="020F0502020204030204"/>
                        </a:defRPr>
                      </a:lvl7pPr>
                      <a:lvl8pPr marL="3200400">
                        <a:defRPr>
                          <a:solidFill>
                            <a:schemeClr val="tx1"/>
                          </a:solidFill>
                          <a:latin typeface="Calibri" panose="020F0502020204030204"/>
                        </a:defRPr>
                      </a:lvl8pPr>
                      <a:lvl9pPr marL="3657600">
                        <a:defRPr>
                          <a:solidFill>
                            <a:schemeClr val="tx1"/>
                          </a:solidFill>
                          <a:latin typeface="Calibri" panose="020F0502020204030204"/>
                        </a:defRPr>
                      </a:lvl9pPr>
                    </a:lstStyle>
                    <a:p>
                      <a:pPr algn="l" fontAlgn="b"/>
                      <a:r>
                        <a:rPr lang="fr-FR" sz="800" b="0" i="0" u="none" strike="noStrike">
                          <a:solidFill>
                            <a:srgbClr val="000000"/>
                          </a:solidFill>
                          <a:effectLst/>
                          <a:latin typeface="Calibri" panose="020F0502020204030204" pitchFamily="34" charset="0"/>
                        </a:rPr>
                        <a:t>Circulation R Side Parts Existence Fault</a:t>
                      </a:r>
                    </a:p>
                  </a:txBody>
                  <a:tcPr marL="5107" marR="5107" marT="5107"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481285"/>
                  </a:ext>
                </a:extLst>
              </a:tr>
              <a:tr h="130654">
                <a:tc vMerge="1">
                  <a:txBody>
                    <a:bodyPr/>
                    <a:lstStyle/>
                    <a:p>
                      <a:endParaRPr lang="en-US"/>
                    </a:p>
                  </a:txBody>
                  <a:tcPr/>
                </a:tc>
                <a:tc>
                  <a:txBody>
                    <a:bodyPr/>
                    <a:lstStyle>
                      <a:lvl1pPr marL="0">
                        <a:defRPr>
                          <a:solidFill>
                            <a:schemeClr val="tx1"/>
                          </a:solidFill>
                          <a:latin typeface="Calibri" panose="020F0502020204030204"/>
                        </a:defRPr>
                      </a:lvl1pPr>
                      <a:lvl2pPr marL="457200">
                        <a:defRPr>
                          <a:solidFill>
                            <a:schemeClr val="tx1"/>
                          </a:solidFill>
                          <a:latin typeface="Calibri" panose="020F0502020204030204"/>
                        </a:defRPr>
                      </a:lvl2pPr>
                      <a:lvl3pPr marL="914400">
                        <a:defRPr>
                          <a:solidFill>
                            <a:schemeClr val="tx1"/>
                          </a:solidFill>
                          <a:latin typeface="Calibri" panose="020F0502020204030204"/>
                        </a:defRPr>
                      </a:lvl3pPr>
                      <a:lvl4pPr marL="1371600">
                        <a:defRPr>
                          <a:solidFill>
                            <a:schemeClr val="tx1"/>
                          </a:solidFill>
                          <a:latin typeface="Calibri" panose="020F0502020204030204"/>
                        </a:defRPr>
                      </a:lvl4pPr>
                      <a:lvl5pPr marL="1828800">
                        <a:defRPr>
                          <a:solidFill>
                            <a:schemeClr val="tx1"/>
                          </a:solidFill>
                          <a:latin typeface="Calibri" panose="020F0502020204030204"/>
                        </a:defRPr>
                      </a:lvl5pPr>
                      <a:lvl6pPr marL="2286000">
                        <a:defRPr>
                          <a:solidFill>
                            <a:schemeClr val="tx1"/>
                          </a:solidFill>
                          <a:latin typeface="Calibri" panose="020F0502020204030204"/>
                        </a:defRPr>
                      </a:lvl6pPr>
                      <a:lvl7pPr marL="2743200">
                        <a:defRPr>
                          <a:solidFill>
                            <a:schemeClr val="tx1"/>
                          </a:solidFill>
                          <a:latin typeface="Calibri" panose="020F0502020204030204"/>
                        </a:defRPr>
                      </a:lvl7pPr>
                      <a:lvl8pPr marL="3200400">
                        <a:defRPr>
                          <a:solidFill>
                            <a:schemeClr val="tx1"/>
                          </a:solidFill>
                          <a:latin typeface="Calibri" panose="020F0502020204030204"/>
                        </a:defRPr>
                      </a:lvl8pPr>
                      <a:lvl9pPr marL="3657600">
                        <a:defRPr>
                          <a:solidFill>
                            <a:schemeClr val="tx1"/>
                          </a:solidFill>
                          <a:latin typeface="Calibri" panose="020F0502020204030204"/>
                        </a:defRPr>
                      </a:lvl9pPr>
                    </a:lstStyle>
                    <a:p>
                      <a:pPr algn="ctr" fontAlgn="ctr"/>
                      <a:r>
                        <a:rPr lang="en-US" sz="800" b="0" i="0" u="none" strike="noStrike">
                          <a:solidFill>
                            <a:srgbClr val="000000"/>
                          </a:solidFill>
                          <a:effectLst/>
                          <a:latin typeface="Calibri" panose="020F0502020204030204" pitchFamily="34" charset="0"/>
                        </a:rPr>
                        <a:t>2</a:t>
                      </a:r>
                    </a:p>
                  </a:txBody>
                  <a:tcPr marL="5107" marR="5107" marT="510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defRPr>
                          <a:solidFill>
                            <a:schemeClr val="tx1"/>
                          </a:solidFill>
                          <a:latin typeface="Calibri" panose="020F0502020204030204"/>
                        </a:defRPr>
                      </a:lvl1pPr>
                      <a:lvl2pPr marL="457200">
                        <a:defRPr>
                          <a:solidFill>
                            <a:schemeClr val="tx1"/>
                          </a:solidFill>
                          <a:latin typeface="Calibri" panose="020F0502020204030204"/>
                        </a:defRPr>
                      </a:lvl2pPr>
                      <a:lvl3pPr marL="914400">
                        <a:defRPr>
                          <a:solidFill>
                            <a:schemeClr val="tx1"/>
                          </a:solidFill>
                          <a:latin typeface="Calibri" panose="020F0502020204030204"/>
                        </a:defRPr>
                      </a:lvl3pPr>
                      <a:lvl4pPr marL="1371600">
                        <a:defRPr>
                          <a:solidFill>
                            <a:schemeClr val="tx1"/>
                          </a:solidFill>
                          <a:latin typeface="Calibri" panose="020F0502020204030204"/>
                        </a:defRPr>
                      </a:lvl4pPr>
                      <a:lvl5pPr marL="1828800">
                        <a:defRPr>
                          <a:solidFill>
                            <a:schemeClr val="tx1"/>
                          </a:solidFill>
                          <a:latin typeface="Calibri" panose="020F0502020204030204"/>
                        </a:defRPr>
                      </a:lvl5pPr>
                      <a:lvl6pPr marL="2286000">
                        <a:defRPr>
                          <a:solidFill>
                            <a:schemeClr val="tx1"/>
                          </a:solidFill>
                          <a:latin typeface="Calibri" panose="020F0502020204030204"/>
                        </a:defRPr>
                      </a:lvl6pPr>
                      <a:lvl7pPr marL="2743200">
                        <a:defRPr>
                          <a:solidFill>
                            <a:schemeClr val="tx1"/>
                          </a:solidFill>
                          <a:latin typeface="Calibri" panose="020F0502020204030204"/>
                        </a:defRPr>
                      </a:lvl7pPr>
                      <a:lvl8pPr marL="3200400">
                        <a:defRPr>
                          <a:solidFill>
                            <a:schemeClr val="tx1"/>
                          </a:solidFill>
                          <a:latin typeface="Calibri" panose="020F0502020204030204"/>
                        </a:defRPr>
                      </a:lvl8pPr>
                      <a:lvl9pPr marL="3657600">
                        <a:defRPr>
                          <a:solidFill>
                            <a:schemeClr val="tx1"/>
                          </a:solidFill>
                          <a:latin typeface="Calibri" panose="020F0502020204030204"/>
                        </a:defRPr>
                      </a:lvl9pPr>
                    </a:lstStyle>
                    <a:p>
                      <a:pPr algn="l" fontAlgn="b"/>
                      <a:r>
                        <a:rPr lang="fr-FR" sz="800" b="0" i="0" u="none" strike="noStrike">
                          <a:solidFill>
                            <a:srgbClr val="000000"/>
                          </a:solidFill>
                          <a:effectLst/>
                          <a:latin typeface="Calibri" panose="020F0502020204030204" pitchFamily="34" charset="0"/>
                        </a:rPr>
                        <a:t>Circulation L Side Parts Existence Fault</a:t>
                      </a:r>
                    </a:p>
                  </a:txBody>
                  <a:tcPr marL="5107" marR="5107" marT="5107"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30587827"/>
                  </a:ext>
                </a:extLst>
              </a:tr>
              <a:tr h="130654">
                <a:tc vMerge="1">
                  <a:txBody>
                    <a:bodyPr/>
                    <a:lstStyle/>
                    <a:p>
                      <a:endParaRPr lang="en-US"/>
                    </a:p>
                  </a:txBody>
                  <a:tcPr/>
                </a:tc>
                <a:tc>
                  <a:txBody>
                    <a:bodyPr/>
                    <a:lstStyle>
                      <a:lvl1pPr marL="0">
                        <a:defRPr>
                          <a:solidFill>
                            <a:schemeClr val="tx1"/>
                          </a:solidFill>
                          <a:latin typeface="Calibri" panose="020F0502020204030204"/>
                        </a:defRPr>
                      </a:lvl1pPr>
                      <a:lvl2pPr marL="457200">
                        <a:defRPr>
                          <a:solidFill>
                            <a:schemeClr val="tx1"/>
                          </a:solidFill>
                          <a:latin typeface="Calibri" panose="020F0502020204030204"/>
                        </a:defRPr>
                      </a:lvl2pPr>
                      <a:lvl3pPr marL="914400">
                        <a:defRPr>
                          <a:solidFill>
                            <a:schemeClr val="tx1"/>
                          </a:solidFill>
                          <a:latin typeface="Calibri" panose="020F0502020204030204"/>
                        </a:defRPr>
                      </a:lvl3pPr>
                      <a:lvl4pPr marL="1371600">
                        <a:defRPr>
                          <a:solidFill>
                            <a:schemeClr val="tx1"/>
                          </a:solidFill>
                          <a:latin typeface="Calibri" panose="020F0502020204030204"/>
                        </a:defRPr>
                      </a:lvl4pPr>
                      <a:lvl5pPr marL="1828800">
                        <a:defRPr>
                          <a:solidFill>
                            <a:schemeClr val="tx1"/>
                          </a:solidFill>
                          <a:latin typeface="Calibri" panose="020F0502020204030204"/>
                        </a:defRPr>
                      </a:lvl5pPr>
                      <a:lvl6pPr marL="2286000">
                        <a:defRPr>
                          <a:solidFill>
                            <a:schemeClr val="tx1"/>
                          </a:solidFill>
                          <a:latin typeface="Calibri" panose="020F0502020204030204"/>
                        </a:defRPr>
                      </a:lvl6pPr>
                      <a:lvl7pPr marL="2743200">
                        <a:defRPr>
                          <a:solidFill>
                            <a:schemeClr val="tx1"/>
                          </a:solidFill>
                          <a:latin typeface="Calibri" panose="020F0502020204030204"/>
                        </a:defRPr>
                      </a:lvl7pPr>
                      <a:lvl8pPr marL="3200400">
                        <a:defRPr>
                          <a:solidFill>
                            <a:schemeClr val="tx1"/>
                          </a:solidFill>
                          <a:latin typeface="Calibri" panose="020F0502020204030204"/>
                        </a:defRPr>
                      </a:lvl8pPr>
                      <a:lvl9pPr marL="3657600">
                        <a:defRPr>
                          <a:solidFill>
                            <a:schemeClr val="tx1"/>
                          </a:solidFill>
                          <a:latin typeface="Calibri" panose="020F0502020204030204"/>
                        </a:defRPr>
                      </a:lvl9pPr>
                    </a:lstStyle>
                    <a:p>
                      <a:pPr algn="ctr" fontAlgn="ctr"/>
                      <a:r>
                        <a:rPr lang="en-US" sz="800" b="0" i="0" u="none" strike="noStrike">
                          <a:solidFill>
                            <a:srgbClr val="000000"/>
                          </a:solidFill>
                          <a:effectLst/>
                          <a:latin typeface="Calibri" panose="020F0502020204030204" pitchFamily="34" charset="0"/>
                        </a:rPr>
                        <a:t>3</a:t>
                      </a:r>
                    </a:p>
                  </a:txBody>
                  <a:tcPr marL="5107" marR="5107" marT="510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defRPr>
                          <a:solidFill>
                            <a:schemeClr val="tx1"/>
                          </a:solidFill>
                          <a:latin typeface="Calibri" panose="020F0502020204030204"/>
                        </a:defRPr>
                      </a:lvl1pPr>
                      <a:lvl2pPr marL="457200">
                        <a:defRPr>
                          <a:solidFill>
                            <a:schemeClr val="tx1"/>
                          </a:solidFill>
                          <a:latin typeface="Calibri" panose="020F0502020204030204"/>
                        </a:defRPr>
                      </a:lvl2pPr>
                      <a:lvl3pPr marL="914400">
                        <a:defRPr>
                          <a:solidFill>
                            <a:schemeClr val="tx1"/>
                          </a:solidFill>
                          <a:latin typeface="Calibri" panose="020F0502020204030204"/>
                        </a:defRPr>
                      </a:lvl3pPr>
                      <a:lvl4pPr marL="1371600">
                        <a:defRPr>
                          <a:solidFill>
                            <a:schemeClr val="tx1"/>
                          </a:solidFill>
                          <a:latin typeface="Calibri" panose="020F0502020204030204"/>
                        </a:defRPr>
                      </a:lvl4pPr>
                      <a:lvl5pPr marL="1828800">
                        <a:defRPr>
                          <a:solidFill>
                            <a:schemeClr val="tx1"/>
                          </a:solidFill>
                          <a:latin typeface="Calibri" panose="020F0502020204030204"/>
                        </a:defRPr>
                      </a:lvl5pPr>
                      <a:lvl6pPr marL="2286000">
                        <a:defRPr>
                          <a:solidFill>
                            <a:schemeClr val="tx1"/>
                          </a:solidFill>
                          <a:latin typeface="Calibri" panose="020F0502020204030204"/>
                        </a:defRPr>
                      </a:lvl6pPr>
                      <a:lvl7pPr marL="2743200">
                        <a:defRPr>
                          <a:solidFill>
                            <a:schemeClr val="tx1"/>
                          </a:solidFill>
                          <a:latin typeface="Calibri" panose="020F0502020204030204"/>
                        </a:defRPr>
                      </a:lvl7pPr>
                      <a:lvl8pPr marL="3200400">
                        <a:defRPr>
                          <a:solidFill>
                            <a:schemeClr val="tx1"/>
                          </a:solidFill>
                          <a:latin typeface="Calibri" panose="020F0502020204030204"/>
                        </a:defRPr>
                      </a:lvl8pPr>
                      <a:lvl9pPr marL="3657600">
                        <a:defRPr>
                          <a:solidFill>
                            <a:schemeClr val="tx1"/>
                          </a:solidFill>
                          <a:latin typeface="Calibri" panose="020F0502020204030204"/>
                        </a:defRPr>
                      </a:lvl9pPr>
                    </a:lstStyle>
                    <a:p>
                      <a:pPr algn="l" fontAlgn="b"/>
                      <a:r>
                        <a:rPr lang="en-US" sz="800" b="0" i="0" u="none" strike="noStrike">
                          <a:solidFill>
                            <a:srgbClr val="000000"/>
                          </a:solidFill>
                          <a:effectLst/>
                          <a:latin typeface="Calibri" panose="020F0502020204030204" pitchFamily="34" charset="0"/>
                        </a:rPr>
                        <a:t>Xr Robot Cycle Time Over</a:t>
                      </a:r>
                    </a:p>
                  </a:txBody>
                  <a:tcPr marL="5107" marR="5107" marT="5107"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63462534"/>
                  </a:ext>
                </a:extLst>
              </a:tr>
              <a:tr h="137186">
                <a:tc vMerge="1">
                  <a:txBody>
                    <a:bodyPr/>
                    <a:lstStyle/>
                    <a:p>
                      <a:endParaRPr lang="en-US"/>
                    </a:p>
                  </a:txBody>
                  <a:tcPr/>
                </a:tc>
                <a:tc>
                  <a:txBody>
                    <a:bodyPr/>
                    <a:lstStyle>
                      <a:lvl1pPr marL="0">
                        <a:defRPr>
                          <a:solidFill>
                            <a:schemeClr val="tx1"/>
                          </a:solidFill>
                          <a:latin typeface="Calibri" panose="020F0502020204030204"/>
                        </a:defRPr>
                      </a:lvl1pPr>
                      <a:lvl2pPr marL="457200">
                        <a:defRPr>
                          <a:solidFill>
                            <a:schemeClr val="tx1"/>
                          </a:solidFill>
                          <a:latin typeface="Calibri" panose="020F0502020204030204"/>
                        </a:defRPr>
                      </a:lvl2pPr>
                      <a:lvl3pPr marL="914400">
                        <a:defRPr>
                          <a:solidFill>
                            <a:schemeClr val="tx1"/>
                          </a:solidFill>
                          <a:latin typeface="Calibri" panose="020F0502020204030204"/>
                        </a:defRPr>
                      </a:lvl3pPr>
                      <a:lvl4pPr marL="1371600">
                        <a:defRPr>
                          <a:solidFill>
                            <a:schemeClr val="tx1"/>
                          </a:solidFill>
                          <a:latin typeface="Calibri" panose="020F0502020204030204"/>
                        </a:defRPr>
                      </a:lvl4pPr>
                      <a:lvl5pPr marL="1828800">
                        <a:defRPr>
                          <a:solidFill>
                            <a:schemeClr val="tx1"/>
                          </a:solidFill>
                          <a:latin typeface="Calibri" panose="020F0502020204030204"/>
                        </a:defRPr>
                      </a:lvl5pPr>
                      <a:lvl6pPr marL="2286000">
                        <a:defRPr>
                          <a:solidFill>
                            <a:schemeClr val="tx1"/>
                          </a:solidFill>
                          <a:latin typeface="Calibri" panose="020F0502020204030204"/>
                        </a:defRPr>
                      </a:lvl6pPr>
                      <a:lvl7pPr marL="2743200">
                        <a:defRPr>
                          <a:solidFill>
                            <a:schemeClr val="tx1"/>
                          </a:solidFill>
                          <a:latin typeface="Calibri" panose="020F0502020204030204"/>
                        </a:defRPr>
                      </a:lvl7pPr>
                      <a:lvl8pPr marL="3200400">
                        <a:defRPr>
                          <a:solidFill>
                            <a:schemeClr val="tx1"/>
                          </a:solidFill>
                          <a:latin typeface="Calibri" panose="020F0502020204030204"/>
                        </a:defRPr>
                      </a:lvl8pPr>
                      <a:lvl9pPr marL="3657600">
                        <a:defRPr>
                          <a:solidFill>
                            <a:schemeClr val="tx1"/>
                          </a:solidFill>
                          <a:latin typeface="Calibri" panose="020F0502020204030204"/>
                        </a:defRPr>
                      </a:lvl9pPr>
                    </a:lstStyle>
                    <a:p>
                      <a:pPr algn="ctr" fontAlgn="ctr"/>
                      <a:r>
                        <a:rPr lang="en-US" sz="800" b="0" i="0" u="none" strike="noStrike">
                          <a:solidFill>
                            <a:srgbClr val="000000"/>
                          </a:solidFill>
                          <a:effectLst/>
                          <a:latin typeface="Calibri" panose="020F0502020204030204" pitchFamily="34" charset="0"/>
                        </a:rPr>
                        <a:t>4</a:t>
                      </a:r>
                    </a:p>
                  </a:txBody>
                  <a:tcPr marL="5107" marR="5107" marT="510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defRPr>
                          <a:solidFill>
                            <a:schemeClr val="tx1"/>
                          </a:solidFill>
                          <a:latin typeface="Calibri" panose="020F0502020204030204"/>
                        </a:defRPr>
                      </a:lvl1pPr>
                      <a:lvl2pPr marL="457200">
                        <a:defRPr>
                          <a:solidFill>
                            <a:schemeClr val="tx1"/>
                          </a:solidFill>
                          <a:latin typeface="Calibri" panose="020F0502020204030204"/>
                        </a:defRPr>
                      </a:lvl2pPr>
                      <a:lvl3pPr marL="914400">
                        <a:defRPr>
                          <a:solidFill>
                            <a:schemeClr val="tx1"/>
                          </a:solidFill>
                          <a:latin typeface="Calibri" panose="020F0502020204030204"/>
                        </a:defRPr>
                      </a:lvl3pPr>
                      <a:lvl4pPr marL="1371600">
                        <a:defRPr>
                          <a:solidFill>
                            <a:schemeClr val="tx1"/>
                          </a:solidFill>
                          <a:latin typeface="Calibri" panose="020F0502020204030204"/>
                        </a:defRPr>
                      </a:lvl4pPr>
                      <a:lvl5pPr marL="1828800">
                        <a:defRPr>
                          <a:solidFill>
                            <a:schemeClr val="tx1"/>
                          </a:solidFill>
                          <a:latin typeface="Calibri" panose="020F0502020204030204"/>
                        </a:defRPr>
                      </a:lvl5pPr>
                      <a:lvl6pPr marL="2286000">
                        <a:defRPr>
                          <a:solidFill>
                            <a:schemeClr val="tx1"/>
                          </a:solidFill>
                          <a:latin typeface="Calibri" panose="020F0502020204030204"/>
                        </a:defRPr>
                      </a:lvl6pPr>
                      <a:lvl7pPr marL="2743200">
                        <a:defRPr>
                          <a:solidFill>
                            <a:schemeClr val="tx1"/>
                          </a:solidFill>
                          <a:latin typeface="Calibri" panose="020F0502020204030204"/>
                        </a:defRPr>
                      </a:lvl7pPr>
                      <a:lvl8pPr marL="3200400">
                        <a:defRPr>
                          <a:solidFill>
                            <a:schemeClr val="tx1"/>
                          </a:solidFill>
                          <a:latin typeface="Calibri" panose="020F0502020204030204"/>
                        </a:defRPr>
                      </a:lvl8pPr>
                      <a:lvl9pPr marL="3657600">
                        <a:defRPr>
                          <a:solidFill>
                            <a:schemeClr val="tx1"/>
                          </a:solidFill>
                          <a:latin typeface="Calibri" panose="020F0502020204030204"/>
                        </a:defRPr>
                      </a:lvl9pPr>
                    </a:lstStyle>
                    <a:p>
                      <a:pPr algn="l" fontAlgn="b"/>
                      <a:r>
                        <a:rPr lang="en-US" sz="800" b="0" i="0" u="none" strike="noStrike">
                          <a:solidFill>
                            <a:srgbClr val="000000"/>
                          </a:solidFill>
                          <a:effectLst/>
                          <a:latin typeface="Calibri" panose="020F0502020204030204" pitchFamily="34" charset="0"/>
                        </a:rPr>
                        <a:t>Brush Holder Loading Image Check Iv1 Ng Fault</a:t>
                      </a:r>
                    </a:p>
                  </a:txBody>
                  <a:tcPr marL="5107" marR="5107" marT="5107"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19434562"/>
                  </a:ext>
                </a:extLst>
              </a:tr>
              <a:tr h="130654">
                <a:tc rowSpan="4">
                  <a:txBody>
                    <a:bodyPr/>
                    <a:lstStyle>
                      <a:lvl1pPr marL="0">
                        <a:defRPr>
                          <a:solidFill>
                            <a:schemeClr val="tx1"/>
                          </a:solidFill>
                          <a:latin typeface="Calibri" panose="020F0502020204030204"/>
                        </a:defRPr>
                      </a:lvl1pPr>
                      <a:lvl2pPr marL="457200">
                        <a:defRPr>
                          <a:solidFill>
                            <a:schemeClr val="tx1"/>
                          </a:solidFill>
                          <a:latin typeface="Calibri" panose="020F0502020204030204"/>
                        </a:defRPr>
                      </a:lvl2pPr>
                      <a:lvl3pPr marL="914400">
                        <a:defRPr>
                          <a:solidFill>
                            <a:schemeClr val="tx1"/>
                          </a:solidFill>
                          <a:latin typeface="Calibri" panose="020F0502020204030204"/>
                        </a:defRPr>
                      </a:lvl3pPr>
                      <a:lvl4pPr marL="1371600">
                        <a:defRPr>
                          <a:solidFill>
                            <a:schemeClr val="tx1"/>
                          </a:solidFill>
                          <a:latin typeface="Calibri" panose="020F0502020204030204"/>
                        </a:defRPr>
                      </a:lvl4pPr>
                      <a:lvl5pPr marL="1828800">
                        <a:defRPr>
                          <a:solidFill>
                            <a:schemeClr val="tx1"/>
                          </a:solidFill>
                          <a:latin typeface="Calibri" panose="020F0502020204030204"/>
                        </a:defRPr>
                      </a:lvl5pPr>
                      <a:lvl6pPr marL="2286000">
                        <a:defRPr>
                          <a:solidFill>
                            <a:schemeClr val="tx1"/>
                          </a:solidFill>
                          <a:latin typeface="Calibri" panose="020F0502020204030204"/>
                        </a:defRPr>
                      </a:lvl6pPr>
                      <a:lvl7pPr marL="2743200">
                        <a:defRPr>
                          <a:solidFill>
                            <a:schemeClr val="tx1"/>
                          </a:solidFill>
                          <a:latin typeface="Calibri" panose="020F0502020204030204"/>
                        </a:defRPr>
                      </a:lvl7pPr>
                      <a:lvl8pPr marL="3200400">
                        <a:defRPr>
                          <a:solidFill>
                            <a:schemeClr val="tx1"/>
                          </a:solidFill>
                          <a:latin typeface="Calibri" panose="020F0502020204030204"/>
                        </a:defRPr>
                      </a:lvl8pPr>
                      <a:lvl9pPr marL="3657600">
                        <a:defRPr>
                          <a:solidFill>
                            <a:schemeClr val="tx1"/>
                          </a:solidFill>
                          <a:latin typeface="Calibri" panose="020F0502020204030204"/>
                        </a:defRPr>
                      </a:lvl9pPr>
                    </a:lstStyle>
                    <a:p>
                      <a:pPr algn="ctr" fontAlgn="ctr"/>
                      <a:r>
                        <a:rPr lang="en-US" sz="800" b="0" i="0" u="none" strike="noStrike">
                          <a:solidFill>
                            <a:srgbClr val="000000"/>
                          </a:solidFill>
                          <a:effectLst/>
                          <a:latin typeface="Calibri" panose="020F0502020204030204" pitchFamily="34" charset="0"/>
                        </a:rPr>
                        <a:t>BLOCK 5</a:t>
                      </a:r>
                    </a:p>
                  </a:txBody>
                  <a:tcPr marL="5107" marR="5107" marT="5107"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defRPr>
                          <a:solidFill>
                            <a:schemeClr val="tx1"/>
                          </a:solidFill>
                          <a:latin typeface="Calibri" panose="020F0502020204030204"/>
                        </a:defRPr>
                      </a:lvl1pPr>
                      <a:lvl2pPr marL="457200">
                        <a:defRPr>
                          <a:solidFill>
                            <a:schemeClr val="tx1"/>
                          </a:solidFill>
                          <a:latin typeface="Calibri" panose="020F0502020204030204"/>
                        </a:defRPr>
                      </a:lvl2pPr>
                      <a:lvl3pPr marL="914400">
                        <a:defRPr>
                          <a:solidFill>
                            <a:schemeClr val="tx1"/>
                          </a:solidFill>
                          <a:latin typeface="Calibri" panose="020F0502020204030204"/>
                        </a:defRPr>
                      </a:lvl3pPr>
                      <a:lvl4pPr marL="1371600">
                        <a:defRPr>
                          <a:solidFill>
                            <a:schemeClr val="tx1"/>
                          </a:solidFill>
                          <a:latin typeface="Calibri" panose="020F0502020204030204"/>
                        </a:defRPr>
                      </a:lvl4pPr>
                      <a:lvl5pPr marL="1828800">
                        <a:defRPr>
                          <a:solidFill>
                            <a:schemeClr val="tx1"/>
                          </a:solidFill>
                          <a:latin typeface="Calibri" panose="020F0502020204030204"/>
                        </a:defRPr>
                      </a:lvl5pPr>
                      <a:lvl6pPr marL="2286000">
                        <a:defRPr>
                          <a:solidFill>
                            <a:schemeClr val="tx1"/>
                          </a:solidFill>
                          <a:latin typeface="Calibri" panose="020F0502020204030204"/>
                        </a:defRPr>
                      </a:lvl6pPr>
                      <a:lvl7pPr marL="2743200">
                        <a:defRPr>
                          <a:solidFill>
                            <a:schemeClr val="tx1"/>
                          </a:solidFill>
                          <a:latin typeface="Calibri" panose="020F0502020204030204"/>
                        </a:defRPr>
                      </a:lvl7pPr>
                      <a:lvl8pPr marL="3200400">
                        <a:defRPr>
                          <a:solidFill>
                            <a:schemeClr val="tx1"/>
                          </a:solidFill>
                          <a:latin typeface="Calibri" panose="020F0502020204030204"/>
                        </a:defRPr>
                      </a:lvl8pPr>
                      <a:lvl9pPr marL="3657600">
                        <a:defRPr>
                          <a:solidFill>
                            <a:schemeClr val="tx1"/>
                          </a:solidFill>
                          <a:latin typeface="Calibri" panose="020F0502020204030204"/>
                        </a:defRPr>
                      </a:lvl9pPr>
                    </a:lstStyle>
                    <a:p>
                      <a:pPr algn="ctr" fontAlgn="ctr"/>
                      <a:r>
                        <a:rPr lang="en-US" sz="800" b="0" i="0" u="none" strike="noStrike">
                          <a:solidFill>
                            <a:srgbClr val="000000"/>
                          </a:solidFill>
                          <a:effectLst/>
                          <a:latin typeface="Calibri" panose="020F0502020204030204" pitchFamily="34" charset="0"/>
                        </a:rPr>
                        <a:t>1</a:t>
                      </a:r>
                    </a:p>
                  </a:txBody>
                  <a:tcPr marL="5107" marR="5107" marT="510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defRPr>
                          <a:solidFill>
                            <a:schemeClr val="tx1"/>
                          </a:solidFill>
                          <a:latin typeface="Calibri" panose="020F0502020204030204"/>
                        </a:defRPr>
                      </a:lvl1pPr>
                      <a:lvl2pPr marL="457200">
                        <a:defRPr>
                          <a:solidFill>
                            <a:schemeClr val="tx1"/>
                          </a:solidFill>
                          <a:latin typeface="Calibri" panose="020F0502020204030204"/>
                        </a:defRPr>
                      </a:lvl2pPr>
                      <a:lvl3pPr marL="914400">
                        <a:defRPr>
                          <a:solidFill>
                            <a:schemeClr val="tx1"/>
                          </a:solidFill>
                          <a:latin typeface="Calibri" panose="020F0502020204030204"/>
                        </a:defRPr>
                      </a:lvl3pPr>
                      <a:lvl4pPr marL="1371600">
                        <a:defRPr>
                          <a:solidFill>
                            <a:schemeClr val="tx1"/>
                          </a:solidFill>
                          <a:latin typeface="Calibri" panose="020F0502020204030204"/>
                        </a:defRPr>
                      </a:lvl4pPr>
                      <a:lvl5pPr marL="1828800">
                        <a:defRPr>
                          <a:solidFill>
                            <a:schemeClr val="tx1"/>
                          </a:solidFill>
                          <a:latin typeface="Calibri" panose="020F0502020204030204"/>
                        </a:defRPr>
                      </a:lvl5pPr>
                      <a:lvl6pPr marL="2286000">
                        <a:defRPr>
                          <a:solidFill>
                            <a:schemeClr val="tx1"/>
                          </a:solidFill>
                          <a:latin typeface="Calibri" panose="020F0502020204030204"/>
                        </a:defRPr>
                      </a:lvl6pPr>
                      <a:lvl7pPr marL="2743200">
                        <a:defRPr>
                          <a:solidFill>
                            <a:schemeClr val="tx1"/>
                          </a:solidFill>
                          <a:latin typeface="Calibri" panose="020F0502020204030204"/>
                        </a:defRPr>
                      </a:lvl7pPr>
                      <a:lvl8pPr marL="3200400">
                        <a:defRPr>
                          <a:solidFill>
                            <a:schemeClr val="tx1"/>
                          </a:solidFill>
                          <a:latin typeface="Calibri" panose="020F0502020204030204"/>
                        </a:defRPr>
                      </a:lvl8pPr>
                      <a:lvl9pPr marL="3657600">
                        <a:defRPr>
                          <a:solidFill>
                            <a:schemeClr val="tx1"/>
                          </a:solidFill>
                          <a:latin typeface="Calibri" panose="020F0502020204030204"/>
                        </a:defRPr>
                      </a:lvl9pPr>
                    </a:lstStyle>
                    <a:p>
                      <a:pPr algn="l" fontAlgn="b"/>
                      <a:r>
                        <a:rPr lang="en-US" sz="800" b="0" i="0" u="none" strike="noStrike">
                          <a:solidFill>
                            <a:srgbClr val="000000"/>
                          </a:solidFill>
                          <a:effectLst/>
                          <a:latin typeface="Calibri" panose="020F0502020204030204" pitchFamily="34" charset="0"/>
                        </a:rPr>
                        <a:t>Image Check L Side Consecutive Ng</a:t>
                      </a:r>
                    </a:p>
                  </a:txBody>
                  <a:tcPr marL="5107" marR="5107" marT="5107"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60685647"/>
                  </a:ext>
                </a:extLst>
              </a:tr>
              <a:tr h="130654">
                <a:tc vMerge="1">
                  <a:txBody>
                    <a:bodyPr/>
                    <a:lstStyle/>
                    <a:p>
                      <a:endParaRPr lang="en-US"/>
                    </a:p>
                  </a:txBody>
                  <a:tcPr/>
                </a:tc>
                <a:tc>
                  <a:txBody>
                    <a:bodyPr/>
                    <a:lstStyle>
                      <a:lvl1pPr marL="0">
                        <a:defRPr>
                          <a:solidFill>
                            <a:schemeClr val="tx1"/>
                          </a:solidFill>
                          <a:latin typeface="Calibri" panose="020F0502020204030204"/>
                        </a:defRPr>
                      </a:lvl1pPr>
                      <a:lvl2pPr marL="457200">
                        <a:defRPr>
                          <a:solidFill>
                            <a:schemeClr val="tx1"/>
                          </a:solidFill>
                          <a:latin typeface="Calibri" panose="020F0502020204030204"/>
                        </a:defRPr>
                      </a:lvl2pPr>
                      <a:lvl3pPr marL="914400">
                        <a:defRPr>
                          <a:solidFill>
                            <a:schemeClr val="tx1"/>
                          </a:solidFill>
                          <a:latin typeface="Calibri" panose="020F0502020204030204"/>
                        </a:defRPr>
                      </a:lvl3pPr>
                      <a:lvl4pPr marL="1371600">
                        <a:defRPr>
                          <a:solidFill>
                            <a:schemeClr val="tx1"/>
                          </a:solidFill>
                          <a:latin typeface="Calibri" panose="020F0502020204030204"/>
                        </a:defRPr>
                      </a:lvl4pPr>
                      <a:lvl5pPr marL="1828800">
                        <a:defRPr>
                          <a:solidFill>
                            <a:schemeClr val="tx1"/>
                          </a:solidFill>
                          <a:latin typeface="Calibri" panose="020F0502020204030204"/>
                        </a:defRPr>
                      </a:lvl5pPr>
                      <a:lvl6pPr marL="2286000">
                        <a:defRPr>
                          <a:solidFill>
                            <a:schemeClr val="tx1"/>
                          </a:solidFill>
                          <a:latin typeface="Calibri" panose="020F0502020204030204"/>
                        </a:defRPr>
                      </a:lvl6pPr>
                      <a:lvl7pPr marL="2743200">
                        <a:defRPr>
                          <a:solidFill>
                            <a:schemeClr val="tx1"/>
                          </a:solidFill>
                          <a:latin typeface="Calibri" panose="020F0502020204030204"/>
                        </a:defRPr>
                      </a:lvl7pPr>
                      <a:lvl8pPr marL="3200400">
                        <a:defRPr>
                          <a:solidFill>
                            <a:schemeClr val="tx1"/>
                          </a:solidFill>
                          <a:latin typeface="Calibri" panose="020F0502020204030204"/>
                        </a:defRPr>
                      </a:lvl8pPr>
                      <a:lvl9pPr marL="3657600">
                        <a:defRPr>
                          <a:solidFill>
                            <a:schemeClr val="tx1"/>
                          </a:solidFill>
                          <a:latin typeface="Calibri" panose="020F0502020204030204"/>
                        </a:defRPr>
                      </a:lvl9pPr>
                    </a:lstStyle>
                    <a:p>
                      <a:pPr algn="ctr" fontAlgn="ctr"/>
                      <a:r>
                        <a:rPr lang="en-US" sz="800" b="0" i="0" u="none" strike="noStrike">
                          <a:solidFill>
                            <a:srgbClr val="000000"/>
                          </a:solidFill>
                          <a:effectLst/>
                          <a:latin typeface="Calibri" panose="020F0502020204030204" pitchFamily="34" charset="0"/>
                        </a:rPr>
                        <a:t>2</a:t>
                      </a:r>
                    </a:p>
                  </a:txBody>
                  <a:tcPr marL="5107" marR="5107" marT="510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defRPr>
                          <a:solidFill>
                            <a:schemeClr val="tx1"/>
                          </a:solidFill>
                          <a:latin typeface="Calibri" panose="020F0502020204030204"/>
                        </a:defRPr>
                      </a:lvl1pPr>
                      <a:lvl2pPr marL="457200">
                        <a:defRPr>
                          <a:solidFill>
                            <a:schemeClr val="tx1"/>
                          </a:solidFill>
                          <a:latin typeface="Calibri" panose="020F0502020204030204"/>
                        </a:defRPr>
                      </a:lvl2pPr>
                      <a:lvl3pPr marL="914400">
                        <a:defRPr>
                          <a:solidFill>
                            <a:schemeClr val="tx1"/>
                          </a:solidFill>
                          <a:latin typeface="Calibri" panose="020F0502020204030204"/>
                        </a:defRPr>
                      </a:lvl3pPr>
                      <a:lvl4pPr marL="1371600">
                        <a:defRPr>
                          <a:solidFill>
                            <a:schemeClr val="tx1"/>
                          </a:solidFill>
                          <a:latin typeface="Calibri" panose="020F0502020204030204"/>
                        </a:defRPr>
                      </a:lvl4pPr>
                      <a:lvl5pPr marL="1828800">
                        <a:defRPr>
                          <a:solidFill>
                            <a:schemeClr val="tx1"/>
                          </a:solidFill>
                          <a:latin typeface="Calibri" panose="020F0502020204030204"/>
                        </a:defRPr>
                      </a:lvl5pPr>
                      <a:lvl6pPr marL="2286000">
                        <a:defRPr>
                          <a:solidFill>
                            <a:schemeClr val="tx1"/>
                          </a:solidFill>
                          <a:latin typeface="Calibri" panose="020F0502020204030204"/>
                        </a:defRPr>
                      </a:lvl6pPr>
                      <a:lvl7pPr marL="2743200">
                        <a:defRPr>
                          <a:solidFill>
                            <a:schemeClr val="tx1"/>
                          </a:solidFill>
                          <a:latin typeface="Calibri" panose="020F0502020204030204"/>
                        </a:defRPr>
                      </a:lvl7pPr>
                      <a:lvl8pPr marL="3200400">
                        <a:defRPr>
                          <a:solidFill>
                            <a:schemeClr val="tx1"/>
                          </a:solidFill>
                          <a:latin typeface="Calibri" panose="020F0502020204030204"/>
                        </a:defRPr>
                      </a:lvl8pPr>
                      <a:lvl9pPr marL="3657600">
                        <a:defRPr>
                          <a:solidFill>
                            <a:schemeClr val="tx1"/>
                          </a:solidFill>
                          <a:latin typeface="Calibri" panose="020F0502020204030204"/>
                        </a:defRPr>
                      </a:lvl9pPr>
                    </a:lstStyle>
                    <a:p>
                      <a:pPr algn="l" fontAlgn="b"/>
                      <a:r>
                        <a:rPr lang="en-US" sz="800" b="0" i="0" u="none" strike="noStrike">
                          <a:solidFill>
                            <a:srgbClr val="000000"/>
                          </a:solidFill>
                          <a:effectLst/>
                          <a:latin typeface="Calibri" panose="020F0502020204030204" pitchFamily="34" charset="0"/>
                        </a:rPr>
                        <a:t>3st Cycle Time Over</a:t>
                      </a:r>
                    </a:p>
                  </a:txBody>
                  <a:tcPr marL="5107" marR="5107" marT="5107"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22272562"/>
                  </a:ext>
                </a:extLst>
              </a:tr>
              <a:tr h="130654">
                <a:tc vMerge="1">
                  <a:txBody>
                    <a:bodyPr/>
                    <a:lstStyle/>
                    <a:p>
                      <a:endParaRPr lang="en-US"/>
                    </a:p>
                  </a:txBody>
                  <a:tcPr/>
                </a:tc>
                <a:tc>
                  <a:txBody>
                    <a:bodyPr/>
                    <a:lstStyle>
                      <a:lvl1pPr marL="0">
                        <a:defRPr>
                          <a:solidFill>
                            <a:schemeClr val="tx1"/>
                          </a:solidFill>
                          <a:latin typeface="Calibri" panose="020F0502020204030204"/>
                        </a:defRPr>
                      </a:lvl1pPr>
                      <a:lvl2pPr marL="457200">
                        <a:defRPr>
                          <a:solidFill>
                            <a:schemeClr val="tx1"/>
                          </a:solidFill>
                          <a:latin typeface="Calibri" panose="020F0502020204030204"/>
                        </a:defRPr>
                      </a:lvl2pPr>
                      <a:lvl3pPr marL="914400">
                        <a:defRPr>
                          <a:solidFill>
                            <a:schemeClr val="tx1"/>
                          </a:solidFill>
                          <a:latin typeface="Calibri" panose="020F0502020204030204"/>
                        </a:defRPr>
                      </a:lvl3pPr>
                      <a:lvl4pPr marL="1371600">
                        <a:defRPr>
                          <a:solidFill>
                            <a:schemeClr val="tx1"/>
                          </a:solidFill>
                          <a:latin typeface="Calibri" panose="020F0502020204030204"/>
                        </a:defRPr>
                      </a:lvl4pPr>
                      <a:lvl5pPr marL="1828800">
                        <a:defRPr>
                          <a:solidFill>
                            <a:schemeClr val="tx1"/>
                          </a:solidFill>
                          <a:latin typeface="Calibri" panose="020F0502020204030204"/>
                        </a:defRPr>
                      </a:lvl5pPr>
                      <a:lvl6pPr marL="2286000">
                        <a:defRPr>
                          <a:solidFill>
                            <a:schemeClr val="tx1"/>
                          </a:solidFill>
                          <a:latin typeface="Calibri" panose="020F0502020204030204"/>
                        </a:defRPr>
                      </a:lvl6pPr>
                      <a:lvl7pPr marL="2743200">
                        <a:defRPr>
                          <a:solidFill>
                            <a:schemeClr val="tx1"/>
                          </a:solidFill>
                          <a:latin typeface="Calibri" panose="020F0502020204030204"/>
                        </a:defRPr>
                      </a:lvl7pPr>
                      <a:lvl8pPr marL="3200400">
                        <a:defRPr>
                          <a:solidFill>
                            <a:schemeClr val="tx1"/>
                          </a:solidFill>
                          <a:latin typeface="Calibri" panose="020F0502020204030204"/>
                        </a:defRPr>
                      </a:lvl8pPr>
                      <a:lvl9pPr marL="3657600">
                        <a:defRPr>
                          <a:solidFill>
                            <a:schemeClr val="tx1"/>
                          </a:solidFill>
                          <a:latin typeface="Calibri" panose="020F0502020204030204"/>
                        </a:defRPr>
                      </a:lvl9pPr>
                    </a:lstStyle>
                    <a:p>
                      <a:pPr algn="ctr" fontAlgn="ctr"/>
                      <a:r>
                        <a:rPr lang="en-US" sz="800" b="0" i="0" u="none" strike="noStrike">
                          <a:solidFill>
                            <a:srgbClr val="000000"/>
                          </a:solidFill>
                          <a:effectLst/>
                          <a:latin typeface="Calibri" panose="020F0502020204030204" pitchFamily="34" charset="0"/>
                        </a:rPr>
                        <a:t>3</a:t>
                      </a:r>
                    </a:p>
                  </a:txBody>
                  <a:tcPr marL="5107" marR="5107" marT="510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defRPr>
                          <a:solidFill>
                            <a:schemeClr val="tx1"/>
                          </a:solidFill>
                          <a:latin typeface="Calibri" panose="020F0502020204030204"/>
                        </a:defRPr>
                      </a:lvl1pPr>
                      <a:lvl2pPr marL="457200">
                        <a:defRPr>
                          <a:solidFill>
                            <a:schemeClr val="tx1"/>
                          </a:solidFill>
                          <a:latin typeface="Calibri" panose="020F0502020204030204"/>
                        </a:defRPr>
                      </a:lvl2pPr>
                      <a:lvl3pPr marL="914400">
                        <a:defRPr>
                          <a:solidFill>
                            <a:schemeClr val="tx1"/>
                          </a:solidFill>
                          <a:latin typeface="Calibri" panose="020F0502020204030204"/>
                        </a:defRPr>
                      </a:lvl3pPr>
                      <a:lvl4pPr marL="1371600">
                        <a:defRPr>
                          <a:solidFill>
                            <a:schemeClr val="tx1"/>
                          </a:solidFill>
                          <a:latin typeface="Calibri" panose="020F0502020204030204"/>
                        </a:defRPr>
                      </a:lvl4pPr>
                      <a:lvl5pPr marL="1828800">
                        <a:defRPr>
                          <a:solidFill>
                            <a:schemeClr val="tx1"/>
                          </a:solidFill>
                          <a:latin typeface="Calibri" panose="020F0502020204030204"/>
                        </a:defRPr>
                      </a:lvl5pPr>
                      <a:lvl6pPr marL="2286000">
                        <a:defRPr>
                          <a:solidFill>
                            <a:schemeClr val="tx1"/>
                          </a:solidFill>
                          <a:latin typeface="Calibri" panose="020F0502020204030204"/>
                        </a:defRPr>
                      </a:lvl6pPr>
                      <a:lvl7pPr marL="2743200">
                        <a:defRPr>
                          <a:solidFill>
                            <a:schemeClr val="tx1"/>
                          </a:solidFill>
                          <a:latin typeface="Calibri" panose="020F0502020204030204"/>
                        </a:defRPr>
                      </a:lvl7pPr>
                      <a:lvl8pPr marL="3200400">
                        <a:defRPr>
                          <a:solidFill>
                            <a:schemeClr val="tx1"/>
                          </a:solidFill>
                          <a:latin typeface="Calibri" panose="020F0502020204030204"/>
                        </a:defRPr>
                      </a:lvl8pPr>
                      <a:lvl9pPr marL="3657600">
                        <a:defRPr>
                          <a:solidFill>
                            <a:schemeClr val="tx1"/>
                          </a:solidFill>
                          <a:latin typeface="Calibri" panose="020F0502020204030204"/>
                        </a:defRPr>
                      </a:lvl9pPr>
                    </a:lstStyle>
                    <a:p>
                      <a:pPr algn="l" fontAlgn="b"/>
                      <a:r>
                        <a:rPr lang="en-US" sz="800" b="0" i="0" u="none" strike="noStrike">
                          <a:solidFill>
                            <a:srgbClr val="000000"/>
                          </a:solidFill>
                          <a:effectLst/>
                          <a:latin typeface="Calibri" panose="020F0502020204030204" pitchFamily="34" charset="0"/>
                        </a:rPr>
                        <a:t>Image Check R Side Consecutive Ng</a:t>
                      </a:r>
                    </a:p>
                  </a:txBody>
                  <a:tcPr marL="5107" marR="5107" marT="5107"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26135943"/>
                  </a:ext>
                </a:extLst>
              </a:tr>
              <a:tr h="137186">
                <a:tc vMerge="1">
                  <a:txBody>
                    <a:bodyPr/>
                    <a:lstStyle/>
                    <a:p>
                      <a:endParaRPr lang="en-US"/>
                    </a:p>
                  </a:txBody>
                  <a:tcPr/>
                </a:tc>
                <a:tc>
                  <a:txBody>
                    <a:bodyPr/>
                    <a:lstStyle>
                      <a:lvl1pPr marL="0">
                        <a:defRPr>
                          <a:solidFill>
                            <a:schemeClr val="tx1"/>
                          </a:solidFill>
                          <a:latin typeface="Calibri" panose="020F0502020204030204"/>
                        </a:defRPr>
                      </a:lvl1pPr>
                      <a:lvl2pPr marL="457200">
                        <a:defRPr>
                          <a:solidFill>
                            <a:schemeClr val="tx1"/>
                          </a:solidFill>
                          <a:latin typeface="Calibri" panose="020F0502020204030204"/>
                        </a:defRPr>
                      </a:lvl2pPr>
                      <a:lvl3pPr marL="914400">
                        <a:defRPr>
                          <a:solidFill>
                            <a:schemeClr val="tx1"/>
                          </a:solidFill>
                          <a:latin typeface="Calibri" panose="020F0502020204030204"/>
                        </a:defRPr>
                      </a:lvl3pPr>
                      <a:lvl4pPr marL="1371600">
                        <a:defRPr>
                          <a:solidFill>
                            <a:schemeClr val="tx1"/>
                          </a:solidFill>
                          <a:latin typeface="Calibri" panose="020F0502020204030204"/>
                        </a:defRPr>
                      </a:lvl4pPr>
                      <a:lvl5pPr marL="1828800">
                        <a:defRPr>
                          <a:solidFill>
                            <a:schemeClr val="tx1"/>
                          </a:solidFill>
                          <a:latin typeface="Calibri" panose="020F0502020204030204"/>
                        </a:defRPr>
                      </a:lvl5pPr>
                      <a:lvl6pPr marL="2286000">
                        <a:defRPr>
                          <a:solidFill>
                            <a:schemeClr val="tx1"/>
                          </a:solidFill>
                          <a:latin typeface="Calibri" panose="020F0502020204030204"/>
                        </a:defRPr>
                      </a:lvl6pPr>
                      <a:lvl7pPr marL="2743200">
                        <a:defRPr>
                          <a:solidFill>
                            <a:schemeClr val="tx1"/>
                          </a:solidFill>
                          <a:latin typeface="Calibri" panose="020F0502020204030204"/>
                        </a:defRPr>
                      </a:lvl7pPr>
                      <a:lvl8pPr marL="3200400">
                        <a:defRPr>
                          <a:solidFill>
                            <a:schemeClr val="tx1"/>
                          </a:solidFill>
                          <a:latin typeface="Calibri" panose="020F0502020204030204"/>
                        </a:defRPr>
                      </a:lvl8pPr>
                      <a:lvl9pPr marL="3657600">
                        <a:defRPr>
                          <a:solidFill>
                            <a:schemeClr val="tx1"/>
                          </a:solidFill>
                          <a:latin typeface="Calibri" panose="020F0502020204030204"/>
                        </a:defRPr>
                      </a:lvl9pPr>
                    </a:lstStyle>
                    <a:p>
                      <a:pPr algn="ctr" fontAlgn="ctr"/>
                      <a:r>
                        <a:rPr lang="en-US" sz="800" b="0" i="0" u="none" strike="noStrike">
                          <a:solidFill>
                            <a:srgbClr val="000000"/>
                          </a:solidFill>
                          <a:effectLst/>
                          <a:latin typeface="Calibri" panose="020F0502020204030204" pitchFamily="34" charset="0"/>
                        </a:rPr>
                        <a:t>4</a:t>
                      </a:r>
                    </a:p>
                  </a:txBody>
                  <a:tcPr marL="5107" marR="5107" marT="510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defRPr>
                          <a:solidFill>
                            <a:schemeClr val="tx1"/>
                          </a:solidFill>
                          <a:latin typeface="Calibri" panose="020F0502020204030204"/>
                        </a:defRPr>
                      </a:lvl1pPr>
                      <a:lvl2pPr marL="457200">
                        <a:defRPr>
                          <a:solidFill>
                            <a:schemeClr val="tx1"/>
                          </a:solidFill>
                          <a:latin typeface="Calibri" panose="020F0502020204030204"/>
                        </a:defRPr>
                      </a:lvl2pPr>
                      <a:lvl3pPr marL="914400">
                        <a:defRPr>
                          <a:solidFill>
                            <a:schemeClr val="tx1"/>
                          </a:solidFill>
                          <a:latin typeface="Calibri" panose="020F0502020204030204"/>
                        </a:defRPr>
                      </a:lvl3pPr>
                      <a:lvl4pPr marL="1371600">
                        <a:defRPr>
                          <a:solidFill>
                            <a:schemeClr val="tx1"/>
                          </a:solidFill>
                          <a:latin typeface="Calibri" panose="020F0502020204030204"/>
                        </a:defRPr>
                      </a:lvl4pPr>
                      <a:lvl5pPr marL="1828800">
                        <a:defRPr>
                          <a:solidFill>
                            <a:schemeClr val="tx1"/>
                          </a:solidFill>
                          <a:latin typeface="Calibri" panose="020F0502020204030204"/>
                        </a:defRPr>
                      </a:lvl5pPr>
                      <a:lvl6pPr marL="2286000">
                        <a:defRPr>
                          <a:solidFill>
                            <a:schemeClr val="tx1"/>
                          </a:solidFill>
                          <a:latin typeface="Calibri" panose="020F0502020204030204"/>
                        </a:defRPr>
                      </a:lvl6pPr>
                      <a:lvl7pPr marL="2743200">
                        <a:defRPr>
                          <a:solidFill>
                            <a:schemeClr val="tx1"/>
                          </a:solidFill>
                          <a:latin typeface="Calibri" panose="020F0502020204030204"/>
                        </a:defRPr>
                      </a:lvl7pPr>
                      <a:lvl8pPr marL="3200400">
                        <a:defRPr>
                          <a:solidFill>
                            <a:schemeClr val="tx1"/>
                          </a:solidFill>
                          <a:latin typeface="Calibri" panose="020F0502020204030204"/>
                        </a:defRPr>
                      </a:lvl8pPr>
                      <a:lvl9pPr marL="3657600">
                        <a:defRPr>
                          <a:solidFill>
                            <a:schemeClr val="tx1"/>
                          </a:solidFill>
                          <a:latin typeface="Calibri" panose="020F0502020204030204"/>
                        </a:defRPr>
                      </a:lvl9pPr>
                    </a:lstStyle>
                    <a:p>
                      <a:pPr algn="l" fontAlgn="b"/>
                      <a:r>
                        <a:rPr lang="en-US" sz="800" b="0" i="0" u="none" strike="noStrike">
                          <a:solidFill>
                            <a:srgbClr val="000000"/>
                          </a:solidFill>
                          <a:effectLst/>
                          <a:latin typeface="Calibri" panose="020F0502020204030204" pitchFamily="34" charset="0"/>
                        </a:rPr>
                        <a:t>2st Cycle Time Over</a:t>
                      </a:r>
                    </a:p>
                  </a:txBody>
                  <a:tcPr marL="5107" marR="5107" marT="5107"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6988316"/>
                  </a:ext>
                </a:extLst>
              </a:tr>
              <a:tr h="130654">
                <a:tc rowSpan="2">
                  <a:txBody>
                    <a:bodyPr/>
                    <a:lstStyle>
                      <a:lvl1pPr marL="0">
                        <a:defRPr>
                          <a:solidFill>
                            <a:schemeClr val="tx1"/>
                          </a:solidFill>
                          <a:latin typeface="Calibri" panose="020F0502020204030204"/>
                        </a:defRPr>
                      </a:lvl1pPr>
                      <a:lvl2pPr marL="457200">
                        <a:defRPr>
                          <a:solidFill>
                            <a:schemeClr val="tx1"/>
                          </a:solidFill>
                          <a:latin typeface="Calibri" panose="020F0502020204030204"/>
                        </a:defRPr>
                      </a:lvl2pPr>
                      <a:lvl3pPr marL="914400">
                        <a:defRPr>
                          <a:solidFill>
                            <a:schemeClr val="tx1"/>
                          </a:solidFill>
                          <a:latin typeface="Calibri" panose="020F0502020204030204"/>
                        </a:defRPr>
                      </a:lvl3pPr>
                      <a:lvl4pPr marL="1371600">
                        <a:defRPr>
                          <a:solidFill>
                            <a:schemeClr val="tx1"/>
                          </a:solidFill>
                          <a:latin typeface="Calibri" panose="020F0502020204030204"/>
                        </a:defRPr>
                      </a:lvl4pPr>
                      <a:lvl5pPr marL="1828800">
                        <a:defRPr>
                          <a:solidFill>
                            <a:schemeClr val="tx1"/>
                          </a:solidFill>
                          <a:latin typeface="Calibri" panose="020F0502020204030204"/>
                        </a:defRPr>
                      </a:lvl5pPr>
                      <a:lvl6pPr marL="2286000">
                        <a:defRPr>
                          <a:solidFill>
                            <a:schemeClr val="tx1"/>
                          </a:solidFill>
                          <a:latin typeface="Calibri" panose="020F0502020204030204"/>
                        </a:defRPr>
                      </a:lvl6pPr>
                      <a:lvl7pPr marL="2743200">
                        <a:defRPr>
                          <a:solidFill>
                            <a:schemeClr val="tx1"/>
                          </a:solidFill>
                          <a:latin typeface="Calibri" panose="020F0502020204030204"/>
                        </a:defRPr>
                      </a:lvl7pPr>
                      <a:lvl8pPr marL="3200400">
                        <a:defRPr>
                          <a:solidFill>
                            <a:schemeClr val="tx1"/>
                          </a:solidFill>
                          <a:latin typeface="Calibri" panose="020F0502020204030204"/>
                        </a:defRPr>
                      </a:lvl8pPr>
                      <a:lvl9pPr marL="3657600">
                        <a:defRPr>
                          <a:solidFill>
                            <a:schemeClr val="tx1"/>
                          </a:solidFill>
                          <a:latin typeface="Calibri" panose="020F0502020204030204"/>
                        </a:defRPr>
                      </a:lvl9pPr>
                    </a:lstStyle>
                    <a:p>
                      <a:pPr algn="ctr" fontAlgn="ctr"/>
                      <a:r>
                        <a:rPr lang="en-US" sz="800" b="0" i="0" u="none" strike="noStrike">
                          <a:solidFill>
                            <a:srgbClr val="000000"/>
                          </a:solidFill>
                          <a:effectLst/>
                          <a:latin typeface="Calibri" panose="020F0502020204030204" pitchFamily="34" charset="0"/>
                        </a:rPr>
                        <a:t>BLOCK 6</a:t>
                      </a:r>
                    </a:p>
                  </a:txBody>
                  <a:tcPr marL="5107" marR="5107" marT="5107"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defRPr>
                          <a:solidFill>
                            <a:schemeClr val="tx1"/>
                          </a:solidFill>
                          <a:latin typeface="Calibri" panose="020F0502020204030204"/>
                        </a:defRPr>
                      </a:lvl1pPr>
                      <a:lvl2pPr marL="457200">
                        <a:defRPr>
                          <a:solidFill>
                            <a:schemeClr val="tx1"/>
                          </a:solidFill>
                          <a:latin typeface="Calibri" panose="020F0502020204030204"/>
                        </a:defRPr>
                      </a:lvl2pPr>
                      <a:lvl3pPr marL="914400">
                        <a:defRPr>
                          <a:solidFill>
                            <a:schemeClr val="tx1"/>
                          </a:solidFill>
                          <a:latin typeface="Calibri" panose="020F0502020204030204"/>
                        </a:defRPr>
                      </a:lvl3pPr>
                      <a:lvl4pPr marL="1371600">
                        <a:defRPr>
                          <a:solidFill>
                            <a:schemeClr val="tx1"/>
                          </a:solidFill>
                          <a:latin typeface="Calibri" panose="020F0502020204030204"/>
                        </a:defRPr>
                      </a:lvl4pPr>
                      <a:lvl5pPr marL="1828800">
                        <a:defRPr>
                          <a:solidFill>
                            <a:schemeClr val="tx1"/>
                          </a:solidFill>
                          <a:latin typeface="Calibri" panose="020F0502020204030204"/>
                        </a:defRPr>
                      </a:lvl5pPr>
                      <a:lvl6pPr marL="2286000">
                        <a:defRPr>
                          <a:solidFill>
                            <a:schemeClr val="tx1"/>
                          </a:solidFill>
                          <a:latin typeface="Calibri" panose="020F0502020204030204"/>
                        </a:defRPr>
                      </a:lvl6pPr>
                      <a:lvl7pPr marL="2743200">
                        <a:defRPr>
                          <a:solidFill>
                            <a:schemeClr val="tx1"/>
                          </a:solidFill>
                          <a:latin typeface="Calibri" panose="020F0502020204030204"/>
                        </a:defRPr>
                      </a:lvl7pPr>
                      <a:lvl8pPr marL="3200400">
                        <a:defRPr>
                          <a:solidFill>
                            <a:schemeClr val="tx1"/>
                          </a:solidFill>
                          <a:latin typeface="Calibri" panose="020F0502020204030204"/>
                        </a:defRPr>
                      </a:lvl8pPr>
                      <a:lvl9pPr marL="3657600">
                        <a:defRPr>
                          <a:solidFill>
                            <a:schemeClr val="tx1"/>
                          </a:solidFill>
                          <a:latin typeface="Calibri" panose="020F0502020204030204"/>
                        </a:defRPr>
                      </a:lvl9pPr>
                    </a:lstStyle>
                    <a:p>
                      <a:pPr algn="ctr" fontAlgn="ctr"/>
                      <a:r>
                        <a:rPr lang="en-US" sz="800" b="0" i="0" u="none" strike="noStrike">
                          <a:solidFill>
                            <a:srgbClr val="000000"/>
                          </a:solidFill>
                          <a:effectLst/>
                          <a:latin typeface="Calibri" panose="020F0502020204030204" pitchFamily="34" charset="0"/>
                        </a:rPr>
                        <a:t>1</a:t>
                      </a:r>
                    </a:p>
                  </a:txBody>
                  <a:tcPr marL="5107" marR="5107" marT="510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defRPr>
                          <a:solidFill>
                            <a:schemeClr val="tx1"/>
                          </a:solidFill>
                          <a:latin typeface="Calibri" panose="020F0502020204030204"/>
                        </a:defRPr>
                      </a:lvl1pPr>
                      <a:lvl2pPr marL="457200">
                        <a:defRPr>
                          <a:solidFill>
                            <a:schemeClr val="tx1"/>
                          </a:solidFill>
                          <a:latin typeface="Calibri" panose="020F0502020204030204"/>
                        </a:defRPr>
                      </a:lvl2pPr>
                      <a:lvl3pPr marL="914400">
                        <a:defRPr>
                          <a:solidFill>
                            <a:schemeClr val="tx1"/>
                          </a:solidFill>
                          <a:latin typeface="Calibri" panose="020F0502020204030204"/>
                        </a:defRPr>
                      </a:lvl3pPr>
                      <a:lvl4pPr marL="1371600">
                        <a:defRPr>
                          <a:solidFill>
                            <a:schemeClr val="tx1"/>
                          </a:solidFill>
                          <a:latin typeface="Calibri" panose="020F0502020204030204"/>
                        </a:defRPr>
                      </a:lvl4pPr>
                      <a:lvl5pPr marL="1828800">
                        <a:defRPr>
                          <a:solidFill>
                            <a:schemeClr val="tx1"/>
                          </a:solidFill>
                          <a:latin typeface="Calibri" panose="020F0502020204030204"/>
                        </a:defRPr>
                      </a:lvl5pPr>
                      <a:lvl6pPr marL="2286000">
                        <a:defRPr>
                          <a:solidFill>
                            <a:schemeClr val="tx1"/>
                          </a:solidFill>
                          <a:latin typeface="Calibri" panose="020F0502020204030204"/>
                        </a:defRPr>
                      </a:lvl6pPr>
                      <a:lvl7pPr marL="2743200">
                        <a:defRPr>
                          <a:solidFill>
                            <a:schemeClr val="tx1"/>
                          </a:solidFill>
                          <a:latin typeface="Calibri" panose="020F0502020204030204"/>
                        </a:defRPr>
                      </a:lvl7pPr>
                      <a:lvl8pPr marL="3200400">
                        <a:defRPr>
                          <a:solidFill>
                            <a:schemeClr val="tx1"/>
                          </a:solidFill>
                          <a:latin typeface="Calibri" panose="020F0502020204030204"/>
                        </a:defRPr>
                      </a:lvl8pPr>
                      <a:lvl9pPr marL="3657600">
                        <a:defRPr>
                          <a:solidFill>
                            <a:schemeClr val="tx1"/>
                          </a:solidFill>
                          <a:latin typeface="Calibri" panose="020F0502020204030204"/>
                        </a:defRPr>
                      </a:lvl9pPr>
                    </a:lstStyle>
                    <a:p>
                      <a:pPr algn="l" fontAlgn="b"/>
                      <a:r>
                        <a:rPr lang="en-US" sz="800" b="0" i="0" u="none" strike="noStrike">
                          <a:solidFill>
                            <a:srgbClr val="000000"/>
                          </a:solidFill>
                          <a:effectLst/>
                          <a:latin typeface="Calibri" panose="020F0502020204030204" pitchFamily="34" charset="0"/>
                        </a:rPr>
                        <a:t>Palette Top Non Work</a:t>
                      </a:r>
                    </a:p>
                  </a:txBody>
                  <a:tcPr marL="5107" marR="5107" marT="5107"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9174844"/>
                  </a:ext>
                </a:extLst>
              </a:tr>
              <a:tr h="137186">
                <a:tc vMerge="1">
                  <a:txBody>
                    <a:bodyPr/>
                    <a:lstStyle/>
                    <a:p>
                      <a:endParaRPr lang="en-US"/>
                    </a:p>
                  </a:txBody>
                  <a:tcPr/>
                </a:tc>
                <a:tc>
                  <a:txBody>
                    <a:bodyPr/>
                    <a:lstStyle>
                      <a:lvl1pPr marL="0">
                        <a:defRPr>
                          <a:solidFill>
                            <a:schemeClr val="tx1"/>
                          </a:solidFill>
                          <a:latin typeface="Calibri" panose="020F0502020204030204"/>
                        </a:defRPr>
                      </a:lvl1pPr>
                      <a:lvl2pPr marL="457200">
                        <a:defRPr>
                          <a:solidFill>
                            <a:schemeClr val="tx1"/>
                          </a:solidFill>
                          <a:latin typeface="Calibri" panose="020F0502020204030204"/>
                        </a:defRPr>
                      </a:lvl2pPr>
                      <a:lvl3pPr marL="914400">
                        <a:defRPr>
                          <a:solidFill>
                            <a:schemeClr val="tx1"/>
                          </a:solidFill>
                          <a:latin typeface="Calibri" panose="020F0502020204030204"/>
                        </a:defRPr>
                      </a:lvl3pPr>
                      <a:lvl4pPr marL="1371600">
                        <a:defRPr>
                          <a:solidFill>
                            <a:schemeClr val="tx1"/>
                          </a:solidFill>
                          <a:latin typeface="Calibri" panose="020F0502020204030204"/>
                        </a:defRPr>
                      </a:lvl4pPr>
                      <a:lvl5pPr marL="1828800">
                        <a:defRPr>
                          <a:solidFill>
                            <a:schemeClr val="tx1"/>
                          </a:solidFill>
                          <a:latin typeface="Calibri" panose="020F0502020204030204"/>
                        </a:defRPr>
                      </a:lvl5pPr>
                      <a:lvl6pPr marL="2286000">
                        <a:defRPr>
                          <a:solidFill>
                            <a:schemeClr val="tx1"/>
                          </a:solidFill>
                          <a:latin typeface="Calibri" panose="020F0502020204030204"/>
                        </a:defRPr>
                      </a:lvl6pPr>
                      <a:lvl7pPr marL="2743200">
                        <a:defRPr>
                          <a:solidFill>
                            <a:schemeClr val="tx1"/>
                          </a:solidFill>
                          <a:latin typeface="Calibri" panose="020F0502020204030204"/>
                        </a:defRPr>
                      </a:lvl7pPr>
                      <a:lvl8pPr marL="3200400">
                        <a:defRPr>
                          <a:solidFill>
                            <a:schemeClr val="tx1"/>
                          </a:solidFill>
                          <a:latin typeface="Calibri" panose="020F0502020204030204"/>
                        </a:defRPr>
                      </a:lvl8pPr>
                      <a:lvl9pPr marL="3657600">
                        <a:defRPr>
                          <a:solidFill>
                            <a:schemeClr val="tx1"/>
                          </a:solidFill>
                          <a:latin typeface="Calibri" panose="020F0502020204030204"/>
                        </a:defRPr>
                      </a:lvl9pPr>
                    </a:lstStyle>
                    <a:p>
                      <a:pPr algn="ctr" fontAlgn="ctr"/>
                      <a:r>
                        <a:rPr lang="en-US" sz="800" b="0" i="0" u="none" strike="noStrike">
                          <a:solidFill>
                            <a:srgbClr val="000000"/>
                          </a:solidFill>
                          <a:effectLst/>
                          <a:latin typeface="Calibri" panose="020F0502020204030204" pitchFamily="34" charset="0"/>
                        </a:rPr>
                        <a:t>2</a:t>
                      </a:r>
                    </a:p>
                  </a:txBody>
                  <a:tcPr marL="5107" marR="5107" marT="510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defRPr>
                          <a:solidFill>
                            <a:schemeClr val="tx1"/>
                          </a:solidFill>
                          <a:latin typeface="Calibri" panose="020F0502020204030204"/>
                        </a:defRPr>
                      </a:lvl1pPr>
                      <a:lvl2pPr marL="457200">
                        <a:defRPr>
                          <a:solidFill>
                            <a:schemeClr val="tx1"/>
                          </a:solidFill>
                          <a:latin typeface="Calibri" panose="020F0502020204030204"/>
                        </a:defRPr>
                      </a:lvl2pPr>
                      <a:lvl3pPr marL="914400">
                        <a:defRPr>
                          <a:solidFill>
                            <a:schemeClr val="tx1"/>
                          </a:solidFill>
                          <a:latin typeface="Calibri" panose="020F0502020204030204"/>
                        </a:defRPr>
                      </a:lvl3pPr>
                      <a:lvl4pPr marL="1371600">
                        <a:defRPr>
                          <a:solidFill>
                            <a:schemeClr val="tx1"/>
                          </a:solidFill>
                          <a:latin typeface="Calibri" panose="020F0502020204030204"/>
                        </a:defRPr>
                      </a:lvl4pPr>
                      <a:lvl5pPr marL="1828800">
                        <a:defRPr>
                          <a:solidFill>
                            <a:schemeClr val="tx1"/>
                          </a:solidFill>
                          <a:latin typeface="Calibri" panose="020F0502020204030204"/>
                        </a:defRPr>
                      </a:lvl5pPr>
                      <a:lvl6pPr marL="2286000">
                        <a:defRPr>
                          <a:solidFill>
                            <a:schemeClr val="tx1"/>
                          </a:solidFill>
                          <a:latin typeface="Calibri" panose="020F0502020204030204"/>
                        </a:defRPr>
                      </a:lvl6pPr>
                      <a:lvl7pPr marL="2743200">
                        <a:defRPr>
                          <a:solidFill>
                            <a:schemeClr val="tx1"/>
                          </a:solidFill>
                          <a:latin typeface="Calibri" panose="020F0502020204030204"/>
                        </a:defRPr>
                      </a:lvl7pPr>
                      <a:lvl8pPr marL="3200400">
                        <a:defRPr>
                          <a:solidFill>
                            <a:schemeClr val="tx1"/>
                          </a:solidFill>
                          <a:latin typeface="Calibri" panose="020F0502020204030204"/>
                        </a:defRPr>
                      </a:lvl8pPr>
                      <a:lvl9pPr marL="3657600">
                        <a:defRPr>
                          <a:solidFill>
                            <a:schemeClr val="tx1"/>
                          </a:solidFill>
                          <a:latin typeface="Calibri" panose="020F0502020204030204"/>
                        </a:defRPr>
                      </a:lvl9pPr>
                    </a:lstStyle>
                    <a:p>
                      <a:pPr algn="l" fontAlgn="b"/>
                      <a:r>
                        <a:rPr lang="en-US" sz="800" b="0" i="0" u="none" strike="noStrike">
                          <a:solidFill>
                            <a:srgbClr val="000000"/>
                          </a:solidFill>
                          <a:effectLst/>
                          <a:latin typeface="Calibri" panose="020F0502020204030204" pitchFamily="34" charset="0"/>
                        </a:rPr>
                        <a:t>Electrode Use Count Completion</a:t>
                      </a:r>
                    </a:p>
                  </a:txBody>
                  <a:tcPr marL="5107" marR="5107" marT="5107"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6333424"/>
                  </a:ext>
                </a:extLst>
              </a:tr>
              <a:tr h="130654">
                <a:tc rowSpan="2">
                  <a:txBody>
                    <a:bodyPr/>
                    <a:lstStyle>
                      <a:lvl1pPr marL="0">
                        <a:defRPr>
                          <a:solidFill>
                            <a:schemeClr val="tx1"/>
                          </a:solidFill>
                          <a:latin typeface="Calibri" panose="020F0502020204030204"/>
                        </a:defRPr>
                      </a:lvl1pPr>
                      <a:lvl2pPr marL="457200">
                        <a:defRPr>
                          <a:solidFill>
                            <a:schemeClr val="tx1"/>
                          </a:solidFill>
                          <a:latin typeface="Calibri" panose="020F0502020204030204"/>
                        </a:defRPr>
                      </a:lvl2pPr>
                      <a:lvl3pPr marL="914400">
                        <a:defRPr>
                          <a:solidFill>
                            <a:schemeClr val="tx1"/>
                          </a:solidFill>
                          <a:latin typeface="Calibri" panose="020F0502020204030204"/>
                        </a:defRPr>
                      </a:lvl3pPr>
                      <a:lvl4pPr marL="1371600">
                        <a:defRPr>
                          <a:solidFill>
                            <a:schemeClr val="tx1"/>
                          </a:solidFill>
                          <a:latin typeface="Calibri" panose="020F0502020204030204"/>
                        </a:defRPr>
                      </a:lvl4pPr>
                      <a:lvl5pPr marL="1828800">
                        <a:defRPr>
                          <a:solidFill>
                            <a:schemeClr val="tx1"/>
                          </a:solidFill>
                          <a:latin typeface="Calibri" panose="020F0502020204030204"/>
                        </a:defRPr>
                      </a:lvl5pPr>
                      <a:lvl6pPr marL="2286000">
                        <a:defRPr>
                          <a:solidFill>
                            <a:schemeClr val="tx1"/>
                          </a:solidFill>
                          <a:latin typeface="Calibri" panose="020F0502020204030204"/>
                        </a:defRPr>
                      </a:lvl6pPr>
                      <a:lvl7pPr marL="2743200">
                        <a:defRPr>
                          <a:solidFill>
                            <a:schemeClr val="tx1"/>
                          </a:solidFill>
                          <a:latin typeface="Calibri" panose="020F0502020204030204"/>
                        </a:defRPr>
                      </a:lvl7pPr>
                      <a:lvl8pPr marL="3200400">
                        <a:defRPr>
                          <a:solidFill>
                            <a:schemeClr val="tx1"/>
                          </a:solidFill>
                          <a:latin typeface="Calibri" panose="020F0502020204030204"/>
                        </a:defRPr>
                      </a:lvl8pPr>
                      <a:lvl9pPr marL="3657600">
                        <a:defRPr>
                          <a:solidFill>
                            <a:schemeClr val="tx1"/>
                          </a:solidFill>
                          <a:latin typeface="Calibri" panose="020F0502020204030204"/>
                        </a:defRPr>
                      </a:lvl9pPr>
                    </a:lstStyle>
                    <a:p>
                      <a:pPr algn="ctr" fontAlgn="ctr"/>
                      <a:r>
                        <a:rPr lang="en-US" sz="800" b="0" i="0" u="none" strike="noStrike">
                          <a:solidFill>
                            <a:srgbClr val="000000"/>
                          </a:solidFill>
                          <a:effectLst/>
                          <a:latin typeface="Calibri" panose="020F0502020204030204" pitchFamily="34" charset="0"/>
                        </a:rPr>
                        <a:t>BLOCK 7</a:t>
                      </a:r>
                    </a:p>
                  </a:txBody>
                  <a:tcPr marL="5107" marR="5107" marT="5107"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defRPr>
                          <a:solidFill>
                            <a:schemeClr val="tx1"/>
                          </a:solidFill>
                          <a:latin typeface="Calibri" panose="020F0502020204030204"/>
                        </a:defRPr>
                      </a:lvl1pPr>
                      <a:lvl2pPr marL="457200">
                        <a:defRPr>
                          <a:solidFill>
                            <a:schemeClr val="tx1"/>
                          </a:solidFill>
                          <a:latin typeface="Calibri" panose="020F0502020204030204"/>
                        </a:defRPr>
                      </a:lvl2pPr>
                      <a:lvl3pPr marL="914400">
                        <a:defRPr>
                          <a:solidFill>
                            <a:schemeClr val="tx1"/>
                          </a:solidFill>
                          <a:latin typeface="Calibri" panose="020F0502020204030204"/>
                        </a:defRPr>
                      </a:lvl3pPr>
                      <a:lvl4pPr marL="1371600">
                        <a:defRPr>
                          <a:solidFill>
                            <a:schemeClr val="tx1"/>
                          </a:solidFill>
                          <a:latin typeface="Calibri" panose="020F0502020204030204"/>
                        </a:defRPr>
                      </a:lvl4pPr>
                      <a:lvl5pPr marL="1828800">
                        <a:defRPr>
                          <a:solidFill>
                            <a:schemeClr val="tx1"/>
                          </a:solidFill>
                          <a:latin typeface="Calibri" panose="020F0502020204030204"/>
                        </a:defRPr>
                      </a:lvl5pPr>
                      <a:lvl6pPr marL="2286000">
                        <a:defRPr>
                          <a:solidFill>
                            <a:schemeClr val="tx1"/>
                          </a:solidFill>
                          <a:latin typeface="Calibri" panose="020F0502020204030204"/>
                        </a:defRPr>
                      </a:lvl6pPr>
                      <a:lvl7pPr marL="2743200">
                        <a:defRPr>
                          <a:solidFill>
                            <a:schemeClr val="tx1"/>
                          </a:solidFill>
                          <a:latin typeface="Calibri" panose="020F0502020204030204"/>
                        </a:defRPr>
                      </a:lvl7pPr>
                      <a:lvl8pPr marL="3200400">
                        <a:defRPr>
                          <a:solidFill>
                            <a:schemeClr val="tx1"/>
                          </a:solidFill>
                          <a:latin typeface="Calibri" panose="020F0502020204030204"/>
                        </a:defRPr>
                      </a:lvl8pPr>
                      <a:lvl9pPr marL="3657600">
                        <a:defRPr>
                          <a:solidFill>
                            <a:schemeClr val="tx1"/>
                          </a:solidFill>
                          <a:latin typeface="Calibri" panose="020F0502020204030204"/>
                        </a:defRPr>
                      </a:lvl9pPr>
                    </a:lstStyle>
                    <a:p>
                      <a:pPr algn="ctr" fontAlgn="ctr"/>
                      <a:r>
                        <a:rPr lang="en-US" sz="800" b="0" i="0" u="none" strike="noStrike">
                          <a:solidFill>
                            <a:srgbClr val="000000"/>
                          </a:solidFill>
                          <a:effectLst/>
                          <a:latin typeface="Calibri" panose="020F0502020204030204" pitchFamily="34" charset="0"/>
                        </a:rPr>
                        <a:t>1</a:t>
                      </a:r>
                    </a:p>
                  </a:txBody>
                  <a:tcPr marL="5107" marR="5107" marT="510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defRPr>
                          <a:solidFill>
                            <a:schemeClr val="tx1"/>
                          </a:solidFill>
                          <a:latin typeface="Calibri" panose="020F0502020204030204"/>
                        </a:defRPr>
                      </a:lvl1pPr>
                      <a:lvl2pPr marL="457200">
                        <a:defRPr>
                          <a:solidFill>
                            <a:schemeClr val="tx1"/>
                          </a:solidFill>
                          <a:latin typeface="Calibri" panose="020F0502020204030204"/>
                        </a:defRPr>
                      </a:lvl2pPr>
                      <a:lvl3pPr marL="914400">
                        <a:defRPr>
                          <a:solidFill>
                            <a:schemeClr val="tx1"/>
                          </a:solidFill>
                          <a:latin typeface="Calibri" panose="020F0502020204030204"/>
                        </a:defRPr>
                      </a:lvl3pPr>
                      <a:lvl4pPr marL="1371600">
                        <a:defRPr>
                          <a:solidFill>
                            <a:schemeClr val="tx1"/>
                          </a:solidFill>
                          <a:latin typeface="Calibri" panose="020F0502020204030204"/>
                        </a:defRPr>
                      </a:lvl4pPr>
                      <a:lvl5pPr marL="1828800">
                        <a:defRPr>
                          <a:solidFill>
                            <a:schemeClr val="tx1"/>
                          </a:solidFill>
                          <a:latin typeface="Calibri" panose="020F0502020204030204"/>
                        </a:defRPr>
                      </a:lvl5pPr>
                      <a:lvl6pPr marL="2286000">
                        <a:defRPr>
                          <a:solidFill>
                            <a:schemeClr val="tx1"/>
                          </a:solidFill>
                          <a:latin typeface="Calibri" panose="020F0502020204030204"/>
                        </a:defRPr>
                      </a:lvl6pPr>
                      <a:lvl7pPr marL="2743200">
                        <a:defRPr>
                          <a:solidFill>
                            <a:schemeClr val="tx1"/>
                          </a:solidFill>
                          <a:latin typeface="Calibri" panose="020F0502020204030204"/>
                        </a:defRPr>
                      </a:lvl7pPr>
                      <a:lvl8pPr marL="3200400">
                        <a:defRPr>
                          <a:solidFill>
                            <a:schemeClr val="tx1"/>
                          </a:solidFill>
                          <a:latin typeface="Calibri" panose="020F0502020204030204"/>
                        </a:defRPr>
                      </a:lvl8pPr>
                      <a:lvl9pPr marL="3657600">
                        <a:defRPr>
                          <a:solidFill>
                            <a:schemeClr val="tx1"/>
                          </a:solidFill>
                          <a:latin typeface="Calibri" panose="020F0502020204030204"/>
                        </a:defRPr>
                      </a:lvl9pPr>
                    </a:lstStyle>
                    <a:p>
                      <a:pPr algn="l" fontAlgn="b"/>
                      <a:r>
                        <a:rPr lang="en-US" sz="800" b="0" i="0" u="none" strike="noStrike">
                          <a:solidFill>
                            <a:srgbClr val="000000"/>
                          </a:solidFill>
                          <a:effectLst/>
                          <a:latin typeface="Calibri" panose="020F0502020204030204" pitchFamily="34" charset="0"/>
                        </a:rPr>
                        <a:t>Cycle Stop Condensor Supply Fault</a:t>
                      </a:r>
                    </a:p>
                  </a:txBody>
                  <a:tcPr marL="5107" marR="5107" marT="5107"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27000820"/>
                  </a:ext>
                </a:extLst>
              </a:tr>
              <a:tr h="137186">
                <a:tc vMerge="1">
                  <a:txBody>
                    <a:bodyPr/>
                    <a:lstStyle/>
                    <a:p>
                      <a:endParaRPr lang="en-US"/>
                    </a:p>
                  </a:txBody>
                  <a:tcPr/>
                </a:tc>
                <a:tc>
                  <a:txBody>
                    <a:bodyPr/>
                    <a:lstStyle>
                      <a:lvl1pPr marL="0">
                        <a:defRPr>
                          <a:solidFill>
                            <a:schemeClr val="tx1"/>
                          </a:solidFill>
                          <a:latin typeface="Calibri" panose="020F0502020204030204"/>
                        </a:defRPr>
                      </a:lvl1pPr>
                      <a:lvl2pPr marL="457200">
                        <a:defRPr>
                          <a:solidFill>
                            <a:schemeClr val="tx1"/>
                          </a:solidFill>
                          <a:latin typeface="Calibri" panose="020F0502020204030204"/>
                        </a:defRPr>
                      </a:lvl2pPr>
                      <a:lvl3pPr marL="914400">
                        <a:defRPr>
                          <a:solidFill>
                            <a:schemeClr val="tx1"/>
                          </a:solidFill>
                          <a:latin typeface="Calibri" panose="020F0502020204030204"/>
                        </a:defRPr>
                      </a:lvl3pPr>
                      <a:lvl4pPr marL="1371600">
                        <a:defRPr>
                          <a:solidFill>
                            <a:schemeClr val="tx1"/>
                          </a:solidFill>
                          <a:latin typeface="Calibri" panose="020F0502020204030204"/>
                        </a:defRPr>
                      </a:lvl4pPr>
                      <a:lvl5pPr marL="1828800">
                        <a:defRPr>
                          <a:solidFill>
                            <a:schemeClr val="tx1"/>
                          </a:solidFill>
                          <a:latin typeface="Calibri" panose="020F0502020204030204"/>
                        </a:defRPr>
                      </a:lvl5pPr>
                      <a:lvl6pPr marL="2286000">
                        <a:defRPr>
                          <a:solidFill>
                            <a:schemeClr val="tx1"/>
                          </a:solidFill>
                          <a:latin typeface="Calibri" panose="020F0502020204030204"/>
                        </a:defRPr>
                      </a:lvl6pPr>
                      <a:lvl7pPr marL="2743200">
                        <a:defRPr>
                          <a:solidFill>
                            <a:schemeClr val="tx1"/>
                          </a:solidFill>
                          <a:latin typeface="Calibri" panose="020F0502020204030204"/>
                        </a:defRPr>
                      </a:lvl7pPr>
                      <a:lvl8pPr marL="3200400">
                        <a:defRPr>
                          <a:solidFill>
                            <a:schemeClr val="tx1"/>
                          </a:solidFill>
                          <a:latin typeface="Calibri" panose="020F0502020204030204"/>
                        </a:defRPr>
                      </a:lvl8pPr>
                      <a:lvl9pPr marL="3657600">
                        <a:defRPr>
                          <a:solidFill>
                            <a:schemeClr val="tx1"/>
                          </a:solidFill>
                          <a:latin typeface="Calibri" panose="020F0502020204030204"/>
                        </a:defRPr>
                      </a:lvl9pPr>
                    </a:lstStyle>
                    <a:p>
                      <a:pPr algn="ctr" fontAlgn="ctr"/>
                      <a:r>
                        <a:rPr lang="en-US" sz="800" b="0" i="0" u="none" strike="noStrike">
                          <a:solidFill>
                            <a:srgbClr val="000000"/>
                          </a:solidFill>
                          <a:effectLst/>
                          <a:latin typeface="Calibri" panose="020F0502020204030204" pitchFamily="34" charset="0"/>
                        </a:rPr>
                        <a:t>2</a:t>
                      </a:r>
                    </a:p>
                  </a:txBody>
                  <a:tcPr marL="5107" marR="5107" marT="510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defRPr>
                          <a:solidFill>
                            <a:schemeClr val="tx1"/>
                          </a:solidFill>
                          <a:latin typeface="Calibri" panose="020F0502020204030204"/>
                        </a:defRPr>
                      </a:lvl1pPr>
                      <a:lvl2pPr marL="457200">
                        <a:defRPr>
                          <a:solidFill>
                            <a:schemeClr val="tx1"/>
                          </a:solidFill>
                          <a:latin typeface="Calibri" panose="020F0502020204030204"/>
                        </a:defRPr>
                      </a:lvl2pPr>
                      <a:lvl3pPr marL="914400">
                        <a:defRPr>
                          <a:solidFill>
                            <a:schemeClr val="tx1"/>
                          </a:solidFill>
                          <a:latin typeface="Calibri" panose="020F0502020204030204"/>
                        </a:defRPr>
                      </a:lvl3pPr>
                      <a:lvl4pPr marL="1371600">
                        <a:defRPr>
                          <a:solidFill>
                            <a:schemeClr val="tx1"/>
                          </a:solidFill>
                          <a:latin typeface="Calibri" panose="020F0502020204030204"/>
                        </a:defRPr>
                      </a:lvl4pPr>
                      <a:lvl5pPr marL="1828800">
                        <a:defRPr>
                          <a:solidFill>
                            <a:schemeClr val="tx1"/>
                          </a:solidFill>
                          <a:latin typeface="Calibri" panose="020F0502020204030204"/>
                        </a:defRPr>
                      </a:lvl5pPr>
                      <a:lvl6pPr marL="2286000">
                        <a:defRPr>
                          <a:solidFill>
                            <a:schemeClr val="tx1"/>
                          </a:solidFill>
                          <a:latin typeface="Calibri" panose="020F0502020204030204"/>
                        </a:defRPr>
                      </a:lvl6pPr>
                      <a:lvl7pPr marL="2743200">
                        <a:defRPr>
                          <a:solidFill>
                            <a:schemeClr val="tx1"/>
                          </a:solidFill>
                          <a:latin typeface="Calibri" panose="020F0502020204030204"/>
                        </a:defRPr>
                      </a:lvl7pPr>
                      <a:lvl8pPr marL="3200400">
                        <a:defRPr>
                          <a:solidFill>
                            <a:schemeClr val="tx1"/>
                          </a:solidFill>
                          <a:latin typeface="Calibri" panose="020F0502020204030204"/>
                        </a:defRPr>
                      </a:lvl8pPr>
                      <a:lvl9pPr marL="3657600">
                        <a:defRPr>
                          <a:solidFill>
                            <a:schemeClr val="tx1"/>
                          </a:solidFill>
                          <a:latin typeface="Calibri" panose="020F0502020204030204"/>
                        </a:defRPr>
                      </a:lvl9pPr>
                    </a:lstStyle>
                    <a:p>
                      <a:pPr algn="l" fontAlgn="b"/>
                      <a:r>
                        <a:rPr lang="en-US" sz="800" b="0" i="0" u="none" strike="noStrike">
                          <a:solidFill>
                            <a:srgbClr val="000000"/>
                          </a:solidFill>
                          <a:effectLst/>
                          <a:latin typeface="Calibri" panose="020F0502020204030204" pitchFamily="34" charset="0"/>
                        </a:rPr>
                        <a:t>2st Supply Part Cycle Time Over</a:t>
                      </a:r>
                    </a:p>
                  </a:txBody>
                  <a:tcPr marL="5107" marR="5107" marT="5107"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04150315"/>
                  </a:ext>
                </a:extLst>
              </a:tr>
              <a:tr h="130654">
                <a:tc rowSpan="3">
                  <a:txBody>
                    <a:bodyPr/>
                    <a:lstStyle>
                      <a:lvl1pPr marL="0">
                        <a:defRPr>
                          <a:solidFill>
                            <a:schemeClr val="tx1"/>
                          </a:solidFill>
                          <a:latin typeface="Calibri" panose="020F0502020204030204"/>
                        </a:defRPr>
                      </a:lvl1pPr>
                      <a:lvl2pPr marL="457200">
                        <a:defRPr>
                          <a:solidFill>
                            <a:schemeClr val="tx1"/>
                          </a:solidFill>
                          <a:latin typeface="Calibri" panose="020F0502020204030204"/>
                        </a:defRPr>
                      </a:lvl2pPr>
                      <a:lvl3pPr marL="914400">
                        <a:defRPr>
                          <a:solidFill>
                            <a:schemeClr val="tx1"/>
                          </a:solidFill>
                          <a:latin typeface="Calibri" panose="020F0502020204030204"/>
                        </a:defRPr>
                      </a:lvl3pPr>
                      <a:lvl4pPr marL="1371600">
                        <a:defRPr>
                          <a:solidFill>
                            <a:schemeClr val="tx1"/>
                          </a:solidFill>
                          <a:latin typeface="Calibri" panose="020F0502020204030204"/>
                        </a:defRPr>
                      </a:lvl4pPr>
                      <a:lvl5pPr marL="1828800">
                        <a:defRPr>
                          <a:solidFill>
                            <a:schemeClr val="tx1"/>
                          </a:solidFill>
                          <a:latin typeface="Calibri" panose="020F0502020204030204"/>
                        </a:defRPr>
                      </a:lvl5pPr>
                      <a:lvl6pPr marL="2286000">
                        <a:defRPr>
                          <a:solidFill>
                            <a:schemeClr val="tx1"/>
                          </a:solidFill>
                          <a:latin typeface="Calibri" panose="020F0502020204030204"/>
                        </a:defRPr>
                      </a:lvl6pPr>
                      <a:lvl7pPr marL="2743200">
                        <a:defRPr>
                          <a:solidFill>
                            <a:schemeClr val="tx1"/>
                          </a:solidFill>
                          <a:latin typeface="Calibri" panose="020F0502020204030204"/>
                        </a:defRPr>
                      </a:lvl7pPr>
                      <a:lvl8pPr marL="3200400">
                        <a:defRPr>
                          <a:solidFill>
                            <a:schemeClr val="tx1"/>
                          </a:solidFill>
                          <a:latin typeface="Calibri" panose="020F0502020204030204"/>
                        </a:defRPr>
                      </a:lvl8pPr>
                      <a:lvl9pPr marL="3657600">
                        <a:defRPr>
                          <a:solidFill>
                            <a:schemeClr val="tx1"/>
                          </a:solidFill>
                          <a:latin typeface="Calibri" panose="020F0502020204030204"/>
                        </a:defRPr>
                      </a:lvl9pPr>
                    </a:lstStyle>
                    <a:p>
                      <a:pPr algn="ctr" fontAlgn="ctr"/>
                      <a:r>
                        <a:rPr lang="en-US" sz="800" b="0" i="0" u="none" strike="noStrike">
                          <a:solidFill>
                            <a:srgbClr val="000000"/>
                          </a:solidFill>
                          <a:effectLst/>
                          <a:latin typeface="Calibri" panose="020F0502020204030204" pitchFamily="34" charset="0"/>
                        </a:rPr>
                        <a:t>BLOCK 8</a:t>
                      </a:r>
                    </a:p>
                  </a:txBody>
                  <a:tcPr marL="5107" marR="5107" marT="5107"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defRPr>
                          <a:solidFill>
                            <a:schemeClr val="tx1"/>
                          </a:solidFill>
                          <a:latin typeface="Calibri" panose="020F0502020204030204"/>
                        </a:defRPr>
                      </a:lvl1pPr>
                      <a:lvl2pPr marL="457200">
                        <a:defRPr>
                          <a:solidFill>
                            <a:schemeClr val="tx1"/>
                          </a:solidFill>
                          <a:latin typeface="Calibri" panose="020F0502020204030204"/>
                        </a:defRPr>
                      </a:lvl2pPr>
                      <a:lvl3pPr marL="914400">
                        <a:defRPr>
                          <a:solidFill>
                            <a:schemeClr val="tx1"/>
                          </a:solidFill>
                          <a:latin typeface="Calibri" panose="020F0502020204030204"/>
                        </a:defRPr>
                      </a:lvl3pPr>
                      <a:lvl4pPr marL="1371600">
                        <a:defRPr>
                          <a:solidFill>
                            <a:schemeClr val="tx1"/>
                          </a:solidFill>
                          <a:latin typeface="Calibri" panose="020F0502020204030204"/>
                        </a:defRPr>
                      </a:lvl4pPr>
                      <a:lvl5pPr marL="1828800">
                        <a:defRPr>
                          <a:solidFill>
                            <a:schemeClr val="tx1"/>
                          </a:solidFill>
                          <a:latin typeface="Calibri" panose="020F0502020204030204"/>
                        </a:defRPr>
                      </a:lvl5pPr>
                      <a:lvl6pPr marL="2286000">
                        <a:defRPr>
                          <a:solidFill>
                            <a:schemeClr val="tx1"/>
                          </a:solidFill>
                          <a:latin typeface="Calibri" panose="020F0502020204030204"/>
                        </a:defRPr>
                      </a:lvl6pPr>
                      <a:lvl7pPr marL="2743200">
                        <a:defRPr>
                          <a:solidFill>
                            <a:schemeClr val="tx1"/>
                          </a:solidFill>
                          <a:latin typeface="Calibri" panose="020F0502020204030204"/>
                        </a:defRPr>
                      </a:lvl7pPr>
                      <a:lvl8pPr marL="3200400">
                        <a:defRPr>
                          <a:solidFill>
                            <a:schemeClr val="tx1"/>
                          </a:solidFill>
                          <a:latin typeface="Calibri" panose="020F0502020204030204"/>
                        </a:defRPr>
                      </a:lvl8pPr>
                      <a:lvl9pPr marL="3657600">
                        <a:defRPr>
                          <a:solidFill>
                            <a:schemeClr val="tx1"/>
                          </a:solidFill>
                          <a:latin typeface="Calibri" panose="020F0502020204030204"/>
                        </a:defRPr>
                      </a:lvl9pPr>
                    </a:lstStyle>
                    <a:p>
                      <a:pPr algn="ctr" fontAlgn="ctr"/>
                      <a:r>
                        <a:rPr lang="en-US" sz="800" b="0" i="0" u="none" strike="noStrike">
                          <a:solidFill>
                            <a:srgbClr val="000000"/>
                          </a:solidFill>
                          <a:effectLst/>
                          <a:latin typeface="Calibri" panose="020F0502020204030204" pitchFamily="34" charset="0"/>
                        </a:rPr>
                        <a:t>1</a:t>
                      </a:r>
                    </a:p>
                  </a:txBody>
                  <a:tcPr marL="5107" marR="5107" marT="510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defRPr>
                          <a:solidFill>
                            <a:schemeClr val="tx1"/>
                          </a:solidFill>
                          <a:latin typeface="Calibri" panose="020F0502020204030204"/>
                        </a:defRPr>
                      </a:lvl1pPr>
                      <a:lvl2pPr marL="457200">
                        <a:defRPr>
                          <a:solidFill>
                            <a:schemeClr val="tx1"/>
                          </a:solidFill>
                          <a:latin typeface="Calibri" panose="020F0502020204030204"/>
                        </a:defRPr>
                      </a:lvl2pPr>
                      <a:lvl3pPr marL="914400">
                        <a:defRPr>
                          <a:solidFill>
                            <a:schemeClr val="tx1"/>
                          </a:solidFill>
                          <a:latin typeface="Calibri" panose="020F0502020204030204"/>
                        </a:defRPr>
                      </a:lvl3pPr>
                      <a:lvl4pPr marL="1371600">
                        <a:defRPr>
                          <a:solidFill>
                            <a:schemeClr val="tx1"/>
                          </a:solidFill>
                          <a:latin typeface="Calibri" panose="020F0502020204030204"/>
                        </a:defRPr>
                      </a:lvl4pPr>
                      <a:lvl5pPr marL="1828800">
                        <a:defRPr>
                          <a:solidFill>
                            <a:schemeClr val="tx1"/>
                          </a:solidFill>
                          <a:latin typeface="Calibri" panose="020F0502020204030204"/>
                        </a:defRPr>
                      </a:lvl5pPr>
                      <a:lvl6pPr marL="2286000">
                        <a:defRPr>
                          <a:solidFill>
                            <a:schemeClr val="tx1"/>
                          </a:solidFill>
                          <a:latin typeface="Calibri" panose="020F0502020204030204"/>
                        </a:defRPr>
                      </a:lvl6pPr>
                      <a:lvl7pPr marL="2743200">
                        <a:defRPr>
                          <a:solidFill>
                            <a:schemeClr val="tx1"/>
                          </a:solidFill>
                          <a:latin typeface="Calibri" panose="020F0502020204030204"/>
                        </a:defRPr>
                      </a:lvl7pPr>
                      <a:lvl8pPr marL="3200400">
                        <a:defRPr>
                          <a:solidFill>
                            <a:schemeClr val="tx1"/>
                          </a:solidFill>
                          <a:latin typeface="Calibri" panose="020F0502020204030204"/>
                        </a:defRPr>
                      </a:lvl8pPr>
                      <a:lvl9pPr marL="3657600">
                        <a:defRPr>
                          <a:solidFill>
                            <a:schemeClr val="tx1"/>
                          </a:solidFill>
                          <a:latin typeface="Calibri" panose="020F0502020204030204"/>
                        </a:defRPr>
                      </a:lvl9pPr>
                    </a:lstStyle>
                    <a:p>
                      <a:pPr algn="l" fontAlgn="b"/>
                      <a:r>
                        <a:rPr lang="en-US" sz="800" b="0" i="0" u="none" strike="noStrike">
                          <a:solidFill>
                            <a:srgbClr val="000000"/>
                          </a:solidFill>
                          <a:effectLst/>
                          <a:latin typeface="Calibri" panose="020F0502020204030204" pitchFamily="34" charset="0"/>
                        </a:rPr>
                        <a:t>Fault Stop Xr Robot Cycle Time Over</a:t>
                      </a:r>
                    </a:p>
                  </a:txBody>
                  <a:tcPr marL="5107" marR="5107" marT="5107"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30515588"/>
                  </a:ext>
                </a:extLst>
              </a:tr>
              <a:tr h="130654">
                <a:tc vMerge="1">
                  <a:txBody>
                    <a:bodyPr/>
                    <a:lstStyle/>
                    <a:p>
                      <a:endParaRPr lang="en-US"/>
                    </a:p>
                  </a:txBody>
                  <a:tcPr/>
                </a:tc>
                <a:tc>
                  <a:txBody>
                    <a:bodyPr/>
                    <a:lstStyle>
                      <a:lvl1pPr marL="0">
                        <a:defRPr>
                          <a:solidFill>
                            <a:schemeClr val="tx1"/>
                          </a:solidFill>
                          <a:latin typeface="Calibri" panose="020F0502020204030204"/>
                        </a:defRPr>
                      </a:lvl1pPr>
                      <a:lvl2pPr marL="457200">
                        <a:defRPr>
                          <a:solidFill>
                            <a:schemeClr val="tx1"/>
                          </a:solidFill>
                          <a:latin typeface="Calibri" panose="020F0502020204030204"/>
                        </a:defRPr>
                      </a:lvl2pPr>
                      <a:lvl3pPr marL="914400">
                        <a:defRPr>
                          <a:solidFill>
                            <a:schemeClr val="tx1"/>
                          </a:solidFill>
                          <a:latin typeface="Calibri" panose="020F0502020204030204"/>
                        </a:defRPr>
                      </a:lvl3pPr>
                      <a:lvl4pPr marL="1371600">
                        <a:defRPr>
                          <a:solidFill>
                            <a:schemeClr val="tx1"/>
                          </a:solidFill>
                          <a:latin typeface="Calibri" panose="020F0502020204030204"/>
                        </a:defRPr>
                      </a:lvl4pPr>
                      <a:lvl5pPr marL="1828800">
                        <a:defRPr>
                          <a:solidFill>
                            <a:schemeClr val="tx1"/>
                          </a:solidFill>
                          <a:latin typeface="Calibri" panose="020F0502020204030204"/>
                        </a:defRPr>
                      </a:lvl5pPr>
                      <a:lvl6pPr marL="2286000">
                        <a:defRPr>
                          <a:solidFill>
                            <a:schemeClr val="tx1"/>
                          </a:solidFill>
                          <a:latin typeface="Calibri" panose="020F0502020204030204"/>
                        </a:defRPr>
                      </a:lvl6pPr>
                      <a:lvl7pPr marL="2743200">
                        <a:defRPr>
                          <a:solidFill>
                            <a:schemeClr val="tx1"/>
                          </a:solidFill>
                          <a:latin typeface="Calibri" panose="020F0502020204030204"/>
                        </a:defRPr>
                      </a:lvl7pPr>
                      <a:lvl8pPr marL="3200400">
                        <a:defRPr>
                          <a:solidFill>
                            <a:schemeClr val="tx1"/>
                          </a:solidFill>
                          <a:latin typeface="Calibri" panose="020F0502020204030204"/>
                        </a:defRPr>
                      </a:lvl8pPr>
                      <a:lvl9pPr marL="3657600">
                        <a:defRPr>
                          <a:solidFill>
                            <a:schemeClr val="tx1"/>
                          </a:solidFill>
                          <a:latin typeface="Calibri" panose="020F0502020204030204"/>
                        </a:defRPr>
                      </a:lvl9pPr>
                    </a:lstStyle>
                    <a:p>
                      <a:pPr algn="ctr" fontAlgn="ctr"/>
                      <a:r>
                        <a:rPr lang="en-US" sz="800" b="0" i="0" u="none" strike="noStrike">
                          <a:solidFill>
                            <a:srgbClr val="000000"/>
                          </a:solidFill>
                          <a:effectLst/>
                          <a:latin typeface="Calibri" panose="020F0502020204030204" pitchFamily="34" charset="0"/>
                        </a:rPr>
                        <a:t>2</a:t>
                      </a:r>
                    </a:p>
                  </a:txBody>
                  <a:tcPr marL="5107" marR="5107" marT="510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defRPr>
                          <a:solidFill>
                            <a:schemeClr val="tx1"/>
                          </a:solidFill>
                          <a:latin typeface="Calibri" panose="020F0502020204030204"/>
                        </a:defRPr>
                      </a:lvl1pPr>
                      <a:lvl2pPr marL="457200">
                        <a:defRPr>
                          <a:solidFill>
                            <a:schemeClr val="tx1"/>
                          </a:solidFill>
                          <a:latin typeface="Calibri" panose="020F0502020204030204"/>
                        </a:defRPr>
                      </a:lvl2pPr>
                      <a:lvl3pPr marL="914400">
                        <a:defRPr>
                          <a:solidFill>
                            <a:schemeClr val="tx1"/>
                          </a:solidFill>
                          <a:latin typeface="Calibri" panose="020F0502020204030204"/>
                        </a:defRPr>
                      </a:lvl3pPr>
                      <a:lvl4pPr marL="1371600">
                        <a:defRPr>
                          <a:solidFill>
                            <a:schemeClr val="tx1"/>
                          </a:solidFill>
                          <a:latin typeface="Calibri" panose="020F0502020204030204"/>
                        </a:defRPr>
                      </a:lvl4pPr>
                      <a:lvl5pPr marL="1828800">
                        <a:defRPr>
                          <a:solidFill>
                            <a:schemeClr val="tx1"/>
                          </a:solidFill>
                          <a:latin typeface="Calibri" panose="020F0502020204030204"/>
                        </a:defRPr>
                      </a:lvl5pPr>
                      <a:lvl6pPr marL="2286000">
                        <a:defRPr>
                          <a:solidFill>
                            <a:schemeClr val="tx1"/>
                          </a:solidFill>
                          <a:latin typeface="Calibri" panose="020F0502020204030204"/>
                        </a:defRPr>
                      </a:lvl6pPr>
                      <a:lvl7pPr marL="2743200">
                        <a:defRPr>
                          <a:solidFill>
                            <a:schemeClr val="tx1"/>
                          </a:solidFill>
                          <a:latin typeface="Calibri" panose="020F0502020204030204"/>
                        </a:defRPr>
                      </a:lvl7pPr>
                      <a:lvl8pPr marL="3200400">
                        <a:defRPr>
                          <a:solidFill>
                            <a:schemeClr val="tx1"/>
                          </a:solidFill>
                          <a:latin typeface="Calibri" panose="020F0502020204030204"/>
                        </a:defRPr>
                      </a:lvl8pPr>
                      <a:lvl9pPr marL="3657600">
                        <a:defRPr>
                          <a:solidFill>
                            <a:schemeClr val="tx1"/>
                          </a:solidFill>
                          <a:latin typeface="Calibri" panose="020F0502020204030204"/>
                        </a:defRPr>
                      </a:lvl9pPr>
                    </a:lstStyle>
                    <a:p>
                      <a:pPr algn="l" fontAlgn="b"/>
                      <a:r>
                        <a:rPr lang="en-US" sz="800" b="0" i="0" u="none" strike="noStrike">
                          <a:solidFill>
                            <a:srgbClr val="000000"/>
                          </a:solidFill>
                          <a:effectLst/>
                          <a:latin typeface="Calibri" panose="020F0502020204030204" pitchFamily="34" charset="0"/>
                        </a:rPr>
                        <a:t>Cycle Stop Brush Drawing Fault</a:t>
                      </a:r>
                    </a:p>
                  </a:txBody>
                  <a:tcPr marL="5107" marR="5107" marT="5107"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18360458"/>
                  </a:ext>
                </a:extLst>
              </a:tr>
              <a:tr h="137186">
                <a:tc vMerge="1">
                  <a:txBody>
                    <a:bodyPr/>
                    <a:lstStyle/>
                    <a:p>
                      <a:endParaRPr lang="en-US"/>
                    </a:p>
                  </a:txBody>
                  <a:tcPr/>
                </a:tc>
                <a:tc>
                  <a:txBody>
                    <a:bodyPr/>
                    <a:lstStyle>
                      <a:lvl1pPr marL="0">
                        <a:defRPr>
                          <a:solidFill>
                            <a:schemeClr val="tx1"/>
                          </a:solidFill>
                          <a:latin typeface="Calibri" panose="020F0502020204030204"/>
                        </a:defRPr>
                      </a:lvl1pPr>
                      <a:lvl2pPr marL="457200">
                        <a:defRPr>
                          <a:solidFill>
                            <a:schemeClr val="tx1"/>
                          </a:solidFill>
                          <a:latin typeface="Calibri" panose="020F0502020204030204"/>
                        </a:defRPr>
                      </a:lvl2pPr>
                      <a:lvl3pPr marL="914400">
                        <a:defRPr>
                          <a:solidFill>
                            <a:schemeClr val="tx1"/>
                          </a:solidFill>
                          <a:latin typeface="Calibri" panose="020F0502020204030204"/>
                        </a:defRPr>
                      </a:lvl3pPr>
                      <a:lvl4pPr marL="1371600">
                        <a:defRPr>
                          <a:solidFill>
                            <a:schemeClr val="tx1"/>
                          </a:solidFill>
                          <a:latin typeface="Calibri" panose="020F0502020204030204"/>
                        </a:defRPr>
                      </a:lvl4pPr>
                      <a:lvl5pPr marL="1828800">
                        <a:defRPr>
                          <a:solidFill>
                            <a:schemeClr val="tx1"/>
                          </a:solidFill>
                          <a:latin typeface="Calibri" panose="020F0502020204030204"/>
                        </a:defRPr>
                      </a:lvl5pPr>
                      <a:lvl6pPr marL="2286000">
                        <a:defRPr>
                          <a:solidFill>
                            <a:schemeClr val="tx1"/>
                          </a:solidFill>
                          <a:latin typeface="Calibri" panose="020F0502020204030204"/>
                        </a:defRPr>
                      </a:lvl6pPr>
                      <a:lvl7pPr marL="2743200">
                        <a:defRPr>
                          <a:solidFill>
                            <a:schemeClr val="tx1"/>
                          </a:solidFill>
                          <a:latin typeface="Calibri" panose="020F0502020204030204"/>
                        </a:defRPr>
                      </a:lvl7pPr>
                      <a:lvl8pPr marL="3200400">
                        <a:defRPr>
                          <a:solidFill>
                            <a:schemeClr val="tx1"/>
                          </a:solidFill>
                          <a:latin typeface="Calibri" panose="020F0502020204030204"/>
                        </a:defRPr>
                      </a:lvl8pPr>
                      <a:lvl9pPr marL="3657600">
                        <a:defRPr>
                          <a:solidFill>
                            <a:schemeClr val="tx1"/>
                          </a:solidFill>
                          <a:latin typeface="Calibri" panose="020F0502020204030204"/>
                        </a:defRPr>
                      </a:lvl9pPr>
                    </a:lstStyle>
                    <a:p>
                      <a:pPr algn="ctr" fontAlgn="ctr"/>
                      <a:r>
                        <a:rPr lang="en-US" sz="800" b="0" i="0" u="none" strike="noStrike">
                          <a:solidFill>
                            <a:srgbClr val="000000"/>
                          </a:solidFill>
                          <a:effectLst/>
                          <a:latin typeface="Calibri" panose="020F0502020204030204" pitchFamily="34" charset="0"/>
                        </a:rPr>
                        <a:t>3</a:t>
                      </a:r>
                    </a:p>
                  </a:txBody>
                  <a:tcPr marL="5107" marR="5107" marT="510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defRPr>
                          <a:solidFill>
                            <a:schemeClr val="tx1"/>
                          </a:solidFill>
                          <a:latin typeface="Calibri" panose="020F0502020204030204"/>
                        </a:defRPr>
                      </a:lvl1pPr>
                      <a:lvl2pPr marL="457200">
                        <a:defRPr>
                          <a:solidFill>
                            <a:schemeClr val="tx1"/>
                          </a:solidFill>
                          <a:latin typeface="Calibri" panose="020F0502020204030204"/>
                        </a:defRPr>
                      </a:lvl2pPr>
                      <a:lvl3pPr marL="914400">
                        <a:defRPr>
                          <a:solidFill>
                            <a:schemeClr val="tx1"/>
                          </a:solidFill>
                          <a:latin typeface="Calibri" panose="020F0502020204030204"/>
                        </a:defRPr>
                      </a:lvl3pPr>
                      <a:lvl4pPr marL="1371600">
                        <a:defRPr>
                          <a:solidFill>
                            <a:schemeClr val="tx1"/>
                          </a:solidFill>
                          <a:latin typeface="Calibri" panose="020F0502020204030204"/>
                        </a:defRPr>
                      </a:lvl4pPr>
                      <a:lvl5pPr marL="1828800">
                        <a:defRPr>
                          <a:solidFill>
                            <a:schemeClr val="tx1"/>
                          </a:solidFill>
                          <a:latin typeface="Calibri" panose="020F0502020204030204"/>
                        </a:defRPr>
                      </a:lvl5pPr>
                      <a:lvl6pPr marL="2286000">
                        <a:defRPr>
                          <a:solidFill>
                            <a:schemeClr val="tx1"/>
                          </a:solidFill>
                          <a:latin typeface="Calibri" panose="020F0502020204030204"/>
                        </a:defRPr>
                      </a:lvl6pPr>
                      <a:lvl7pPr marL="2743200">
                        <a:defRPr>
                          <a:solidFill>
                            <a:schemeClr val="tx1"/>
                          </a:solidFill>
                          <a:latin typeface="Calibri" panose="020F0502020204030204"/>
                        </a:defRPr>
                      </a:lvl7pPr>
                      <a:lvl8pPr marL="3200400">
                        <a:defRPr>
                          <a:solidFill>
                            <a:schemeClr val="tx1"/>
                          </a:solidFill>
                          <a:latin typeface="Calibri" panose="020F0502020204030204"/>
                        </a:defRPr>
                      </a:lvl8pPr>
                      <a:lvl9pPr marL="3657600">
                        <a:defRPr>
                          <a:solidFill>
                            <a:schemeClr val="tx1"/>
                          </a:solidFill>
                          <a:latin typeface="Calibri" panose="020F0502020204030204"/>
                        </a:defRPr>
                      </a:lvl9pPr>
                    </a:lstStyle>
                    <a:p>
                      <a:pPr algn="l" fontAlgn="b"/>
                      <a:r>
                        <a:rPr lang="en-US" sz="800" b="0" i="0" u="none" strike="noStrike">
                          <a:solidFill>
                            <a:srgbClr val="000000"/>
                          </a:solidFill>
                          <a:effectLst/>
                          <a:latin typeface="Calibri" panose="020F0502020204030204" pitchFamily="34" charset="0"/>
                        </a:rPr>
                        <a:t>Cycle Stop Shuttle 1 Work Fault</a:t>
                      </a:r>
                    </a:p>
                  </a:txBody>
                  <a:tcPr marL="5107" marR="5107" marT="5107"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60975991"/>
                  </a:ext>
                </a:extLst>
              </a:tr>
              <a:tr h="130654">
                <a:tc rowSpan="3">
                  <a:txBody>
                    <a:bodyPr/>
                    <a:lstStyle>
                      <a:lvl1pPr marL="0">
                        <a:defRPr>
                          <a:solidFill>
                            <a:schemeClr val="tx1"/>
                          </a:solidFill>
                          <a:latin typeface="Calibri" panose="020F0502020204030204"/>
                        </a:defRPr>
                      </a:lvl1pPr>
                      <a:lvl2pPr marL="457200">
                        <a:defRPr>
                          <a:solidFill>
                            <a:schemeClr val="tx1"/>
                          </a:solidFill>
                          <a:latin typeface="Calibri" panose="020F0502020204030204"/>
                        </a:defRPr>
                      </a:lvl2pPr>
                      <a:lvl3pPr marL="914400">
                        <a:defRPr>
                          <a:solidFill>
                            <a:schemeClr val="tx1"/>
                          </a:solidFill>
                          <a:latin typeface="Calibri" panose="020F0502020204030204"/>
                        </a:defRPr>
                      </a:lvl3pPr>
                      <a:lvl4pPr marL="1371600">
                        <a:defRPr>
                          <a:solidFill>
                            <a:schemeClr val="tx1"/>
                          </a:solidFill>
                          <a:latin typeface="Calibri" panose="020F0502020204030204"/>
                        </a:defRPr>
                      </a:lvl4pPr>
                      <a:lvl5pPr marL="1828800">
                        <a:defRPr>
                          <a:solidFill>
                            <a:schemeClr val="tx1"/>
                          </a:solidFill>
                          <a:latin typeface="Calibri" panose="020F0502020204030204"/>
                        </a:defRPr>
                      </a:lvl5pPr>
                      <a:lvl6pPr marL="2286000">
                        <a:defRPr>
                          <a:solidFill>
                            <a:schemeClr val="tx1"/>
                          </a:solidFill>
                          <a:latin typeface="Calibri" panose="020F0502020204030204"/>
                        </a:defRPr>
                      </a:lvl6pPr>
                      <a:lvl7pPr marL="2743200">
                        <a:defRPr>
                          <a:solidFill>
                            <a:schemeClr val="tx1"/>
                          </a:solidFill>
                          <a:latin typeface="Calibri" panose="020F0502020204030204"/>
                        </a:defRPr>
                      </a:lvl7pPr>
                      <a:lvl8pPr marL="3200400">
                        <a:defRPr>
                          <a:solidFill>
                            <a:schemeClr val="tx1"/>
                          </a:solidFill>
                          <a:latin typeface="Calibri" panose="020F0502020204030204"/>
                        </a:defRPr>
                      </a:lvl8pPr>
                      <a:lvl9pPr marL="3657600">
                        <a:defRPr>
                          <a:solidFill>
                            <a:schemeClr val="tx1"/>
                          </a:solidFill>
                          <a:latin typeface="Calibri" panose="020F0502020204030204"/>
                        </a:defRPr>
                      </a:lvl9pPr>
                    </a:lstStyle>
                    <a:p>
                      <a:pPr algn="ctr" fontAlgn="ctr"/>
                      <a:r>
                        <a:rPr lang="en-US" sz="800" b="0" i="0" u="none" strike="noStrike">
                          <a:solidFill>
                            <a:srgbClr val="000000"/>
                          </a:solidFill>
                          <a:effectLst/>
                          <a:latin typeface="Calibri" panose="020F0502020204030204" pitchFamily="34" charset="0"/>
                        </a:rPr>
                        <a:t>BLOCK 9</a:t>
                      </a:r>
                    </a:p>
                  </a:txBody>
                  <a:tcPr marL="5107" marR="5107" marT="5107"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defRPr>
                          <a:solidFill>
                            <a:schemeClr val="tx1"/>
                          </a:solidFill>
                          <a:latin typeface="Calibri" panose="020F0502020204030204"/>
                        </a:defRPr>
                      </a:lvl1pPr>
                      <a:lvl2pPr marL="457200">
                        <a:defRPr>
                          <a:solidFill>
                            <a:schemeClr val="tx1"/>
                          </a:solidFill>
                          <a:latin typeface="Calibri" panose="020F0502020204030204"/>
                        </a:defRPr>
                      </a:lvl2pPr>
                      <a:lvl3pPr marL="914400">
                        <a:defRPr>
                          <a:solidFill>
                            <a:schemeClr val="tx1"/>
                          </a:solidFill>
                          <a:latin typeface="Calibri" panose="020F0502020204030204"/>
                        </a:defRPr>
                      </a:lvl3pPr>
                      <a:lvl4pPr marL="1371600">
                        <a:defRPr>
                          <a:solidFill>
                            <a:schemeClr val="tx1"/>
                          </a:solidFill>
                          <a:latin typeface="Calibri" panose="020F0502020204030204"/>
                        </a:defRPr>
                      </a:lvl4pPr>
                      <a:lvl5pPr marL="1828800">
                        <a:defRPr>
                          <a:solidFill>
                            <a:schemeClr val="tx1"/>
                          </a:solidFill>
                          <a:latin typeface="Calibri" panose="020F0502020204030204"/>
                        </a:defRPr>
                      </a:lvl5pPr>
                      <a:lvl6pPr marL="2286000">
                        <a:defRPr>
                          <a:solidFill>
                            <a:schemeClr val="tx1"/>
                          </a:solidFill>
                          <a:latin typeface="Calibri" panose="020F0502020204030204"/>
                        </a:defRPr>
                      </a:lvl6pPr>
                      <a:lvl7pPr marL="2743200">
                        <a:defRPr>
                          <a:solidFill>
                            <a:schemeClr val="tx1"/>
                          </a:solidFill>
                          <a:latin typeface="Calibri" panose="020F0502020204030204"/>
                        </a:defRPr>
                      </a:lvl7pPr>
                      <a:lvl8pPr marL="3200400">
                        <a:defRPr>
                          <a:solidFill>
                            <a:schemeClr val="tx1"/>
                          </a:solidFill>
                          <a:latin typeface="Calibri" panose="020F0502020204030204"/>
                        </a:defRPr>
                      </a:lvl8pPr>
                      <a:lvl9pPr marL="3657600">
                        <a:defRPr>
                          <a:solidFill>
                            <a:schemeClr val="tx1"/>
                          </a:solidFill>
                          <a:latin typeface="Calibri" panose="020F0502020204030204"/>
                        </a:defRPr>
                      </a:lvl9pPr>
                    </a:lstStyle>
                    <a:p>
                      <a:pPr algn="ctr" fontAlgn="ctr"/>
                      <a:r>
                        <a:rPr lang="en-US" sz="800" b="0" i="0" u="none" strike="noStrike">
                          <a:solidFill>
                            <a:srgbClr val="000000"/>
                          </a:solidFill>
                          <a:effectLst/>
                          <a:latin typeface="Calibri" panose="020F0502020204030204" pitchFamily="34" charset="0"/>
                        </a:rPr>
                        <a:t>1</a:t>
                      </a:r>
                    </a:p>
                  </a:txBody>
                  <a:tcPr marL="5107" marR="5107" marT="510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defRPr>
                          <a:solidFill>
                            <a:schemeClr val="tx1"/>
                          </a:solidFill>
                          <a:latin typeface="Calibri" panose="020F0502020204030204"/>
                        </a:defRPr>
                      </a:lvl1pPr>
                      <a:lvl2pPr marL="457200">
                        <a:defRPr>
                          <a:solidFill>
                            <a:schemeClr val="tx1"/>
                          </a:solidFill>
                          <a:latin typeface="Calibri" panose="020F0502020204030204"/>
                        </a:defRPr>
                      </a:lvl2pPr>
                      <a:lvl3pPr marL="914400">
                        <a:defRPr>
                          <a:solidFill>
                            <a:schemeClr val="tx1"/>
                          </a:solidFill>
                          <a:latin typeface="Calibri" panose="020F0502020204030204"/>
                        </a:defRPr>
                      </a:lvl3pPr>
                      <a:lvl4pPr marL="1371600">
                        <a:defRPr>
                          <a:solidFill>
                            <a:schemeClr val="tx1"/>
                          </a:solidFill>
                          <a:latin typeface="Calibri" panose="020F0502020204030204"/>
                        </a:defRPr>
                      </a:lvl4pPr>
                      <a:lvl5pPr marL="1828800">
                        <a:defRPr>
                          <a:solidFill>
                            <a:schemeClr val="tx1"/>
                          </a:solidFill>
                          <a:latin typeface="Calibri" panose="020F0502020204030204"/>
                        </a:defRPr>
                      </a:lvl5pPr>
                      <a:lvl6pPr marL="2286000">
                        <a:defRPr>
                          <a:solidFill>
                            <a:schemeClr val="tx1"/>
                          </a:solidFill>
                          <a:latin typeface="Calibri" panose="020F0502020204030204"/>
                        </a:defRPr>
                      </a:lvl6pPr>
                      <a:lvl7pPr marL="2743200">
                        <a:defRPr>
                          <a:solidFill>
                            <a:schemeClr val="tx1"/>
                          </a:solidFill>
                          <a:latin typeface="Calibri" panose="020F0502020204030204"/>
                        </a:defRPr>
                      </a:lvl7pPr>
                      <a:lvl8pPr marL="3200400">
                        <a:defRPr>
                          <a:solidFill>
                            <a:schemeClr val="tx1"/>
                          </a:solidFill>
                          <a:latin typeface="Calibri" panose="020F0502020204030204"/>
                        </a:defRPr>
                      </a:lvl8pPr>
                      <a:lvl9pPr marL="3657600">
                        <a:defRPr>
                          <a:solidFill>
                            <a:schemeClr val="tx1"/>
                          </a:solidFill>
                          <a:latin typeface="Calibri" panose="020F0502020204030204"/>
                        </a:defRPr>
                      </a:lvl9pPr>
                    </a:lstStyle>
                    <a:p>
                      <a:pPr algn="l" fontAlgn="b"/>
                      <a:r>
                        <a:rPr lang="en-US" sz="800" b="0" i="0" u="none" strike="noStrike">
                          <a:solidFill>
                            <a:srgbClr val="000000"/>
                          </a:solidFill>
                          <a:effectLst/>
                          <a:latin typeface="Calibri" panose="020F0502020204030204" pitchFamily="34" charset="0"/>
                        </a:rPr>
                        <a:t>Fault Stop Xr Robot Cycle Time Over</a:t>
                      </a:r>
                    </a:p>
                  </a:txBody>
                  <a:tcPr marL="5107" marR="5107" marT="5107"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262506"/>
                  </a:ext>
                </a:extLst>
              </a:tr>
              <a:tr h="130654">
                <a:tc vMerge="1">
                  <a:txBody>
                    <a:bodyPr/>
                    <a:lstStyle/>
                    <a:p>
                      <a:endParaRPr lang="en-US"/>
                    </a:p>
                  </a:txBody>
                  <a:tcPr/>
                </a:tc>
                <a:tc>
                  <a:txBody>
                    <a:bodyPr/>
                    <a:lstStyle>
                      <a:lvl1pPr marL="0">
                        <a:defRPr>
                          <a:solidFill>
                            <a:schemeClr val="tx1"/>
                          </a:solidFill>
                          <a:latin typeface="Calibri" panose="020F0502020204030204"/>
                        </a:defRPr>
                      </a:lvl1pPr>
                      <a:lvl2pPr marL="457200">
                        <a:defRPr>
                          <a:solidFill>
                            <a:schemeClr val="tx1"/>
                          </a:solidFill>
                          <a:latin typeface="Calibri" panose="020F0502020204030204"/>
                        </a:defRPr>
                      </a:lvl2pPr>
                      <a:lvl3pPr marL="914400">
                        <a:defRPr>
                          <a:solidFill>
                            <a:schemeClr val="tx1"/>
                          </a:solidFill>
                          <a:latin typeface="Calibri" panose="020F0502020204030204"/>
                        </a:defRPr>
                      </a:lvl3pPr>
                      <a:lvl4pPr marL="1371600">
                        <a:defRPr>
                          <a:solidFill>
                            <a:schemeClr val="tx1"/>
                          </a:solidFill>
                          <a:latin typeface="Calibri" panose="020F0502020204030204"/>
                        </a:defRPr>
                      </a:lvl4pPr>
                      <a:lvl5pPr marL="1828800">
                        <a:defRPr>
                          <a:solidFill>
                            <a:schemeClr val="tx1"/>
                          </a:solidFill>
                          <a:latin typeface="Calibri" panose="020F0502020204030204"/>
                        </a:defRPr>
                      </a:lvl5pPr>
                      <a:lvl6pPr marL="2286000">
                        <a:defRPr>
                          <a:solidFill>
                            <a:schemeClr val="tx1"/>
                          </a:solidFill>
                          <a:latin typeface="Calibri" panose="020F0502020204030204"/>
                        </a:defRPr>
                      </a:lvl6pPr>
                      <a:lvl7pPr marL="2743200">
                        <a:defRPr>
                          <a:solidFill>
                            <a:schemeClr val="tx1"/>
                          </a:solidFill>
                          <a:latin typeface="Calibri" panose="020F0502020204030204"/>
                        </a:defRPr>
                      </a:lvl7pPr>
                      <a:lvl8pPr marL="3200400">
                        <a:defRPr>
                          <a:solidFill>
                            <a:schemeClr val="tx1"/>
                          </a:solidFill>
                          <a:latin typeface="Calibri" panose="020F0502020204030204"/>
                        </a:defRPr>
                      </a:lvl8pPr>
                      <a:lvl9pPr marL="3657600">
                        <a:defRPr>
                          <a:solidFill>
                            <a:schemeClr val="tx1"/>
                          </a:solidFill>
                          <a:latin typeface="Calibri" panose="020F0502020204030204"/>
                        </a:defRPr>
                      </a:lvl9pPr>
                    </a:lstStyle>
                    <a:p>
                      <a:pPr algn="ctr" fontAlgn="ctr"/>
                      <a:r>
                        <a:rPr lang="en-US" sz="800" b="0" i="0" u="none" strike="noStrike">
                          <a:solidFill>
                            <a:srgbClr val="000000"/>
                          </a:solidFill>
                          <a:effectLst/>
                          <a:latin typeface="Calibri" panose="020F0502020204030204" pitchFamily="34" charset="0"/>
                        </a:rPr>
                        <a:t>2</a:t>
                      </a:r>
                    </a:p>
                  </a:txBody>
                  <a:tcPr marL="5107" marR="5107" marT="510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defRPr>
                          <a:solidFill>
                            <a:schemeClr val="tx1"/>
                          </a:solidFill>
                          <a:latin typeface="Calibri" panose="020F0502020204030204"/>
                        </a:defRPr>
                      </a:lvl1pPr>
                      <a:lvl2pPr marL="457200">
                        <a:defRPr>
                          <a:solidFill>
                            <a:schemeClr val="tx1"/>
                          </a:solidFill>
                          <a:latin typeface="Calibri" panose="020F0502020204030204"/>
                        </a:defRPr>
                      </a:lvl2pPr>
                      <a:lvl3pPr marL="914400">
                        <a:defRPr>
                          <a:solidFill>
                            <a:schemeClr val="tx1"/>
                          </a:solidFill>
                          <a:latin typeface="Calibri" panose="020F0502020204030204"/>
                        </a:defRPr>
                      </a:lvl3pPr>
                      <a:lvl4pPr marL="1371600">
                        <a:defRPr>
                          <a:solidFill>
                            <a:schemeClr val="tx1"/>
                          </a:solidFill>
                          <a:latin typeface="Calibri" panose="020F0502020204030204"/>
                        </a:defRPr>
                      </a:lvl4pPr>
                      <a:lvl5pPr marL="1828800">
                        <a:defRPr>
                          <a:solidFill>
                            <a:schemeClr val="tx1"/>
                          </a:solidFill>
                          <a:latin typeface="Calibri" panose="020F0502020204030204"/>
                        </a:defRPr>
                      </a:lvl5pPr>
                      <a:lvl6pPr marL="2286000">
                        <a:defRPr>
                          <a:solidFill>
                            <a:schemeClr val="tx1"/>
                          </a:solidFill>
                          <a:latin typeface="Calibri" panose="020F0502020204030204"/>
                        </a:defRPr>
                      </a:lvl6pPr>
                      <a:lvl7pPr marL="2743200">
                        <a:defRPr>
                          <a:solidFill>
                            <a:schemeClr val="tx1"/>
                          </a:solidFill>
                          <a:latin typeface="Calibri" panose="020F0502020204030204"/>
                        </a:defRPr>
                      </a:lvl7pPr>
                      <a:lvl8pPr marL="3200400">
                        <a:defRPr>
                          <a:solidFill>
                            <a:schemeClr val="tx1"/>
                          </a:solidFill>
                          <a:latin typeface="Calibri" panose="020F0502020204030204"/>
                        </a:defRPr>
                      </a:lvl8pPr>
                      <a:lvl9pPr marL="3657600">
                        <a:defRPr>
                          <a:solidFill>
                            <a:schemeClr val="tx1"/>
                          </a:solidFill>
                          <a:latin typeface="Calibri" panose="020F0502020204030204"/>
                        </a:defRPr>
                      </a:lvl9pPr>
                    </a:lstStyle>
                    <a:p>
                      <a:pPr algn="l" fontAlgn="b"/>
                      <a:r>
                        <a:rPr lang="en-US" sz="800" b="0" i="0" u="none" strike="noStrike">
                          <a:solidFill>
                            <a:srgbClr val="000000"/>
                          </a:solidFill>
                          <a:effectLst/>
                          <a:latin typeface="Calibri" panose="020F0502020204030204" pitchFamily="34" charset="0"/>
                        </a:rPr>
                        <a:t>Cycle Stop Positioining Tray Id Communication Fault</a:t>
                      </a:r>
                    </a:p>
                  </a:txBody>
                  <a:tcPr marL="5107" marR="5107" marT="5107"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21432388"/>
                  </a:ext>
                </a:extLst>
              </a:tr>
              <a:tr h="137186">
                <a:tc vMerge="1">
                  <a:txBody>
                    <a:bodyPr/>
                    <a:lstStyle/>
                    <a:p>
                      <a:endParaRPr lang="en-US"/>
                    </a:p>
                  </a:txBody>
                  <a:tcPr/>
                </a:tc>
                <a:tc>
                  <a:txBody>
                    <a:bodyPr/>
                    <a:lstStyle>
                      <a:lvl1pPr marL="0">
                        <a:defRPr>
                          <a:solidFill>
                            <a:schemeClr val="tx1"/>
                          </a:solidFill>
                          <a:latin typeface="Calibri" panose="020F0502020204030204"/>
                        </a:defRPr>
                      </a:lvl1pPr>
                      <a:lvl2pPr marL="457200">
                        <a:defRPr>
                          <a:solidFill>
                            <a:schemeClr val="tx1"/>
                          </a:solidFill>
                          <a:latin typeface="Calibri" panose="020F0502020204030204"/>
                        </a:defRPr>
                      </a:lvl2pPr>
                      <a:lvl3pPr marL="914400">
                        <a:defRPr>
                          <a:solidFill>
                            <a:schemeClr val="tx1"/>
                          </a:solidFill>
                          <a:latin typeface="Calibri" panose="020F0502020204030204"/>
                        </a:defRPr>
                      </a:lvl3pPr>
                      <a:lvl4pPr marL="1371600">
                        <a:defRPr>
                          <a:solidFill>
                            <a:schemeClr val="tx1"/>
                          </a:solidFill>
                          <a:latin typeface="Calibri" panose="020F0502020204030204"/>
                        </a:defRPr>
                      </a:lvl4pPr>
                      <a:lvl5pPr marL="1828800">
                        <a:defRPr>
                          <a:solidFill>
                            <a:schemeClr val="tx1"/>
                          </a:solidFill>
                          <a:latin typeface="Calibri" panose="020F0502020204030204"/>
                        </a:defRPr>
                      </a:lvl5pPr>
                      <a:lvl6pPr marL="2286000">
                        <a:defRPr>
                          <a:solidFill>
                            <a:schemeClr val="tx1"/>
                          </a:solidFill>
                          <a:latin typeface="Calibri" panose="020F0502020204030204"/>
                        </a:defRPr>
                      </a:lvl6pPr>
                      <a:lvl7pPr marL="2743200">
                        <a:defRPr>
                          <a:solidFill>
                            <a:schemeClr val="tx1"/>
                          </a:solidFill>
                          <a:latin typeface="Calibri" panose="020F0502020204030204"/>
                        </a:defRPr>
                      </a:lvl7pPr>
                      <a:lvl8pPr marL="3200400">
                        <a:defRPr>
                          <a:solidFill>
                            <a:schemeClr val="tx1"/>
                          </a:solidFill>
                          <a:latin typeface="Calibri" panose="020F0502020204030204"/>
                        </a:defRPr>
                      </a:lvl8pPr>
                      <a:lvl9pPr marL="3657600">
                        <a:defRPr>
                          <a:solidFill>
                            <a:schemeClr val="tx1"/>
                          </a:solidFill>
                          <a:latin typeface="Calibri" panose="020F0502020204030204"/>
                        </a:defRPr>
                      </a:lvl9pPr>
                    </a:lstStyle>
                    <a:p>
                      <a:pPr algn="ctr" fontAlgn="ctr"/>
                      <a:r>
                        <a:rPr lang="en-US" sz="800" b="0" i="0" u="none" strike="noStrike">
                          <a:solidFill>
                            <a:srgbClr val="000000"/>
                          </a:solidFill>
                          <a:effectLst/>
                          <a:latin typeface="Calibri" panose="020F0502020204030204" pitchFamily="34" charset="0"/>
                        </a:rPr>
                        <a:t>3</a:t>
                      </a:r>
                    </a:p>
                  </a:txBody>
                  <a:tcPr marL="5107" marR="5107" marT="510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defRPr>
                          <a:solidFill>
                            <a:schemeClr val="tx1"/>
                          </a:solidFill>
                          <a:latin typeface="Calibri" panose="020F0502020204030204"/>
                        </a:defRPr>
                      </a:lvl1pPr>
                      <a:lvl2pPr marL="457200">
                        <a:defRPr>
                          <a:solidFill>
                            <a:schemeClr val="tx1"/>
                          </a:solidFill>
                          <a:latin typeface="Calibri" panose="020F0502020204030204"/>
                        </a:defRPr>
                      </a:lvl2pPr>
                      <a:lvl3pPr marL="914400">
                        <a:defRPr>
                          <a:solidFill>
                            <a:schemeClr val="tx1"/>
                          </a:solidFill>
                          <a:latin typeface="Calibri" panose="020F0502020204030204"/>
                        </a:defRPr>
                      </a:lvl3pPr>
                      <a:lvl4pPr marL="1371600">
                        <a:defRPr>
                          <a:solidFill>
                            <a:schemeClr val="tx1"/>
                          </a:solidFill>
                          <a:latin typeface="Calibri" panose="020F0502020204030204"/>
                        </a:defRPr>
                      </a:lvl4pPr>
                      <a:lvl5pPr marL="1828800">
                        <a:defRPr>
                          <a:solidFill>
                            <a:schemeClr val="tx1"/>
                          </a:solidFill>
                          <a:latin typeface="Calibri" panose="020F0502020204030204"/>
                        </a:defRPr>
                      </a:lvl5pPr>
                      <a:lvl6pPr marL="2286000">
                        <a:defRPr>
                          <a:solidFill>
                            <a:schemeClr val="tx1"/>
                          </a:solidFill>
                          <a:latin typeface="Calibri" panose="020F0502020204030204"/>
                        </a:defRPr>
                      </a:lvl6pPr>
                      <a:lvl7pPr marL="2743200">
                        <a:defRPr>
                          <a:solidFill>
                            <a:schemeClr val="tx1"/>
                          </a:solidFill>
                          <a:latin typeface="Calibri" panose="020F0502020204030204"/>
                        </a:defRPr>
                      </a:lvl7pPr>
                      <a:lvl8pPr marL="3200400">
                        <a:defRPr>
                          <a:solidFill>
                            <a:schemeClr val="tx1"/>
                          </a:solidFill>
                          <a:latin typeface="Calibri" panose="020F0502020204030204"/>
                        </a:defRPr>
                      </a:lvl8pPr>
                      <a:lvl9pPr marL="3657600">
                        <a:defRPr>
                          <a:solidFill>
                            <a:schemeClr val="tx1"/>
                          </a:solidFill>
                          <a:latin typeface="Calibri" panose="020F0502020204030204"/>
                        </a:defRPr>
                      </a:lvl9pPr>
                    </a:lstStyle>
                    <a:p>
                      <a:pPr algn="l" fontAlgn="b"/>
                      <a:r>
                        <a:rPr lang="en-US" sz="800" b="0" i="0" u="none" strike="noStrike">
                          <a:solidFill>
                            <a:srgbClr val="000000"/>
                          </a:solidFill>
                          <a:effectLst/>
                          <a:latin typeface="Calibri" panose="020F0502020204030204" pitchFamily="34" charset="0"/>
                        </a:rPr>
                        <a:t>Cycle Stop Shuttle 2 Work Fault</a:t>
                      </a:r>
                    </a:p>
                  </a:txBody>
                  <a:tcPr marL="5107" marR="5107" marT="5107"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76028271"/>
                  </a:ext>
                </a:extLst>
              </a:tr>
              <a:tr h="130654">
                <a:tc rowSpan="4">
                  <a:txBody>
                    <a:bodyPr/>
                    <a:lstStyle>
                      <a:lvl1pPr marL="0">
                        <a:defRPr>
                          <a:solidFill>
                            <a:schemeClr val="tx1"/>
                          </a:solidFill>
                          <a:latin typeface="Calibri" panose="020F0502020204030204"/>
                        </a:defRPr>
                      </a:lvl1pPr>
                      <a:lvl2pPr marL="457200">
                        <a:defRPr>
                          <a:solidFill>
                            <a:schemeClr val="tx1"/>
                          </a:solidFill>
                          <a:latin typeface="Calibri" panose="020F0502020204030204"/>
                        </a:defRPr>
                      </a:lvl2pPr>
                      <a:lvl3pPr marL="914400">
                        <a:defRPr>
                          <a:solidFill>
                            <a:schemeClr val="tx1"/>
                          </a:solidFill>
                          <a:latin typeface="Calibri" panose="020F0502020204030204"/>
                        </a:defRPr>
                      </a:lvl3pPr>
                      <a:lvl4pPr marL="1371600">
                        <a:defRPr>
                          <a:solidFill>
                            <a:schemeClr val="tx1"/>
                          </a:solidFill>
                          <a:latin typeface="Calibri" panose="020F0502020204030204"/>
                        </a:defRPr>
                      </a:lvl4pPr>
                      <a:lvl5pPr marL="1828800">
                        <a:defRPr>
                          <a:solidFill>
                            <a:schemeClr val="tx1"/>
                          </a:solidFill>
                          <a:latin typeface="Calibri" panose="020F0502020204030204"/>
                        </a:defRPr>
                      </a:lvl5pPr>
                      <a:lvl6pPr marL="2286000">
                        <a:defRPr>
                          <a:solidFill>
                            <a:schemeClr val="tx1"/>
                          </a:solidFill>
                          <a:latin typeface="Calibri" panose="020F0502020204030204"/>
                        </a:defRPr>
                      </a:lvl6pPr>
                      <a:lvl7pPr marL="2743200">
                        <a:defRPr>
                          <a:solidFill>
                            <a:schemeClr val="tx1"/>
                          </a:solidFill>
                          <a:latin typeface="Calibri" panose="020F0502020204030204"/>
                        </a:defRPr>
                      </a:lvl7pPr>
                      <a:lvl8pPr marL="3200400">
                        <a:defRPr>
                          <a:solidFill>
                            <a:schemeClr val="tx1"/>
                          </a:solidFill>
                          <a:latin typeface="Calibri" panose="020F0502020204030204"/>
                        </a:defRPr>
                      </a:lvl8pPr>
                      <a:lvl9pPr marL="3657600">
                        <a:defRPr>
                          <a:solidFill>
                            <a:schemeClr val="tx1"/>
                          </a:solidFill>
                          <a:latin typeface="Calibri" panose="020F0502020204030204"/>
                        </a:defRPr>
                      </a:lvl9pPr>
                    </a:lstStyle>
                    <a:p>
                      <a:pPr algn="ctr" fontAlgn="ctr"/>
                      <a:r>
                        <a:rPr lang="en-US" sz="800" b="0" i="0" u="none" strike="noStrike">
                          <a:solidFill>
                            <a:srgbClr val="000000"/>
                          </a:solidFill>
                          <a:effectLst/>
                          <a:latin typeface="Calibri" panose="020F0502020204030204" pitchFamily="34" charset="0"/>
                        </a:rPr>
                        <a:t>BLOCK 10</a:t>
                      </a:r>
                    </a:p>
                  </a:txBody>
                  <a:tcPr marL="5107" marR="5107" marT="5107"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defRPr>
                          <a:solidFill>
                            <a:schemeClr val="tx1"/>
                          </a:solidFill>
                          <a:latin typeface="Calibri" panose="020F0502020204030204"/>
                        </a:defRPr>
                      </a:lvl1pPr>
                      <a:lvl2pPr marL="457200">
                        <a:defRPr>
                          <a:solidFill>
                            <a:schemeClr val="tx1"/>
                          </a:solidFill>
                          <a:latin typeface="Calibri" panose="020F0502020204030204"/>
                        </a:defRPr>
                      </a:lvl2pPr>
                      <a:lvl3pPr marL="914400">
                        <a:defRPr>
                          <a:solidFill>
                            <a:schemeClr val="tx1"/>
                          </a:solidFill>
                          <a:latin typeface="Calibri" panose="020F0502020204030204"/>
                        </a:defRPr>
                      </a:lvl3pPr>
                      <a:lvl4pPr marL="1371600">
                        <a:defRPr>
                          <a:solidFill>
                            <a:schemeClr val="tx1"/>
                          </a:solidFill>
                          <a:latin typeface="Calibri" panose="020F0502020204030204"/>
                        </a:defRPr>
                      </a:lvl4pPr>
                      <a:lvl5pPr marL="1828800">
                        <a:defRPr>
                          <a:solidFill>
                            <a:schemeClr val="tx1"/>
                          </a:solidFill>
                          <a:latin typeface="Calibri" panose="020F0502020204030204"/>
                        </a:defRPr>
                      </a:lvl5pPr>
                      <a:lvl6pPr marL="2286000">
                        <a:defRPr>
                          <a:solidFill>
                            <a:schemeClr val="tx1"/>
                          </a:solidFill>
                          <a:latin typeface="Calibri" panose="020F0502020204030204"/>
                        </a:defRPr>
                      </a:lvl6pPr>
                      <a:lvl7pPr marL="2743200">
                        <a:defRPr>
                          <a:solidFill>
                            <a:schemeClr val="tx1"/>
                          </a:solidFill>
                          <a:latin typeface="Calibri" panose="020F0502020204030204"/>
                        </a:defRPr>
                      </a:lvl7pPr>
                      <a:lvl8pPr marL="3200400">
                        <a:defRPr>
                          <a:solidFill>
                            <a:schemeClr val="tx1"/>
                          </a:solidFill>
                          <a:latin typeface="Calibri" panose="020F0502020204030204"/>
                        </a:defRPr>
                      </a:lvl8pPr>
                      <a:lvl9pPr marL="3657600">
                        <a:defRPr>
                          <a:solidFill>
                            <a:schemeClr val="tx1"/>
                          </a:solidFill>
                          <a:latin typeface="Calibri" panose="020F0502020204030204"/>
                        </a:defRPr>
                      </a:lvl9pPr>
                    </a:lstStyle>
                    <a:p>
                      <a:pPr algn="ctr" fontAlgn="ctr"/>
                      <a:r>
                        <a:rPr lang="en-US" sz="800" b="0" i="0" u="none" strike="noStrike">
                          <a:solidFill>
                            <a:srgbClr val="000000"/>
                          </a:solidFill>
                          <a:effectLst/>
                          <a:latin typeface="Calibri" panose="020F0502020204030204" pitchFamily="34" charset="0"/>
                        </a:rPr>
                        <a:t>1</a:t>
                      </a:r>
                    </a:p>
                  </a:txBody>
                  <a:tcPr marL="5107" marR="5107" marT="510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defRPr>
                          <a:solidFill>
                            <a:schemeClr val="tx1"/>
                          </a:solidFill>
                          <a:latin typeface="Calibri" panose="020F0502020204030204"/>
                        </a:defRPr>
                      </a:lvl1pPr>
                      <a:lvl2pPr marL="457200">
                        <a:defRPr>
                          <a:solidFill>
                            <a:schemeClr val="tx1"/>
                          </a:solidFill>
                          <a:latin typeface="Calibri" panose="020F0502020204030204"/>
                        </a:defRPr>
                      </a:lvl2pPr>
                      <a:lvl3pPr marL="914400">
                        <a:defRPr>
                          <a:solidFill>
                            <a:schemeClr val="tx1"/>
                          </a:solidFill>
                          <a:latin typeface="Calibri" panose="020F0502020204030204"/>
                        </a:defRPr>
                      </a:lvl3pPr>
                      <a:lvl4pPr marL="1371600">
                        <a:defRPr>
                          <a:solidFill>
                            <a:schemeClr val="tx1"/>
                          </a:solidFill>
                          <a:latin typeface="Calibri" panose="020F0502020204030204"/>
                        </a:defRPr>
                      </a:lvl4pPr>
                      <a:lvl5pPr marL="1828800">
                        <a:defRPr>
                          <a:solidFill>
                            <a:schemeClr val="tx1"/>
                          </a:solidFill>
                          <a:latin typeface="Calibri" panose="020F0502020204030204"/>
                        </a:defRPr>
                      </a:lvl5pPr>
                      <a:lvl6pPr marL="2286000">
                        <a:defRPr>
                          <a:solidFill>
                            <a:schemeClr val="tx1"/>
                          </a:solidFill>
                          <a:latin typeface="Calibri" panose="020F0502020204030204"/>
                        </a:defRPr>
                      </a:lvl6pPr>
                      <a:lvl7pPr marL="2743200">
                        <a:defRPr>
                          <a:solidFill>
                            <a:schemeClr val="tx1"/>
                          </a:solidFill>
                          <a:latin typeface="Calibri" panose="020F0502020204030204"/>
                        </a:defRPr>
                      </a:lvl7pPr>
                      <a:lvl8pPr marL="3200400">
                        <a:defRPr>
                          <a:solidFill>
                            <a:schemeClr val="tx1"/>
                          </a:solidFill>
                          <a:latin typeface="Calibri" panose="020F0502020204030204"/>
                        </a:defRPr>
                      </a:lvl8pPr>
                      <a:lvl9pPr marL="3657600">
                        <a:defRPr>
                          <a:solidFill>
                            <a:schemeClr val="tx1"/>
                          </a:solidFill>
                          <a:latin typeface="Calibri" panose="020F0502020204030204"/>
                        </a:defRPr>
                      </a:lvl9pPr>
                    </a:lstStyle>
                    <a:p>
                      <a:pPr algn="l" fontAlgn="b"/>
                      <a:r>
                        <a:rPr lang="en-US" sz="800" b="0" i="0" u="none" strike="noStrike">
                          <a:solidFill>
                            <a:srgbClr val="000000"/>
                          </a:solidFill>
                          <a:effectLst/>
                          <a:latin typeface="Calibri" panose="020F0502020204030204" pitchFamily="34" charset="0"/>
                        </a:rPr>
                        <a:t>Cycle Stop Sp R Pushing After Unusual Work</a:t>
                      </a:r>
                    </a:p>
                  </a:txBody>
                  <a:tcPr marL="5107" marR="5107" marT="5107"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52848474"/>
                  </a:ext>
                </a:extLst>
              </a:tr>
              <a:tr h="130654">
                <a:tc vMerge="1">
                  <a:txBody>
                    <a:bodyPr/>
                    <a:lstStyle/>
                    <a:p>
                      <a:endParaRPr lang="en-US"/>
                    </a:p>
                  </a:txBody>
                  <a:tcPr/>
                </a:tc>
                <a:tc>
                  <a:txBody>
                    <a:bodyPr/>
                    <a:lstStyle>
                      <a:lvl1pPr marL="0">
                        <a:defRPr>
                          <a:solidFill>
                            <a:schemeClr val="tx1"/>
                          </a:solidFill>
                          <a:latin typeface="Calibri" panose="020F0502020204030204"/>
                        </a:defRPr>
                      </a:lvl1pPr>
                      <a:lvl2pPr marL="457200">
                        <a:defRPr>
                          <a:solidFill>
                            <a:schemeClr val="tx1"/>
                          </a:solidFill>
                          <a:latin typeface="Calibri" panose="020F0502020204030204"/>
                        </a:defRPr>
                      </a:lvl2pPr>
                      <a:lvl3pPr marL="914400">
                        <a:defRPr>
                          <a:solidFill>
                            <a:schemeClr val="tx1"/>
                          </a:solidFill>
                          <a:latin typeface="Calibri" panose="020F0502020204030204"/>
                        </a:defRPr>
                      </a:lvl3pPr>
                      <a:lvl4pPr marL="1371600">
                        <a:defRPr>
                          <a:solidFill>
                            <a:schemeClr val="tx1"/>
                          </a:solidFill>
                          <a:latin typeface="Calibri" panose="020F0502020204030204"/>
                        </a:defRPr>
                      </a:lvl4pPr>
                      <a:lvl5pPr marL="1828800">
                        <a:defRPr>
                          <a:solidFill>
                            <a:schemeClr val="tx1"/>
                          </a:solidFill>
                          <a:latin typeface="Calibri" panose="020F0502020204030204"/>
                        </a:defRPr>
                      </a:lvl5pPr>
                      <a:lvl6pPr marL="2286000">
                        <a:defRPr>
                          <a:solidFill>
                            <a:schemeClr val="tx1"/>
                          </a:solidFill>
                          <a:latin typeface="Calibri" panose="020F0502020204030204"/>
                        </a:defRPr>
                      </a:lvl6pPr>
                      <a:lvl7pPr marL="2743200">
                        <a:defRPr>
                          <a:solidFill>
                            <a:schemeClr val="tx1"/>
                          </a:solidFill>
                          <a:latin typeface="Calibri" panose="020F0502020204030204"/>
                        </a:defRPr>
                      </a:lvl7pPr>
                      <a:lvl8pPr marL="3200400">
                        <a:defRPr>
                          <a:solidFill>
                            <a:schemeClr val="tx1"/>
                          </a:solidFill>
                          <a:latin typeface="Calibri" panose="020F0502020204030204"/>
                        </a:defRPr>
                      </a:lvl8pPr>
                      <a:lvl9pPr marL="3657600">
                        <a:defRPr>
                          <a:solidFill>
                            <a:schemeClr val="tx1"/>
                          </a:solidFill>
                          <a:latin typeface="Calibri" panose="020F0502020204030204"/>
                        </a:defRPr>
                      </a:lvl9pPr>
                    </a:lstStyle>
                    <a:p>
                      <a:pPr algn="ctr" fontAlgn="ctr"/>
                      <a:r>
                        <a:rPr lang="en-US" sz="800" b="0" i="0" u="none" strike="noStrike">
                          <a:solidFill>
                            <a:srgbClr val="000000"/>
                          </a:solidFill>
                          <a:effectLst/>
                          <a:latin typeface="Calibri" panose="020F0502020204030204" pitchFamily="34" charset="0"/>
                        </a:rPr>
                        <a:t>2</a:t>
                      </a:r>
                    </a:p>
                  </a:txBody>
                  <a:tcPr marL="5107" marR="5107" marT="510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defRPr>
                          <a:solidFill>
                            <a:schemeClr val="tx1"/>
                          </a:solidFill>
                          <a:latin typeface="Calibri" panose="020F0502020204030204"/>
                        </a:defRPr>
                      </a:lvl1pPr>
                      <a:lvl2pPr marL="457200">
                        <a:defRPr>
                          <a:solidFill>
                            <a:schemeClr val="tx1"/>
                          </a:solidFill>
                          <a:latin typeface="Calibri" panose="020F0502020204030204"/>
                        </a:defRPr>
                      </a:lvl2pPr>
                      <a:lvl3pPr marL="914400">
                        <a:defRPr>
                          <a:solidFill>
                            <a:schemeClr val="tx1"/>
                          </a:solidFill>
                          <a:latin typeface="Calibri" panose="020F0502020204030204"/>
                        </a:defRPr>
                      </a:lvl3pPr>
                      <a:lvl4pPr marL="1371600">
                        <a:defRPr>
                          <a:solidFill>
                            <a:schemeClr val="tx1"/>
                          </a:solidFill>
                          <a:latin typeface="Calibri" panose="020F0502020204030204"/>
                        </a:defRPr>
                      </a:lvl4pPr>
                      <a:lvl5pPr marL="1828800">
                        <a:defRPr>
                          <a:solidFill>
                            <a:schemeClr val="tx1"/>
                          </a:solidFill>
                          <a:latin typeface="Calibri" panose="020F0502020204030204"/>
                        </a:defRPr>
                      </a:lvl5pPr>
                      <a:lvl6pPr marL="2286000">
                        <a:defRPr>
                          <a:solidFill>
                            <a:schemeClr val="tx1"/>
                          </a:solidFill>
                          <a:latin typeface="Calibri" panose="020F0502020204030204"/>
                        </a:defRPr>
                      </a:lvl6pPr>
                      <a:lvl7pPr marL="2743200">
                        <a:defRPr>
                          <a:solidFill>
                            <a:schemeClr val="tx1"/>
                          </a:solidFill>
                          <a:latin typeface="Calibri" panose="020F0502020204030204"/>
                        </a:defRPr>
                      </a:lvl7pPr>
                      <a:lvl8pPr marL="3200400">
                        <a:defRPr>
                          <a:solidFill>
                            <a:schemeClr val="tx1"/>
                          </a:solidFill>
                          <a:latin typeface="Calibri" panose="020F0502020204030204"/>
                        </a:defRPr>
                      </a:lvl8pPr>
                      <a:lvl9pPr marL="3657600">
                        <a:defRPr>
                          <a:solidFill>
                            <a:schemeClr val="tx1"/>
                          </a:solidFill>
                          <a:latin typeface="Calibri" panose="020F0502020204030204"/>
                        </a:defRPr>
                      </a:lvl9pPr>
                    </a:lstStyle>
                    <a:p>
                      <a:pPr algn="l" fontAlgn="b"/>
                      <a:r>
                        <a:rPr lang="en-US" sz="800" b="0" i="0" u="none" strike="noStrike">
                          <a:solidFill>
                            <a:srgbClr val="000000"/>
                          </a:solidFill>
                          <a:effectLst/>
                          <a:latin typeface="Calibri" panose="020F0502020204030204" pitchFamily="34" charset="0"/>
                        </a:rPr>
                        <a:t>Cycle Stop Sp L Pushing After Unusual Work</a:t>
                      </a:r>
                    </a:p>
                  </a:txBody>
                  <a:tcPr marL="5107" marR="5107" marT="5107"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99750579"/>
                  </a:ext>
                </a:extLst>
              </a:tr>
              <a:tr h="130654">
                <a:tc vMerge="1">
                  <a:txBody>
                    <a:bodyPr/>
                    <a:lstStyle/>
                    <a:p>
                      <a:endParaRPr lang="en-US"/>
                    </a:p>
                  </a:txBody>
                  <a:tcPr/>
                </a:tc>
                <a:tc>
                  <a:txBody>
                    <a:bodyPr/>
                    <a:lstStyle>
                      <a:lvl1pPr marL="0">
                        <a:defRPr>
                          <a:solidFill>
                            <a:schemeClr val="tx1"/>
                          </a:solidFill>
                          <a:latin typeface="Calibri" panose="020F0502020204030204"/>
                        </a:defRPr>
                      </a:lvl1pPr>
                      <a:lvl2pPr marL="457200">
                        <a:defRPr>
                          <a:solidFill>
                            <a:schemeClr val="tx1"/>
                          </a:solidFill>
                          <a:latin typeface="Calibri" panose="020F0502020204030204"/>
                        </a:defRPr>
                      </a:lvl2pPr>
                      <a:lvl3pPr marL="914400">
                        <a:defRPr>
                          <a:solidFill>
                            <a:schemeClr val="tx1"/>
                          </a:solidFill>
                          <a:latin typeface="Calibri" panose="020F0502020204030204"/>
                        </a:defRPr>
                      </a:lvl3pPr>
                      <a:lvl4pPr marL="1371600">
                        <a:defRPr>
                          <a:solidFill>
                            <a:schemeClr val="tx1"/>
                          </a:solidFill>
                          <a:latin typeface="Calibri" panose="020F0502020204030204"/>
                        </a:defRPr>
                      </a:lvl4pPr>
                      <a:lvl5pPr marL="1828800">
                        <a:defRPr>
                          <a:solidFill>
                            <a:schemeClr val="tx1"/>
                          </a:solidFill>
                          <a:latin typeface="Calibri" panose="020F0502020204030204"/>
                        </a:defRPr>
                      </a:lvl5pPr>
                      <a:lvl6pPr marL="2286000">
                        <a:defRPr>
                          <a:solidFill>
                            <a:schemeClr val="tx1"/>
                          </a:solidFill>
                          <a:latin typeface="Calibri" panose="020F0502020204030204"/>
                        </a:defRPr>
                      </a:lvl6pPr>
                      <a:lvl7pPr marL="2743200">
                        <a:defRPr>
                          <a:solidFill>
                            <a:schemeClr val="tx1"/>
                          </a:solidFill>
                          <a:latin typeface="Calibri" panose="020F0502020204030204"/>
                        </a:defRPr>
                      </a:lvl7pPr>
                      <a:lvl8pPr marL="3200400">
                        <a:defRPr>
                          <a:solidFill>
                            <a:schemeClr val="tx1"/>
                          </a:solidFill>
                          <a:latin typeface="Calibri" panose="020F0502020204030204"/>
                        </a:defRPr>
                      </a:lvl8pPr>
                      <a:lvl9pPr marL="3657600">
                        <a:defRPr>
                          <a:solidFill>
                            <a:schemeClr val="tx1"/>
                          </a:solidFill>
                          <a:latin typeface="Calibri" panose="020F0502020204030204"/>
                        </a:defRPr>
                      </a:lvl9pPr>
                    </a:lstStyle>
                    <a:p>
                      <a:pPr algn="ctr" fontAlgn="ctr"/>
                      <a:r>
                        <a:rPr lang="en-US" sz="800" b="0" i="0" u="none" strike="noStrike">
                          <a:solidFill>
                            <a:srgbClr val="000000"/>
                          </a:solidFill>
                          <a:effectLst/>
                          <a:latin typeface="Calibri" panose="020F0502020204030204" pitchFamily="34" charset="0"/>
                        </a:rPr>
                        <a:t>3</a:t>
                      </a:r>
                    </a:p>
                  </a:txBody>
                  <a:tcPr marL="5107" marR="5107" marT="510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defRPr>
                          <a:solidFill>
                            <a:schemeClr val="tx1"/>
                          </a:solidFill>
                          <a:latin typeface="Calibri" panose="020F0502020204030204"/>
                        </a:defRPr>
                      </a:lvl1pPr>
                      <a:lvl2pPr marL="457200">
                        <a:defRPr>
                          <a:solidFill>
                            <a:schemeClr val="tx1"/>
                          </a:solidFill>
                          <a:latin typeface="Calibri" panose="020F0502020204030204"/>
                        </a:defRPr>
                      </a:lvl2pPr>
                      <a:lvl3pPr marL="914400">
                        <a:defRPr>
                          <a:solidFill>
                            <a:schemeClr val="tx1"/>
                          </a:solidFill>
                          <a:latin typeface="Calibri" panose="020F0502020204030204"/>
                        </a:defRPr>
                      </a:lvl3pPr>
                      <a:lvl4pPr marL="1371600">
                        <a:defRPr>
                          <a:solidFill>
                            <a:schemeClr val="tx1"/>
                          </a:solidFill>
                          <a:latin typeface="Calibri" panose="020F0502020204030204"/>
                        </a:defRPr>
                      </a:lvl4pPr>
                      <a:lvl5pPr marL="1828800">
                        <a:defRPr>
                          <a:solidFill>
                            <a:schemeClr val="tx1"/>
                          </a:solidFill>
                          <a:latin typeface="Calibri" panose="020F0502020204030204"/>
                        </a:defRPr>
                      </a:lvl5pPr>
                      <a:lvl6pPr marL="2286000">
                        <a:defRPr>
                          <a:solidFill>
                            <a:schemeClr val="tx1"/>
                          </a:solidFill>
                          <a:latin typeface="Calibri" panose="020F0502020204030204"/>
                        </a:defRPr>
                      </a:lvl6pPr>
                      <a:lvl7pPr marL="2743200">
                        <a:defRPr>
                          <a:solidFill>
                            <a:schemeClr val="tx1"/>
                          </a:solidFill>
                          <a:latin typeface="Calibri" panose="020F0502020204030204"/>
                        </a:defRPr>
                      </a:lvl7pPr>
                      <a:lvl8pPr marL="3200400">
                        <a:defRPr>
                          <a:solidFill>
                            <a:schemeClr val="tx1"/>
                          </a:solidFill>
                          <a:latin typeface="Calibri" panose="020F0502020204030204"/>
                        </a:defRPr>
                      </a:lvl8pPr>
                      <a:lvl9pPr marL="3657600">
                        <a:defRPr>
                          <a:solidFill>
                            <a:schemeClr val="tx1"/>
                          </a:solidFill>
                          <a:latin typeface="Calibri" panose="020F0502020204030204"/>
                        </a:defRPr>
                      </a:lvl9pPr>
                    </a:lstStyle>
                    <a:p>
                      <a:pPr algn="l" fontAlgn="b"/>
                      <a:r>
                        <a:rPr lang="en-US" sz="800" b="0" i="0" u="none" strike="noStrike">
                          <a:solidFill>
                            <a:srgbClr val="000000"/>
                          </a:solidFill>
                          <a:effectLst/>
                          <a:latin typeface="Calibri" panose="020F0502020204030204" pitchFamily="34" charset="0"/>
                        </a:rPr>
                        <a:t>Cycle Stop Centering Consecutive Ng</a:t>
                      </a:r>
                    </a:p>
                  </a:txBody>
                  <a:tcPr marL="5107" marR="5107" marT="5107"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81516474"/>
                  </a:ext>
                </a:extLst>
              </a:tr>
              <a:tr h="137186">
                <a:tc vMerge="1">
                  <a:txBody>
                    <a:bodyPr/>
                    <a:lstStyle/>
                    <a:p>
                      <a:endParaRPr lang="en-US"/>
                    </a:p>
                  </a:txBody>
                  <a:tcPr/>
                </a:tc>
                <a:tc>
                  <a:txBody>
                    <a:bodyPr/>
                    <a:lstStyle>
                      <a:lvl1pPr marL="0">
                        <a:defRPr>
                          <a:solidFill>
                            <a:schemeClr val="tx1"/>
                          </a:solidFill>
                          <a:latin typeface="Calibri" panose="020F0502020204030204"/>
                        </a:defRPr>
                      </a:lvl1pPr>
                      <a:lvl2pPr marL="457200">
                        <a:defRPr>
                          <a:solidFill>
                            <a:schemeClr val="tx1"/>
                          </a:solidFill>
                          <a:latin typeface="Calibri" panose="020F0502020204030204"/>
                        </a:defRPr>
                      </a:lvl2pPr>
                      <a:lvl3pPr marL="914400">
                        <a:defRPr>
                          <a:solidFill>
                            <a:schemeClr val="tx1"/>
                          </a:solidFill>
                          <a:latin typeface="Calibri" panose="020F0502020204030204"/>
                        </a:defRPr>
                      </a:lvl3pPr>
                      <a:lvl4pPr marL="1371600">
                        <a:defRPr>
                          <a:solidFill>
                            <a:schemeClr val="tx1"/>
                          </a:solidFill>
                          <a:latin typeface="Calibri" panose="020F0502020204030204"/>
                        </a:defRPr>
                      </a:lvl4pPr>
                      <a:lvl5pPr marL="1828800">
                        <a:defRPr>
                          <a:solidFill>
                            <a:schemeClr val="tx1"/>
                          </a:solidFill>
                          <a:latin typeface="Calibri" panose="020F0502020204030204"/>
                        </a:defRPr>
                      </a:lvl5pPr>
                      <a:lvl6pPr marL="2286000">
                        <a:defRPr>
                          <a:solidFill>
                            <a:schemeClr val="tx1"/>
                          </a:solidFill>
                          <a:latin typeface="Calibri" panose="020F0502020204030204"/>
                        </a:defRPr>
                      </a:lvl6pPr>
                      <a:lvl7pPr marL="2743200">
                        <a:defRPr>
                          <a:solidFill>
                            <a:schemeClr val="tx1"/>
                          </a:solidFill>
                          <a:latin typeface="Calibri" panose="020F0502020204030204"/>
                        </a:defRPr>
                      </a:lvl7pPr>
                      <a:lvl8pPr marL="3200400">
                        <a:defRPr>
                          <a:solidFill>
                            <a:schemeClr val="tx1"/>
                          </a:solidFill>
                          <a:latin typeface="Calibri" panose="020F0502020204030204"/>
                        </a:defRPr>
                      </a:lvl8pPr>
                      <a:lvl9pPr marL="3657600">
                        <a:defRPr>
                          <a:solidFill>
                            <a:schemeClr val="tx1"/>
                          </a:solidFill>
                          <a:latin typeface="Calibri" panose="020F0502020204030204"/>
                        </a:defRPr>
                      </a:lvl9pPr>
                    </a:lstStyle>
                    <a:p>
                      <a:pPr algn="ctr" fontAlgn="ctr"/>
                      <a:r>
                        <a:rPr lang="en-US" sz="800" b="0" i="0" u="none" strike="noStrike">
                          <a:solidFill>
                            <a:srgbClr val="000000"/>
                          </a:solidFill>
                          <a:effectLst/>
                          <a:latin typeface="Calibri" panose="020F0502020204030204" pitchFamily="34" charset="0"/>
                        </a:rPr>
                        <a:t>4</a:t>
                      </a:r>
                    </a:p>
                  </a:txBody>
                  <a:tcPr marL="5107" marR="5107" marT="510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defRPr>
                          <a:solidFill>
                            <a:schemeClr val="tx1"/>
                          </a:solidFill>
                          <a:latin typeface="Calibri" panose="020F0502020204030204"/>
                        </a:defRPr>
                      </a:lvl1pPr>
                      <a:lvl2pPr marL="457200">
                        <a:defRPr>
                          <a:solidFill>
                            <a:schemeClr val="tx1"/>
                          </a:solidFill>
                          <a:latin typeface="Calibri" panose="020F0502020204030204"/>
                        </a:defRPr>
                      </a:lvl2pPr>
                      <a:lvl3pPr marL="914400">
                        <a:defRPr>
                          <a:solidFill>
                            <a:schemeClr val="tx1"/>
                          </a:solidFill>
                          <a:latin typeface="Calibri" panose="020F0502020204030204"/>
                        </a:defRPr>
                      </a:lvl3pPr>
                      <a:lvl4pPr marL="1371600">
                        <a:defRPr>
                          <a:solidFill>
                            <a:schemeClr val="tx1"/>
                          </a:solidFill>
                          <a:latin typeface="Calibri" panose="020F0502020204030204"/>
                        </a:defRPr>
                      </a:lvl4pPr>
                      <a:lvl5pPr marL="1828800">
                        <a:defRPr>
                          <a:solidFill>
                            <a:schemeClr val="tx1"/>
                          </a:solidFill>
                          <a:latin typeface="Calibri" panose="020F0502020204030204"/>
                        </a:defRPr>
                      </a:lvl5pPr>
                      <a:lvl6pPr marL="2286000">
                        <a:defRPr>
                          <a:solidFill>
                            <a:schemeClr val="tx1"/>
                          </a:solidFill>
                          <a:latin typeface="Calibri" panose="020F0502020204030204"/>
                        </a:defRPr>
                      </a:lvl6pPr>
                      <a:lvl7pPr marL="2743200">
                        <a:defRPr>
                          <a:solidFill>
                            <a:schemeClr val="tx1"/>
                          </a:solidFill>
                          <a:latin typeface="Calibri" panose="020F0502020204030204"/>
                        </a:defRPr>
                      </a:lvl7pPr>
                      <a:lvl8pPr marL="3200400">
                        <a:defRPr>
                          <a:solidFill>
                            <a:schemeClr val="tx1"/>
                          </a:solidFill>
                          <a:latin typeface="Calibri" panose="020F0502020204030204"/>
                        </a:defRPr>
                      </a:lvl8pPr>
                      <a:lvl9pPr marL="3657600">
                        <a:defRPr>
                          <a:solidFill>
                            <a:schemeClr val="tx1"/>
                          </a:solidFill>
                          <a:latin typeface="Calibri" panose="020F0502020204030204"/>
                        </a:defRPr>
                      </a:lvl9pPr>
                    </a:lstStyle>
                    <a:p>
                      <a:pPr algn="l" fontAlgn="b"/>
                      <a:r>
                        <a:rPr lang="en-US" sz="800" b="0" i="0" u="none" strike="noStrike" dirty="0">
                          <a:solidFill>
                            <a:srgbClr val="000000"/>
                          </a:solidFill>
                          <a:effectLst/>
                          <a:latin typeface="Calibri" panose="020F0502020204030204" pitchFamily="34" charset="0"/>
                        </a:rPr>
                        <a:t>Fault Stop Tray Changer Cycle Time Over</a:t>
                      </a:r>
                    </a:p>
                  </a:txBody>
                  <a:tcPr marL="5107" marR="5107" marT="5107"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05258702"/>
                  </a:ext>
                </a:extLst>
              </a:tr>
            </a:tbl>
          </a:graphicData>
        </a:graphic>
      </p:graphicFrame>
      <p:graphicFrame>
        <p:nvGraphicFramePr>
          <p:cNvPr id="43" name="Object 42"/>
          <p:cNvGraphicFramePr>
            <a:graphicFrameLocks noChangeAspect="1"/>
          </p:cNvGraphicFramePr>
          <p:nvPr>
            <p:extLst>
              <p:ext uri="{D42A27DB-BD31-4B8C-83A1-F6EECF244321}">
                <p14:modId xmlns:p14="http://schemas.microsoft.com/office/powerpoint/2010/main" val="4251861329"/>
              </p:ext>
            </p:extLst>
          </p:nvPr>
        </p:nvGraphicFramePr>
        <p:xfrm>
          <a:off x="617833" y="3585462"/>
          <a:ext cx="3838270" cy="2758604"/>
        </p:xfrm>
        <a:graphic>
          <a:graphicData uri="http://schemas.openxmlformats.org/presentationml/2006/ole">
            <mc:AlternateContent xmlns:mc="http://schemas.openxmlformats.org/markup-compatibility/2006">
              <mc:Choice xmlns:v="urn:schemas-microsoft-com:vml" Requires="v">
                <p:oleObj spid="_x0000_s1040" name="Worksheet" r:id="rId5" imgW="5533942" imgH="5010047" progId="Excel.Sheet.12">
                  <p:embed/>
                </p:oleObj>
              </mc:Choice>
              <mc:Fallback>
                <p:oleObj name="Worksheet" r:id="rId5" imgW="5533942" imgH="5010047" progId="Excel.Sheet.12">
                  <p:embed/>
                  <p:pic>
                    <p:nvPicPr>
                      <p:cNvPr id="8" name="Object 7"/>
                      <p:cNvPicPr>
                        <a:picLocks noChangeAspect="1" noChangeArrowheads="1"/>
                      </p:cNvPicPr>
                      <p:nvPr/>
                    </p:nvPicPr>
                    <p:blipFill>
                      <a:blip r:embed="rId6"/>
                      <a:srcRect/>
                      <a:stretch>
                        <a:fillRect/>
                      </a:stretch>
                    </p:blipFill>
                    <p:spPr bwMode="auto">
                      <a:xfrm>
                        <a:off x="617833" y="3585462"/>
                        <a:ext cx="3838270" cy="2758604"/>
                      </a:xfrm>
                      <a:prstGeom prst="rect">
                        <a:avLst/>
                      </a:prstGeom>
                      <a:noFill/>
                      <a:ln>
                        <a:noFill/>
                      </a:ln>
                    </p:spPr>
                  </p:pic>
                </p:oleObj>
              </mc:Fallback>
            </mc:AlternateContent>
          </a:graphicData>
        </a:graphic>
      </p:graphicFrame>
      <p:sp>
        <p:nvSpPr>
          <p:cNvPr id="48" name="TextBox 29"/>
          <p:cNvSpPr txBox="1"/>
          <p:nvPr/>
        </p:nvSpPr>
        <p:spPr>
          <a:xfrm>
            <a:off x="694557" y="3339576"/>
            <a:ext cx="3846504" cy="246221"/>
          </a:xfrm>
          <a:prstGeom prst="rect">
            <a:avLst/>
          </a:prstGeom>
          <a:noFill/>
        </p:spPr>
        <p:txBody>
          <a:bodyPr wrap="square" rtlCol="0">
            <a:spAutoFit/>
          </a:bodyPr>
          <a:lstStyle/>
          <a:p>
            <a:pPr algn="ctr" defTabSz="457200" rtl="0">
              <a:defRPr/>
            </a:pPr>
            <a:r>
              <a:rPr lang="en-US" sz="1000" b="1" kern="1200" dirty="0">
                <a:solidFill>
                  <a:prstClr val="black"/>
                </a:solidFill>
                <a:latin typeface="Calibri" panose="020F0502020204030204"/>
                <a:ea typeface="+mn-ea"/>
                <a:cs typeface="+mn-cs"/>
              </a:rPr>
              <a:t>Measurement MOTOR S/A LINE</a:t>
            </a:r>
          </a:p>
        </p:txBody>
      </p:sp>
      <p:sp>
        <p:nvSpPr>
          <p:cNvPr id="52" name="TextBox 10"/>
          <p:cNvSpPr txBox="1"/>
          <p:nvPr/>
        </p:nvSpPr>
        <p:spPr>
          <a:xfrm>
            <a:off x="4876800" y="492130"/>
            <a:ext cx="4039993" cy="26161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Calibri" panose="020F0502020204030204"/>
                <a:ea typeface="+mn-ea"/>
                <a:cs typeface="+mn-cs"/>
              </a:rPr>
              <a:t>List Chokotei That I can Handle MOTOR S/A LINE</a:t>
            </a:r>
          </a:p>
        </p:txBody>
      </p:sp>
      <p:graphicFrame>
        <p:nvGraphicFramePr>
          <p:cNvPr id="12" name="Chart 11">
            <a:extLst>
              <a:ext uri="{FF2B5EF4-FFF2-40B4-BE49-F238E27FC236}">
                <a16:creationId xmlns:a16="http://schemas.microsoft.com/office/drawing/2014/main" id="{3833C44B-C2ED-50D2-AF17-CEAFEE5A6576}"/>
              </a:ext>
            </a:extLst>
          </p:cNvPr>
          <p:cNvGraphicFramePr>
            <a:graphicFrameLocks/>
          </p:cNvGraphicFramePr>
          <p:nvPr>
            <p:extLst>
              <p:ext uri="{D42A27DB-BD31-4B8C-83A1-F6EECF244321}">
                <p14:modId xmlns:p14="http://schemas.microsoft.com/office/powerpoint/2010/main" val="3465348125"/>
              </p:ext>
            </p:extLst>
          </p:nvPr>
        </p:nvGraphicFramePr>
        <p:xfrm>
          <a:off x="-299293" y="752199"/>
          <a:ext cx="3105175" cy="1974566"/>
        </p:xfrm>
        <a:graphic>
          <a:graphicData uri="http://schemas.openxmlformats.org/drawingml/2006/chart">
            <c:chart xmlns:c="http://schemas.openxmlformats.org/drawingml/2006/chart" xmlns:r="http://schemas.openxmlformats.org/officeDocument/2006/relationships" r:id="rId7"/>
          </a:graphicData>
        </a:graphic>
      </p:graphicFrame>
      <p:sp>
        <p:nvSpPr>
          <p:cNvPr id="13" name="Rounded Rectangle 12"/>
          <p:cNvSpPr/>
          <p:nvPr/>
        </p:nvSpPr>
        <p:spPr>
          <a:xfrm>
            <a:off x="560941" y="507425"/>
            <a:ext cx="1533462" cy="256856"/>
          </a:xfrm>
          <a:prstGeom prst="roundRect">
            <a:avLst/>
          </a:prstGeom>
          <a:solidFill>
            <a:srgbClr val="F46C6F"/>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BEFORE</a:t>
            </a:r>
            <a:endPar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 name="Rounded Rectangle 13"/>
          <p:cNvSpPr/>
          <p:nvPr/>
        </p:nvSpPr>
        <p:spPr>
          <a:xfrm>
            <a:off x="2683605" y="504294"/>
            <a:ext cx="1786421" cy="268269"/>
          </a:xfrm>
          <a:prstGeom prst="roundRect">
            <a:avLst/>
          </a:prstGeom>
          <a:solidFill>
            <a:srgbClr val="92D050"/>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AFTER</a:t>
            </a:r>
            <a:endPar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7" name="Straight Connector 6"/>
          <p:cNvCxnSpPr>
            <a:cxnSpLocks/>
          </p:cNvCxnSpPr>
          <p:nvPr/>
        </p:nvCxnSpPr>
        <p:spPr>
          <a:xfrm>
            <a:off x="2438400" y="464960"/>
            <a:ext cx="0" cy="2222471"/>
          </a:xfrm>
          <a:prstGeom prst="line">
            <a:avLst/>
          </a:prstGeom>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508AF601-9B51-7F0D-FD3C-924F11D4CA9F}"/>
              </a:ext>
            </a:extLst>
          </p:cNvPr>
          <p:cNvPicPr>
            <a:picLocks noChangeAspect="1"/>
          </p:cNvPicPr>
          <p:nvPr/>
        </p:nvPicPr>
        <p:blipFill>
          <a:blip r:embed="rId8"/>
          <a:stretch>
            <a:fillRect/>
          </a:stretch>
        </p:blipFill>
        <p:spPr>
          <a:xfrm>
            <a:off x="560941" y="2726765"/>
            <a:ext cx="3909085" cy="634149"/>
          </a:xfrm>
          <a:prstGeom prst="rect">
            <a:avLst/>
          </a:prstGeom>
        </p:spPr>
      </p:pic>
      <p:sp>
        <p:nvSpPr>
          <p:cNvPr id="19" name="Slide Number Placeholder 4"/>
          <p:cNvSpPr txBox="1">
            <a:spLocks/>
          </p:cNvSpPr>
          <p:nvPr/>
        </p:nvSpPr>
        <p:spPr>
          <a:xfrm>
            <a:off x="5284470" y="-46215"/>
            <a:ext cx="3840480" cy="511175"/>
          </a:xfrm>
          <a:prstGeom prst="rect">
            <a:avLst/>
          </a:prstGeom>
        </p:spPr>
        <p:txBody>
          <a:bodyPr vert="horz" lIns="91440" tIns="45720" rIns="91440" bIns="45720" rtlCol="0" anchor="ctr"/>
          <a:lstStyle>
            <a:defPPr>
              <a:defRPr lang="en-US"/>
            </a:defPPr>
            <a:lvl1pPr marL="0" algn="r" defTabSz="457200" rtl="0" eaLnBrk="1" latinLnBrk="0" hangingPunct="1">
              <a:defRPr sz="168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fld id="{9D721363-3FF9-4855-B872-35A45CB6C299}" type="slidenum">
              <a:rPr kumimoji="0" lang="en-US" sz="2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a:t>
            </a:fld>
            <a:r>
              <a:rPr kumimoji="0" lang="en-US" sz="2200" b="0" i="0" u="none" strike="noStrike" kern="1200" cap="none" spc="0" normalizeH="0" baseline="0" noProof="0" dirty="0" smtClean="0">
                <a:ln>
                  <a:noFill/>
                </a:ln>
                <a:solidFill>
                  <a:prstClr val="black">
                    <a:tint val="75000"/>
                  </a:prstClr>
                </a:solidFill>
                <a:effectLst/>
                <a:uLnTx/>
                <a:uFillTx/>
                <a:latin typeface="Calibri" panose="020F0502020204030204"/>
                <a:ea typeface="+mn-ea"/>
                <a:cs typeface="+mn-cs"/>
              </a:rPr>
              <a:t>/16</a:t>
            </a:r>
            <a:endParaRPr kumimoji="0" lang="en-US" sz="2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3505137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40855E3-4392-F314-3317-891DBA9A84E4}"/>
              </a:ext>
            </a:extLst>
          </p:cNvPr>
          <p:cNvSpPr>
            <a:spLocks noGrp="1"/>
          </p:cNvSpPr>
          <p:nvPr>
            <p:ph type="title"/>
          </p:nvPr>
        </p:nvSpPr>
        <p:spPr>
          <a:xfrm>
            <a:off x="248235" y="85031"/>
            <a:ext cx="6449745" cy="495224"/>
          </a:xfrm>
        </p:spPr>
        <p:txBody>
          <a:bodyPr wrap="square">
            <a:normAutofit/>
          </a:bodyPr>
          <a:lstStyle/>
          <a:p>
            <a:r>
              <a:rPr lang="en-US" sz="2200" i="0" dirty="0" smtClean="0">
                <a:latin typeface="Arial Unicode MS" panose="020B0604020202020204" pitchFamily="34" charset="-128"/>
                <a:ea typeface="Arial Unicode MS" panose="020B0604020202020204" pitchFamily="34" charset="-128"/>
                <a:cs typeface="Arial Unicode MS" panose="020B0604020202020204" pitchFamily="34" charset="-128"/>
              </a:rPr>
              <a:t>➇ </a:t>
            </a:r>
            <a:r>
              <a:rPr lang="en-US" sz="1800" i="0" dirty="0" smtClean="0">
                <a:cs typeface="Arial Unicode MS" panose="020B0604020202020204" pitchFamily="34" charset="-128"/>
              </a:rPr>
              <a:t>Kaizen Plan Sheet</a:t>
            </a:r>
            <a:endParaRPr lang="en-US" sz="1800" i="0" dirty="0"/>
          </a:p>
        </p:txBody>
      </p:sp>
      <p:sp>
        <p:nvSpPr>
          <p:cNvPr id="81" name="TextBox 80">
            <a:extLst>
              <a:ext uri="{FF2B5EF4-FFF2-40B4-BE49-F238E27FC236}">
                <a16:creationId xmlns:a16="http://schemas.microsoft.com/office/drawing/2014/main" id="{07C17F8B-B7F9-E850-82CD-160BC7ABF7BA}"/>
              </a:ext>
            </a:extLst>
          </p:cNvPr>
          <p:cNvSpPr txBox="1"/>
          <p:nvPr/>
        </p:nvSpPr>
        <p:spPr>
          <a:xfrm>
            <a:off x="1726923" y="6460413"/>
            <a:ext cx="7208559" cy="338554"/>
          </a:xfrm>
          <a:prstGeom prst="rect">
            <a:avLst/>
          </a:prstGeom>
          <a:noFill/>
        </p:spPr>
        <p:txBody>
          <a:bodyPr wrap="square" rtlCol="0">
            <a:spAutoFit/>
          </a:bodyPr>
          <a:lstStyle/>
          <a:p>
            <a:pPr algn="ctr"/>
            <a:r>
              <a:rPr lang="en-US" sz="1600" dirty="0" smtClean="0">
                <a:solidFill>
                  <a:schemeClr val="tx1"/>
                </a:solidFill>
                <a:effectLst>
                  <a:outerShdw blurRad="38100" dist="38100" dir="2700000" algn="tl">
                    <a:srgbClr val="000000">
                      <a:alpha val="43137"/>
                    </a:srgbClr>
                  </a:outerShdw>
                </a:effectLst>
                <a:highlight>
                  <a:srgbClr val="FFFF00"/>
                </a:highlight>
              </a:rPr>
              <a:t>I have 10 kaizen in BF23 and </a:t>
            </a:r>
            <a:r>
              <a:rPr lang="en-US" sz="1600" b="1" dirty="0" smtClean="0">
                <a:solidFill>
                  <a:schemeClr val="tx1"/>
                </a:solidFill>
                <a:effectLst>
                  <a:outerShdw blurRad="38100" dist="38100" dir="2700000" algn="tl">
                    <a:srgbClr val="000000">
                      <a:alpha val="43137"/>
                    </a:srgbClr>
                  </a:outerShdw>
                </a:effectLst>
                <a:highlight>
                  <a:srgbClr val="FFFF00"/>
                </a:highlight>
              </a:rPr>
              <a:t>2 kaizen I will present</a:t>
            </a:r>
            <a:endParaRPr lang="en-US" sz="1600" b="1" dirty="0">
              <a:solidFill>
                <a:schemeClr val="tx1"/>
              </a:solidFill>
              <a:effectLst>
                <a:outerShdw blurRad="38100" dist="38100" dir="2700000" algn="tl">
                  <a:srgbClr val="000000">
                    <a:alpha val="43137"/>
                  </a:srgbClr>
                </a:outerShdw>
              </a:effectLst>
              <a:highlight>
                <a:srgbClr val="FFFF00"/>
              </a:highlight>
            </a:endParaRPr>
          </a:p>
        </p:txBody>
      </p:sp>
      <p:pic>
        <p:nvPicPr>
          <p:cNvPr id="10" name="Picture 9"/>
          <p:cNvPicPr>
            <a:picLocks noChangeAspect="1"/>
          </p:cNvPicPr>
          <p:nvPr/>
        </p:nvPicPr>
        <p:blipFill>
          <a:blip r:embed="rId3"/>
          <a:stretch>
            <a:fillRect/>
          </a:stretch>
        </p:blipFill>
        <p:spPr>
          <a:xfrm>
            <a:off x="158792" y="711501"/>
            <a:ext cx="8909008" cy="5460699"/>
          </a:xfrm>
          <a:prstGeom prst="rect">
            <a:avLst/>
          </a:prstGeom>
        </p:spPr>
      </p:pic>
      <p:sp>
        <p:nvSpPr>
          <p:cNvPr id="12" name="Slide Number Placeholder 4"/>
          <p:cNvSpPr txBox="1">
            <a:spLocks/>
          </p:cNvSpPr>
          <p:nvPr/>
        </p:nvSpPr>
        <p:spPr>
          <a:xfrm>
            <a:off x="5284470" y="-46215"/>
            <a:ext cx="3840480" cy="511175"/>
          </a:xfrm>
          <a:prstGeom prst="rect">
            <a:avLst/>
          </a:prstGeom>
        </p:spPr>
        <p:txBody>
          <a:bodyPr vert="horz" lIns="91440" tIns="45720" rIns="91440" bIns="45720" rtlCol="0" anchor="ctr"/>
          <a:lstStyle>
            <a:defPPr>
              <a:defRPr lang="en-US"/>
            </a:defPPr>
            <a:lvl1pPr marL="0" algn="r" defTabSz="457200" rtl="0" eaLnBrk="1" latinLnBrk="0" hangingPunct="1">
              <a:defRPr sz="168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fld id="{9D721363-3FF9-4855-B872-35A45CB6C299}" type="slidenum">
              <a:rPr kumimoji="0" lang="en-US" sz="2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a:t>
            </a:fld>
            <a:r>
              <a:rPr kumimoji="0" lang="en-US" sz="2200" b="0" i="0" u="none" strike="noStrike" kern="1200" cap="none" spc="0" normalizeH="0" baseline="0" noProof="0" dirty="0" smtClean="0">
                <a:ln>
                  <a:noFill/>
                </a:ln>
                <a:solidFill>
                  <a:prstClr val="black">
                    <a:tint val="75000"/>
                  </a:prstClr>
                </a:solidFill>
                <a:effectLst/>
                <a:uLnTx/>
                <a:uFillTx/>
                <a:latin typeface="Calibri" panose="020F0502020204030204"/>
                <a:ea typeface="+mn-ea"/>
                <a:cs typeface="+mn-cs"/>
              </a:rPr>
              <a:t>/16</a:t>
            </a:r>
            <a:endParaRPr kumimoji="0" lang="en-US" sz="2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187014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B0E3D3-A63B-DBA9-13DF-F641C62819CA}"/>
            </a:ext>
          </a:extLst>
        </p:cNvPr>
        <p:cNvGrpSpPr/>
        <p:nvPr/>
      </p:nvGrpSpPr>
      <p:grpSpPr>
        <a:xfrm>
          <a:off x="0" y="0"/>
          <a:ext cx="0" cy="0"/>
          <a:chOff x="0" y="0"/>
          <a:chExt cx="0" cy="0"/>
        </a:xfrm>
      </p:grpSpPr>
      <p:grpSp>
        <p:nvGrpSpPr>
          <p:cNvPr id="411" name="Group 410">
            <a:extLst>
              <a:ext uri="{FF2B5EF4-FFF2-40B4-BE49-F238E27FC236}">
                <a16:creationId xmlns:a16="http://schemas.microsoft.com/office/drawing/2014/main" id="{C7E4EB94-6FEE-9CB2-2393-9E2220B1773B}"/>
              </a:ext>
            </a:extLst>
          </p:cNvPr>
          <p:cNvGrpSpPr/>
          <p:nvPr/>
        </p:nvGrpSpPr>
        <p:grpSpPr>
          <a:xfrm>
            <a:off x="133510" y="489584"/>
            <a:ext cx="2487891" cy="745924"/>
            <a:chOff x="172011" y="567306"/>
            <a:chExt cx="2245200" cy="738831"/>
          </a:xfrm>
        </p:grpSpPr>
        <p:sp>
          <p:nvSpPr>
            <p:cNvPr id="412" name="Rectangle 411">
              <a:extLst>
                <a:ext uri="{FF2B5EF4-FFF2-40B4-BE49-F238E27FC236}">
                  <a16:creationId xmlns:a16="http://schemas.microsoft.com/office/drawing/2014/main" id="{A5228F6E-793D-3C62-3C12-7F9869A5CA30}"/>
                </a:ext>
              </a:extLst>
            </p:cNvPr>
            <p:cNvSpPr/>
            <p:nvPr/>
          </p:nvSpPr>
          <p:spPr>
            <a:xfrm>
              <a:off x="172011" y="567306"/>
              <a:ext cx="2245200" cy="738831"/>
            </a:xfrm>
            <a:prstGeom prst="rect">
              <a:avLst/>
            </a:prstGeom>
            <a:noFill/>
            <a:ln w="12700" cap="flat" cmpd="sng" algn="ctr">
              <a:solidFill>
                <a:sysClr val="window" lastClr="FFFFFF">
                  <a:lumMod val="75000"/>
                </a:sysClr>
              </a:solidFill>
              <a:prstDash val="sysDot"/>
              <a:miter lim="800000"/>
            </a:ln>
            <a:effectLst>
              <a:outerShdw blurRad="63500" sx="102000" sy="102000" algn="ctr" rotWithShape="0">
                <a:prstClr val="black">
                  <a:alpha val="40000"/>
                </a:prstClr>
              </a:outerShdw>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13" name="TextBox 412">
              <a:extLst>
                <a:ext uri="{FF2B5EF4-FFF2-40B4-BE49-F238E27FC236}">
                  <a16:creationId xmlns:a16="http://schemas.microsoft.com/office/drawing/2014/main" id="{690A0099-4A71-35C5-077E-D23385848CCE}"/>
                </a:ext>
              </a:extLst>
            </p:cNvPr>
            <p:cNvSpPr txBox="1"/>
            <p:nvPr/>
          </p:nvSpPr>
          <p:spPr>
            <a:xfrm>
              <a:off x="339161" y="861031"/>
              <a:ext cx="1962440" cy="41549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203864"/>
                  </a:solidFill>
                  <a:effectLst/>
                  <a:uLnTx/>
                  <a:uFillTx/>
                  <a:latin typeface="Calibri" panose="020F0502020204030204"/>
                  <a:ea typeface="+mn-ea"/>
                  <a:cs typeface="+mn-cs"/>
                </a:rPr>
                <a:t>STANDARDIZING CYCLE TIME  FOR OUTPUT STABILITY</a:t>
              </a:r>
            </a:p>
          </p:txBody>
        </p:sp>
        <p:sp>
          <p:nvSpPr>
            <p:cNvPr id="415" name="Rectangle 414">
              <a:extLst>
                <a:ext uri="{FF2B5EF4-FFF2-40B4-BE49-F238E27FC236}">
                  <a16:creationId xmlns:a16="http://schemas.microsoft.com/office/drawing/2014/main" id="{21DCFC78-81A1-54E3-ACAB-DF130C99E7A1}"/>
                </a:ext>
              </a:extLst>
            </p:cNvPr>
            <p:cNvSpPr/>
            <p:nvPr/>
          </p:nvSpPr>
          <p:spPr>
            <a:xfrm>
              <a:off x="552863" y="645681"/>
              <a:ext cx="1759928" cy="162361"/>
            </a:xfrm>
            <a:prstGeom prst="rect">
              <a:avLst/>
            </a:prstGeom>
            <a:solidFill>
              <a:srgbClr val="6998AB"/>
            </a:solidFill>
            <a:ln w="12700" cap="flat" cmpd="sng" algn="ctr">
              <a:no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16" name="TextBox 415">
              <a:extLst>
                <a:ext uri="{FF2B5EF4-FFF2-40B4-BE49-F238E27FC236}">
                  <a16:creationId xmlns:a16="http://schemas.microsoft.com/office/drawing/2014/main" id="{F95432FA-B10B-6502-A11C-702FF1B51347}"/>
                </a:ext>
              </a:extLst>
            </p:cNvPr>
            <p:cNvSpPr txBox="1"/>
            <p:nvPr/>
          </p:nvSpPr>
          <p:spPr>
            <a:xfrm>
              <a:off x="597385" y="602532"/>
              <a:ext cx="1736443" cy="27272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Calibri" panose="020F0502020204030204"/>
                  <a:ea typeface="+mn-ea"/>
                  <a:cs typeface="+mn-cs"/>
                </a:rPr>
                <a:t>WAY OF THINGKING</a:t>
              </a:r>
            </a:p>
          </p:txBody>
        </p:sp>
      </p:grpSp>
      <p:grpSp>
        <p:nvGrpSpPr>
          <p:cNvPr id="417" name="Group 416">
            <a:extLst>
              <a:ext uri="{FF2B5EF4-FFF2-40B4-BE49-F238E27FC236}">
                <a16:creationId xmlns:a16="http://schemas.microsoft.com/office/drawing/2014/main" id="{A751F11C-8FD8-9D1A-C78B-490238978541}"/>
              </a:ext>
            </a:extLst>
          </p:cNvPr>
          <p:cNvGrpSpPr/>
          <p:nvPr/>
        </p:nvGrpSpPr>
        <p:grpSpPr>
          <a:xfrm>
            <a:off x="506016" y="1312250"/>
            <a:ext cx="2148405" cy="312452"/>
            <a:chOff x="471332" y="1420359"/>
            <a:chExt cx="2019364" cy="253916"/>
          </a:xfrm>
        </p:grpSpPr>
        <p:sp>
          <p:nvSpPr>
            <p:cNvPr id="418" name="Rectangle 417">
              <a:extLst>
                <a:ext uri="{FF2B5EF4-FFF2-40B4-BE49-F238E27FC236}">
                  <a16:creationId xmlns:a16="http://schemas.microsoft.com/office/drawing/2014/main" id="{E53D1955-CEF8-C988-B69D-AACC0B1F0CDF}"/>
                </a:ext>
              </a:extLst>
            </p:cNvPr>
            <p:cNvSpPr/>
            <p:nvPr/>
          </p:nvSpPr>
          <p:spPr>
            <a:xfrm>
              <a:off x="471332" y="1429934"/>
              <a:ext cx="2019364" cy="179389"/>
            </a:xfrm>
            <a:prstGeom prst="rect">
              <a:avLst/>
            </a:prstGeom>
            <a:solidFill>
              <a:srgbClr val="6998AB"/>
            </a:solidFill>
            <a:ln w="12700" cap="flat" cmpd="sng" algn="ctr">
              <a:no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19" name="Rectangle 418">
              <a:extLst>
                <a:ext uri="{FF2B5EF4-FFF2-40B4-BE49-F238E27FC236}">
                  <a16:creationId xmlns:a16="http://schemas.microsoft.com/office/drawing/2014/main" id="{54975B88-E364-A3B6-4D6F-526218077FD4}"/>
                </a:ext>
              </a:extLst>
            </p:cNvPr>
            <p:cNvSpPr/>
            <p:nvPr/>
          </p:nvSpPr>
          <p:spPr>
            <a:xfrm>
              <a:off x="709675" y="1420359"/>
              <a:ext cx="1398140" cy="253916"/>
            </a:xfrm>
            <a:prstGeom prst="rect">
              <a:avLst/>
            </a:prstGeom>
          </p:spPr>
          <p:txBody>
            <a:bodyPr wrap="non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FFFFFF"/>
                  </a:solidFill>
                  <a:effectLst/>
                  <a:uLnTx/>
                  <a:uFillTx/>
                  <a:latin typeface="Calibri" panose="020F0502020204030204"/>
                  <a:ea typeface="+mn-ea"/>
                  <a:cs typeface="+mn-cs"/>
                </a:rPr>
                <a:t>CURRENT CONDITION</a:t>
              </a:r>
            </a:p>
          </p:txBody>
        </p:sp>
      </p:grpSp>
      <p:graphicFrame>
        <p:nvGraphicFramePr>
          <p:cNvPr id="420" name="Table 419">
            <a:extLst>
              <a:ext uri="{FF2B5EF4-FFF2-40B4-BE49-F238E27FC236}">
                <a16:creationId xmlns:a16="http://schemas.microsoft.com/office/drawing/2014/main" id="{32290CA8-BDE5-DACE-86CA-D8B8BC8A438A}"/>
              </a:ext>
            </a:extLst>
          </p:cNvPr>
          <p:cNvGraphicFramePr>
            <a:graphicFrameLocks noGrp="1"/>
          </p:cNvGraphicFramePr>
          <p:nvPr>
            <p:extLst>
              <p:ext uri="{D42A27DB-BD31-4B8C-83A1-F6EECF244321}">
                <p14:modId xmlns:p14="http://schemas.microsoft.com/office/powerpoint/2010/main" val="17862085"/>
              </p:ext>
            </p:extLst>
          </p:nvPr>
        </p:nvGraphicFramePr>
        <p:xfrm>
          <a:off x="208452" y="1775686"/>
          <a:ext cx="2465460" cy="655320"/>
        </p:xfrm>
        <a:graphic>
          <a:graphicData uri="http://schemas.openxmlformats.org/drawingml/2006/table">
            <a:tbl>
              <a:tblPr firstRow="1" bandRow="1"/>
              <a:tblGrid>
                <a:gridCol w="616365">
                  <a:extLst>
                    <a:ext uri="{9D8B030D-6E8A-4147-A177-3AD203B41FA5}">
                      <a16:colId xmlns:a16="http://schemas.microsoft.com/office/drawing/2014/main" val="3412876026"/>
                    </a:ext>
                  </a:extLst>
                </a:gridCol>
                <a:gridCol w="616365">
                  <a:extLst>
                    <a:ext uri="{9D8B030D-6E8A-4147-A177-3AD203B41FA5}">
                      <a16:colId xmlns:a16="http://schemas.microsoft.com/office/drawing/2014/main" val="2236339333"/>
                    </a:ext>
                  </a:extLst>
                </a:gridCol>
                <a:gridCol w="616365">
                  <a:extLst>
                    <a:ext uri="{9D8B030D-6E8A-4147-A177-3AD203B41FA5}">
                      <a16:colId xmlns:a16="http://schemas.microsoft.com/office/drawing/2014/main" val="3422710152"/>
                    </a:ext>
                  </a:extLst>
                </a:gridCol>
                <a:gridCol w="616365">
                  <a:extLst>
                    <a:ext uri="{9D8B030D-6E8A-4147-A177-3AD203B41FA5}">
                      <a16:colId xmlns:a16="http://schemas.microsoft.com/office/drawing/2014/main" val="1038880028"/>
                    </a:ext>
                  </a:extLst>
                </a:gridCol>
              </a:tblGrid>
              <a:tr h="329703">
                <a:tc>
                  <a:txBody>
                    <a:bodyPr/>
                    <a:lstStyle>
                      <a:lvl1pPr marL="0">
                        <a:defRPr b="1">
                          <a:solidFill>
                            <a:schemeClr val="lt1"/>
                          </a:solidFill>
                          <a:latin typeface="Calibri" panose="020F0502020204030204"/>
                        </a:defRPr>
                      </a:lvl1pPr>
                      <a:lvl2pPr marL="457200">
                        <a:defRPr b="1">
                          <a:solidFill>
                            <a:schemeClr val="lt1"/>
                          </a:solidFill>
                          <a:latin typeface="Calibri" panose="020F0502020204030204"/>
                        </a:defRPr>
                      </a:lvl2pPr>
                      <a:lvl3pPr marL="914400">
                        <a:defRPr b="1">
                          <a:solidFill>
                            <a:schemeClr val="lt1"/>
                          </a:solidFill>
                          <a:latin typeface="Calibri" panose="020F0502020204030204"/>
                        </a:defRPr>
                      </a:lvl3pPr>
                      <a:lvl4pPr marL="1371600">
                        <a:defRPr b="1">
                          <a:solidFill>
                            <a:schemeClr val="lt1"/>
                          </a:solidFill>
                          <a:latin typeface="Calibri" panose="020F0502020204030204"/>
                        </a:defRPr>
                      </a:lvl4pPr>
                      <a:lvl5pPr marL="1828800">
                        <a:defRPr b="1">
                          <a:solidFill>
                            <a:schemeClr val="lt1"/>
                          </a:solidFill>
                          <a:latin typeface="Calibri" panose="020F0502020204030204"/>
                        </a:defRPr>
                      </a:lvl5pPr>
                      <a:lvl6pPr marL="2286000">
                        <a:defRPr b="1">
                          <a:solidFill>
                            <a:schemeClr val="lt1"/>
                          </a:solidFill>
                          <a:latin typeface="Calibri" panose="020F0502020204030204"/>
                        </a:defRPr>
                      </a:lvl6pPr>
                      <a:lvl7pPr marL="2743200">
                        <a:defRPr b="1">
                          <a:solidFill>
                            <a:schemeClr val="lt1"/>
                          </a:solidFill>
                          <a:latin typeface="Calibri" panose="020F0502020204030204"/>
                        </a:defRPr>
                      </a:lvl7pPr>
                      <a:lvl8pPr marL="3200400">
                        <a:defRPr b="1">
                          <a:solidFill>
                            <a:schemeClr val="lt1"/>
                          </a:solidFill>
                          <a:latin typeface="Calibri" panose="020F0502020204030204"/>
                        </a:defRPr>
                      </a:lvl8pPr>
                      <a:lvl9pPr marL="3657600">
                        <a:defRPr b="1">
                          <a:solidFill>
                            <a:schemeClr val="lt1"/>
                          </a:solidFill>
                          <a:latin typeface="Calibri" panose="020F0502020204030204"/>
                        </a:defRPr>
                      </a:lvl9pPr>
                    </a:lstStyle>
                    <a:p>
                      <a:pPr algn="ctr"/>
                      <a:r>
                        <a:rPr lang="en-US" sz="1000" dirty="0"/>
                        <a:t>Motor Assy</a:t>
                      </a:r>
                    </a:p>
                  </a:txBody>
                  <a:tcPr marL="68580" marR="68580" marT="34290" marB="34290">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tc>
                  <a:txBody>
                    <a:bodyPr/>
                    <a:lstStyle>
                      <a:lvl1pPr marL="0">
                        <a:defRPr b="1">
                          <a:solidFill>
                            <a:schemeClr val="lt1"/>
                          </a:solidFill>
                          <a:latin typeface="Calibri" panose="020F0502020204030204"/>
                        </a:defRPr>
                      </a:lvl1pPr>
                      <a:lvl2pPr marL="457200">
                        <a:defRPr b="1">
                          <a:solidFill>
                            <a:schemeClr val="lt1"/>
                          </a:solidFill>
                          <a:latin typeface="Calibri" panose="020F0502020204030204"/>
                        </a:defRPr>
                      </a:lvl2pPr>
                      <a:lvl3pPr marL="914400">
                        <a:defRPr b="1">
                          <a:solidFill>
                            <a:schemeClr val="lt1"/>
                          </a:solidFill>
                          <a:latin typeface="Calibri" panose="020F0502020204030204"/>
                        </a:defRPr>
                      </a:lvl3pPr>
                      <a:lvl4pPr marL="1371600">
                        <a:defRPr b="1">
                          <a:solidFill>
                            <a:schemeClr val="lt1"/>
                          </a:solidFill>
                          <a:latin typeface="Calibri" panose="020F0502020204030204"/>
                        </a:defRPr>
                      </a:lvl4pPr>
                      <a:lvl5pPr marL="1828800">
                        <a:defRPr b="1">
                          <a:solidFill>
                            <a:schemeClr val="lt1"/>
                          </a:solidFill>
                          <a:latin typeface="Calibri" panose="020F0502020204030204"/>
                        </a:defRPr>
                      </a:lvl5pPr>
                      <a:lvl6pPr marL="2286000">
                        <a:defRPr b="1">
                          <a:solidFill>
                            <a:schemeClr val="lt1"/>
                          </a:solidFill>
                          <a:latin typeface="Calibri" panose="020F0502020204030204"/>
                        </a:defRPr>
                      </a:lvl6pPr>
                      <a:lvl7pPr marL="2743200">
                        <a:defRPr b="1">
                          <a:solidFill>
                            <a:schemeClr val="lt1"/>
                          </a:solidFill>
                          <a:latin typeface="Calibri" panose="020F0502020204030204"/>
                        </a:defRPr>
                      </a:lvl7pPr>
                      <a:lvl8pPr marL="3200400">
                        <a:defRPr b="1">
                          <a:solidFill>
                            <a:schemeClr val="lt1"/>
                          </a:solidFill>
                          <a:latin typeface="Calibri" panose="020F0502020204030204"/>
                        </a:defRPr>
                      </a:lvl8pPr>
                      <a:lvl9pPr marL="3657600">
                        <a:defRPr b="1">
                          <a:solidFill>
                            <a:schemeClr val="lt1"/>
                          </a:solidFill>
                          <a:latin typeface="Calibri" panose="020F0502020204030204"/>
                        </a:defRPr>
                      </a:lvl9pPr>
                    </a:lstStyle>
                    <a:p>
                      <a:pPr algn="ctr"/>
                      <a:r>
                        <a:rPr lang="en-US" sz="1000" dirty="0"/>
                        <a:t>Housing </a:t>
                      </a:r>
                    </a:p>
                  </a:txBody>
                  <a:tcPr marL="68580" marR="68580" marT="34290" marB="34290">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tc>
                  <a:txBody>
                    <a:bodyPr/>
                    <a:lstStyle>
                      <a:lvl1pPr marL="0">
                        <a:defRPr b="1">
                          <a:solidFill>
                            <a:schemeClr val="lt1"/>
                          </a:solidFill>
                          <a:latin typeface="Calibri" panose="020F0502020204030204"/>
                        </a:defRPr>
                      </a:lvl1pPr>
                      <a:lvl2pPr marL="457200">
                        <a:defRPr b="1">
                          <a:solidFill>
                            <a:schemeClr val="lt1"/>
                          </a:solidFill>
                          <a:latin typeface="Calibri" panose="020F0502020204030204"/>
                        </a:defRPr>
                      </a:lvl2pPr>
                      <a:lvl3pPr marL="914400">
                        <a:defRPr b="1">
                          <a:solidFill>
                            <a:schemeClr val="lt1"/>
                          </a:solidFill>
                          <a:latin typeface="Calibri" panose="020F0502020204030204"/>
                        </a:defRPr>
                      </a:lvl3pPr>
                      <a:lvl4pPr marL="1371600">
                        <a:defRPr b="1">
                          <a:solidFill>
                            <a:schemeClr val="lt1"/>
                          </a:solidFill>
                          <a:latin typeface="Calibri" panose="020F0502020204030204"/>
                        </a:defRPr>
                      </a:lvl4pPr>
                      <a:lvl5pPr marL="1828800">
                        <a:defRPr b="1">
                          <a:solidFill>
                            <a:schemeClr val="lt1"/>
                          </a:solidFill>
                          <a:latin typeface="Calibri" panose="020F0502020204030204"/>
                        </a:defRPr>
                      </a:lvl5pPr>
                      <a:lvl6pPr marL="2286000">
                        <a:defRPr b="1">
                          <a:solidFill>
                            <a:schemeClr val="lt1"/>
                          </a:solidFill>
                          <a:latin typeface="Calibri" panose="020F0502020204030204"/>
                        </a:defRPr>
                      </a:lvl6pPr>
                      <a:lvl7pPr marL="2743200">
                        <a:defRPr b="1">
                          <a:solidFill>
                            <a:schemeClr val="lt1"/>
                          </a:solidFill>
                          <a:latin typeface="Calibri" panose="020F0502020204030204"/>
                        </a:defRPr>
                      </a:lvl7pPr>
                      <a:lvl8pPr marL="3200400">
                        <a:defRPr b="1">
                          <a:solidFill>
                            <a:schemeClr val="lt1"/>
                          </a:solidFill>
                          <a:latin typeface="Calibri" panose="020F0502020204030204"/>
                        </a:defRPr>
                      </a:lvl8pPr>
                      <a:lvl9pPr marL="3657600">
                        <a:defRPr b="1">
                          <a:solidFill>
                            <a:schemeClr val="lt1"/>
                          </a:solidFill>
                          <a:latin typeface="Calibri" panose="020F0502020204030204"/>
                        </a:defRPr>
                      </a:lvl9pPr>
                    </a:lstStyle>
                    <a:p>
                      <a:pPr algn="ctr"/>
                      <a:r>
                        <a:rPr lang="en-US" sz="1000" dirty="0"/>
                        <a:t>Main Assy</a:t>
                      </a:r>
                    </a:p>
                  </a:txBody>
                  <a:tcPr marL="68580" marR="68580" marT="34290" marB="34290">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tc>
                  <a:txBody>
                    <a:bodyPr/>
                    <a:lstStyle>
                      <a:lvl1pPr marL="0">
                        <a:defRPr b="1">
                          <a:solidFill>
                            <a:schemeClr val="lt1"/>
                          </a:solidFill>
                          <a:latin typeface="Calibri" panose="020F0502020204030204"/>
                        </a:defRPr>
                      </a:lvl1pPr>
                      <a:lvl2pPr marL="457200">
                        <a:defRPr b="1">
                          <a:solidFill>
                            <a:schemeClr val="lt1"/>
                          </a:solidFill>
                          <a:latin typeface="Calibri" panose="020F0502020204030204"/>
                        </a:defRPr>
                      </a:lvl2pPr>
                      <a:lvl3pPr marL="914400">
                        <a:defRPr b="1">
                          <a:solidFill>
                            <a:schemeClr val="lt1"/>
                          </a:solidFill>
                          <a:latin typeface="Calibri" panose="020F0502020204030204"/>
                        </a:defRPr>
                      </a:lvl3pPr>
                      <a:lvl4pPr marL="1371600">
                        <a:defRPr b="1">
                          <a:solidFill>
                            <a:schemeClr val="lt1"/>
                          </a:solidFill>
                          <a:latin typeface="Calibri" panose="020F0502020204030204"/>
                        </a:defRPr>
                      </a:lvl4pPr>
                      <a:lvl5pPr marL="1828800">
                        <a:defRPr b="1">
                          <a:solidFill>
                            <a:schemeClr val="lt1"/>
                          </a:solidFill>
                          <a:latin typeface="Calibri" panose="020F0502020204030204"/>
                        </a:defRPr>
                      </a:lvl5pPr>
                      <a:lvl6pPr marL="2286000">
                        <a:defRPr b="1">
                          <a:solidFill>
                            <a:schemeClr val="lt1"/>
                          </a:solidFill>
                          <a:latin typeface="Calibri" panose="020F0502020204030204"/>
                        </a:defRPr>
                      </a:lvl6pPr>
                      <a:lvl7pPr marL="2743200">
                        <a:defRPr b="1">
                          <a:solidFill>
                            <a:schemeClr val="lt1"/>
                          </a:solidFill>
                          <a:latin typeface="Calibri" panose="020F0502020204030204"/>
                        </a:defRPr>
                      </a:lvl7pPr>
                      <a:lvl8pPr marL="3200400">
                        <a:defRPr b="1">
                          <a:solidFill>
                            <a:schemeClr val="lt1"/>
                          </a:solidFill>
                          <a:latin typeface="Calibri" panose="020F0502020204030204"/>
                        </a:defRPr>
                      </a:lvl8pPr>
                      <a:lvl9pPr marL="3657600">
                        <a:defRPr b="1">
                          <a:solidFill>
                            <a:schemeClr val="lt1"/>
                          </a:solidFill>
                          <a:latin typeface="Calibri" panose="020F0502020204030204"/>
                        </a:defRPr>
                      </a:lvl9pPr>
                    </a:lstStyle>
                    <a:p>
                      <a:pPr algn="ctr"/>
                      <a:r>
                        <a:rPr lang="en-US" sz="1000" dirty="0"/>
                        <a:t>Inspection</a:t>
                      </a:r>
                    </a:p>
                  </a:txBody>
                  <a:tcPr marL="68580" marR="68580" marT="34290" marB="34290">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extLst>
                  <a:ext uri="{0D108BD9-81ED-4DB2-BD59-A6C34878D82A}">
                    <a16:rowId xmlns:a16="http://schemas.microsoft.com/office/drawing/2014/main" val="2177529806"/>
                  </a:ext>
                </a:extLst>
              </a:tr>
              <a:tr h="248959">
                <a:tc>
                  <a:txBody>
                    <a:bodyPr/>
                    <a:lstStyle>
                      <a:lvl1pPr marL="0">
                        <a:defRPr>
                          <a:solidFill>
                            <a:schemeClr val="dk1"/>
                          </a:solidFill>
                          <a:latin typeface="Calibri" panose="020F0502020204030204"/>
                        </a:defRPr>
                      </a:lvl1pPr>
                      <a:lvl2pPr marL="457200">
                        <a:defRPr>
                          <a:solidFill>
                            <a:schemeClr val="dk1"/>
                          </a:solidFill>
                          <a:latin typeface="Calibri" panose="020F0502020204030204"/>
                        </a:defRPr>
                      </a:lvl2pPr>
                      <a:lvl3pPr marL="914400">
                        <a:defRPr>
                          <a:solidFill>
                            <a:schemeClr val="dk1"/>
                          </a:solidFill>
                          <a:latin typeface="Calibri" panose="020F0502020204030204"/>
                        </a:defRPr>
                      </a:lvl3pPr>
                      <a:lvl4pPr marL="1371600">
                        <a:defRPr>
                          <a:solidFill>
                            <a:schemeClr val="dk1"/>
                          </a:solidFill>
                          <a:latin typeface="Calibri" panose="020F0502020204030204"/>
                        </a:defRPr>
                      </a:lvl4pPr>
                      <a:lvl5pPr marL="1828800">
                        <a:defRPr>
                          <a:solidFill>
                            <a:schemeClr val="dk1"/>
                          </a:solidFill>
                          <a:latin typeface="Calibri" panose="020F0502020204030204"/>
                        </a:defRPr>
                      </a:lvl5pPr>
                      <a:lvl6pPr marL="2286000">
                        <a:defRPr>
                          <a:solidFill>
                            <a:schemeClr val="dk1"/>
                          </a:solidFill>
                          <a:latin typeface="Calibri" panose="020F0502020204030204"/>
                        </a:defRPr>
                      </a:lvl6pPr>
                      <a:lvl7pPr marL="2743200">
                        <a:defRPr>
                          <a:solidFill>
                            <a:schemeClr val="dk1"/>
                          </a:solidFill>
                          <a:latin typeface="Calibri" panose="020F0502020204030204"/>
                        </a:defRPr>
                      </a:lvl7pPr>
                      <a:lvl8pPr marL="3200400">
                        <a:defRPr>
                          <a:solidFill>
                            <a:schemeClr val="dk1"/>
                          </a:solidFill>
                          <a:latin typeface="Calibri" panose="020F0502020204030204"/>
                        </a:defRPr>
                      </a:lvl8pPr>
                      <a:lvl9pPr marL="3657600">
                        <a:defRPr>
                          <a:solidFill>
                            <a:schemeClr val="dk1"/>
                          </a:solidFill>
                          <a:latin typeface="Calibri" panose="020F0502020204030204"/>
                        </a:defRPr>
                      </a:lvl9pPr>
                    </a:lstStyle>
                    <a:p>
                      <a:pPr algn="ctr"/>
                      <a:r>
                        <a:rPr lang="en-US" sz="1400" dirty="0"/>
                        <a:t>2.7</a:t>
                      </a:r>
                    </a:p>
                  </a:txBody>
                  <a:tcPr marL="68580" marR="68580" marT="34290" marB="34290">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defRPr>
                          <a:solidFill>
                            <a:schemeClr val="dk1"/>
                          </a:solidFill>
                          <a:latin typeface="Calibri" panose="020F0502020204030204"/>
                        </a:defRPr>
                      </a:lvl1pPr>
                      <a:lvl2pPr marL="457200">
                        <a:defRPr>
                          <a:solidFill>
                            <a:schemeClr val="dk1"/>
                          </a:solidFill>
                          <a:latin typeface="Calibri" panose="020F0502020204030204"/>
                        </a:defRPr>
                      </a:lvl2pPr>
                      <a:lvl3pPr marL="914400">
                        <a:defRPr>
                          <a:solidFill>
                            <a:schemeClr val="dk1"/>
                          </a:solidFill>
                          <a:latin typeface="Calibri" panose="020F0502020204030204"/>
                        </a:defRPr>
                      </a:lvl3pPr>
                      <a:lvl4pPr marL="1371600">
                        <a:defRPr>
                          <a:solidFill>
                            <a:schemeClr val="dk1"/>
                          </a:solidFill>
                          <a:latin typeface="Calibri" panose="020F0502020204030204"/>
                        </a:defRPr>
                      </a:lvl4pPr>
                      <a:lvl5pPr marL="1828800">
                        <a:defRPr>
                          <a:solidFill>
                            <a:schemeClr val="dk1"/>
                          </a:solidFill>
                          <a:latin typeface="Calibri" panose="020F0502020204030204"/>
                        </a:defRPr>
                      </a:lvl5pPr>
                      <a:lvl6pPr marL="2286000">
                        <a:defRPr>
                          <a:solidFill>
                            <a:schemeClr val="dk1"/>
                          </a:solidFill>
                          <a:latin typeface="Calibri" panose="020F0502020204030204"/>
                        </a:defRPr>
                      </a:lvl6pPr>
                      <a:lvl7pPr marL="2743200">
                        <a:defRPr>
                          <a:solidFill>
                            <a:schemeClr val="dk1"/>
                          </a:solidFill>
                          <a:latin typeface="Calibri" panose="020F0502020204030204"/>
                        </a:defRPr>
                      </a:lvl7pPr>
                      <a:lvl8pPr marL="3200400">
                        <a:defRPr>
                          <a:solidFill>
                            <a:schemeClr val="dk1"/>
                          </a:solidFill>
                          <a:latin typeface="Calibri" panose="020F0502020204030204"/>
                        </a:defRPr>
                      </a:lvl8pPr>
                      <a:lvl9pPr marL="3657600">
                        <a:defRPr>
                          <a:solidFill>
                            <a:schemeClr val="dk1"/>
                          </a:solidFill>
                          <a:latin typeface="Calibri" panose="020F0502020204030204"/>
                        </a:defRPr>
                      </a:lvl9pPr>
                    </a:lstStyle>
                    <a:p>
                      <a:pPr algn="ctr"/>
                      <a:r>
                        <a:rPr lang="en-US" sz="1400" dirty="0"/>
                        <a:t>2.7</a:t>
                      </a:r>
                      <a:endParaRPr lang="en-US" sz="1100" dirty="0"/>
                    </a:p>
                  </a:txBody>
                  <a:tcPr marL="68580" marR="68580" marT="34290" marB="34290">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defRPr>
                          <a:solidFill>
                            <a:schemeClr val="dk1"/>
                          </a:solidFill>
                          <a:latin typeface="Calibri" panose="020F0502020204030204"/>
                        </a:defRPr>
                      </a:lvl1pPr>
                      <a:lvl2pPr marL="457200">
                        <a:defRPr>
                          <a:solidFill>
                            <a:schemeClr val="dk1"/>
                          </a:solidFill>
                          <a:latin typeface="Calibri" panose="020F0502020204030204"/>
                        </a:defRPr>
                      </a:lvl2pPr>
                      <a:lvl3pPr marL="914400">
                        <a:defRPr>
                          <a:solidFill>
                            <a:schemeClr val="dk1"/>
                          </a:solidFill>
                          <a:latin typeface="Calibri" panose="020F0502020204030204"/>
                        </a:defRPr>
                      </a:lvl3pPr>
                      <a:lvl4pPr marL="1371600">
                        <a:defRPr>
                          <a:solidFill>
                            <a:schemeClr val="dk1"/>
                          </a:solidFill>
                          <a:latin typeface="Calibri" panose="020F0502020204030204"/>
                        </a:defRPr>
                      </a:lvl4pPr>
                      <a:lvl5pPr marL="1828800">
                        <a:defRPr>
                          <a:solidFill>
                            <a:schemeClr val="dk1"/>
                          </a:solidFill>
                          <a:latin typeface="Calibri" panose="020F0502020204030204"/>
                        </a:defRPr>
                      </a:lvl5pPr>
                      <a:lvl6pPr marL="2286000">
                        <a:defRPr>
                          <a:solidFill>
                            <a:schemeClr val="dk1"/>
                          </a:solidFill>
                          <a:latin typeface="Calibri" panose="020F0502020204030204"/>
                        </a:defRPr>
                      </a:lvl6pPr>
                      <a:lvl7pPr marL="2743200">
                        <a:defRPr>
                          <a:solidFill>
                            <a:schemeClr val="dk1"/>
                          </a:solidFill>
                          <a:latin typeface="Calibri" panose="020F0502020204030204"/>
                        </a:defRPr>
                      </a:lvl7pPr>
                      <a:lvl8pPr marL="3200400">
                        <a:defRPr>
                          <a:solidFill>
                            <a:schemeClr val="dk1"/>
                          </a:solidFill>
                          <a:latin typeface="Calibri" panose="020F0502020204030204"/>
                        </a:defRPr>
                      </a:lvl8pPr>
                      <a:lvl9pPr marL="3657600">
                        <a:defRPr>
                          <a:solidFill>
                            <a:schemeClr val="dk1"/>
                          </a:solidFill>
                          <a:latin typeface="Calibri" panose="020F0502020204030204"/>
                        </a:defRPr>
                      </a:lvl9pPr>
                    </a:lstStyle>
                    <a:p>
                      <a:pPr algn="ctr"/>
                      <a:r>
                        <a:rPr lang="en-US" sz="1400" dirty="0"/>
                        <a:t>2.7</a:t>
                      </a:r>
                      <a:endParaRPr lang="en-US" sz="1200" dirty="0"/>
                    </a:p>
                  </a:txBody>
                  <a:tcPr marL="68580" marR="68580" marT="34290" marB="34290">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defRPr>
                          <a:solidFill>
                            <a:schemeClr val="dk1"/>
                          </a:solidFill>
                          <a:latin typeface="Calibri" panose="020F0502020204030204"/>
                        </a:defRPr>
                      </a:lvl1pPr>
                      <a:lvl2pPr marL="457200">
                        <a:defRPr>
                          <a:solidFill>
                            <a:schemeClr val="dk1"/>
                          </a:solidFill>
                          <a:latin typeface="Calibri" panose="020F0502020204030204"/>
                        </a:defRPr>
                      </a:lvl2pPr>
                      <a:lvl3pPr marL="914400">
                        <a:defRPr>
                          <a:solidFill>
                            <a:schemeClr val="dk1"/>
                          </a:solidFill>
                          <a:latin typeface="Calibri" panose="020F0502020204030204"/>
                        </a:defRPr>
                      </a:lvl3pPr>
                      <a:lvl4pPr marL="1371600">
                        <a:defRPr>
                          <a:solidFill>
                            <a:schemeClr val="dk1"/>
                          </a:solidFill>
                          <a:latin typeface="Calibri" panose="020F0502020204030204"/>
                        </a:defRPr>
                      </a:lvl4pPr>
                      <a:lvl5pPr marL="1828800">
                        <a:defRPr>
                          <a:solidFill>
                            <a:schemeClr val="dk1"/>
                          </a:solidFill>
                          <a:latin typeface="Calibri" panose="020F0502020204030204"/>
                        </a:defRPr>
                      </a:lvl5pPr>
                      <a:lvl6pPr marL="2286000">
                        <a:defRPr>
                          <a:solidFill>
                            <a:schemeClr val="dk1"/>
                          </a:solidFill>
                          <a:latin typeface="Calibri" panose="020F0502020204030204"/>
                        </a:defRPr>
                      </a:lvl6pPr>
                      <a:lvl7pPr marL="2743200">
                        <a:defRPr>
                          <a:solidFill>
                            <a:schemeClr val="dk1"/>
                          </a:solidFill>
                          <a:latin typeface="Calibri" panose="020F0502020204030204"/>
                        </a:defRPr>
                      </a:lvl7pPr>
                      <a:lvl8pPr marL="3200400">
                        <a:defRPr>
                          <a:solidFill>
                            <a:schemeClr val="dk1"/>
                          </a:solidFill>
                          <a:latin typeface="Calibri" panose="020F0502020204030204"/>
                        </a:defRPr>
                      </a:lvl8pPr>
                      <a:lvl9pPr marL="3657600">
                        <a:defRPr>
                          <a:solidFill>
                            <a:schemeClr val="dk1"/>
                          </a:solidFill>
                          <a:latin typeface="Calibri" panose="020F0502020204030204"/>
                        </a:defRPr>
                      </a:lvl9pPr>
                    </a:lstStyle>
                    <a:p>
                      <a:pPr algn="ctr"/>
                      <a:endParaRPr lang="en-US" sz="1100" dirty="0">
                        <a:solidFill>
                          <a:schemeClr val="bg1"/>
                        </a:solidFill>
                      </a:endParaRPr>
                    </a:p>
                  </a:txBody>
                  <a:tcPr marL="68580" marR="68580" marT="34290" marB="34290">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extLst>
                  <a:ext uri="{0D108BD9-81ED-4DB2-BD59-A6C34878D82A}">
                    <a16:rowId xmlns:a16="http://schemas.microsoft.com/office/drawing/2014/main" val="4081088631"/>
                  </a:ext>
                </a:extLst>
              </a:tr>
            </a:tbl>
          </a:graphicData>
        </a:graphic>
      </p:graphicFrame>
      <p:grpSp>
        <p:nvGrpSpPr>
          <p:cNvPr id="421" name="Group 420">
            <a:extLst>
              <a:ext uri="{FF2B5EF4-FFF2-40B4-BE49-F238E27FC236}">
                <a16:creationId xmlns:a16="http://schemas.microsoft.com/office/drawing/2014/main" id="{34F26FD2-E7FB-929A-A353-998B5105F449}"/>
              </a:ext>
            </a:extLst>
          </p:cNvPr>
          <p:cNvGrpSpPr/>
          <p:nvPr/>
        </p:nvGrpSpPr>
        <p:grpSpPr>
          <a:xfrm>
            <a:off x="577834" y="1540627"/>
            <a:ext cx="2096076" cy="913999"/>
            <a:chOff x="194751" y="1604715"/>
            <a:chExt cx="2096076" cy="913999"/>
          </a:xfrm>
        </p:grpSpPr>
        <p:sp>
          <p:nvSpPr>
            <p:cNvPr id="422" name="TextBox 421">
              <a:extLst>
                <a:ext uri="{FF2B5EF4-FFF2-40B4-BE49-F238E27FC236}">
                  <a16:creationId xmlns:a16="http://schemas.microsoft.com/office/drawing/2014/main" id="{393DA137-CBEC-43D6-CF3F-4BA4741E9F47}"/>
                </a:ext>
              </a:extLst>
            </p:cNvPr>
            <p:cNvSpPr txBox="1"/>
            <p:nvPr/>
          </p:nvSpPr>
          <p:spPr>
            <a:xfrm>
              <a:off x="194751" y="1604715"/>
              <a:ext cx="2096076" cy="26161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Calibri" panose="020F0502020204030204"/>
                  <a:ea typeface="+mn-ea"/>
                  <a:cs typeface="+mn-cs"/>
                </a:rPr>
                <a:t>BF 23 TR 1 Cycle Time (Sec)</a:t>
              </a:r>
            </a:p>
          </p:txBody>
        </p:sp>
        <p:sp>
          <p:nvSpPr>
            <p:cNvPr id="423" name="Rectangle 422">
              <a:extLst>
                <a:ext uri="{FF2B5EF4-FFF2-40B4-BE49-F238E27FC236}">
                  <a16:creationId xmlns:a16="http://schemas.microsoft.com/office/drawing/2014/main" id="{C340901E-01A1-8AD6-F5C6-AE2C91D3E5F6}"/>
                </a:ext>
              </a:extLst>
            </p:cNvPr>
            <p:cNvSpPr/>
            <p:nvPr/>
          </p:nvSpPr>
          <p:spPr>
            <a:xfrm>
              <a:off x="1676065" y="2200459"/>
              <a:ext cx="595274" cy="289116"/>
            </a:xfrm>
            <a:prstGeom prst="rect">
              <a:avLst/>
            </a:prstGeom>
            <a:solidFill>
              <a:srgbClr val="FF0000">
                <a:alpha val="52941"/>
              </a:srgbClr>
            </a:solidFill>
            <a:ln w="12700" cap="flat" cmpd="sng" algn="ctr">
              <a:solidFill>
                <a:sysClr val="window" lastClr="FFFFFF"/>
              </a:solid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24" name="Rectangle 423">
              <a:extLst>
                <a:ext uri="{FF2B5EF4-FFF2-40B4-BE49-F238E27FC236}">
                  <a16:creationId xmlns:a16="http://schemas.microsoft.com/office/drawing/2014/main" id="{B5BF0003-2B2C-9157-8B07-9A4C5575F045}"/>
                </a:ext>
              </a:extLst>
            </p:cNvPr>
            <p:cNvSpPr/>
            <p:nvPr/>
          </p:nvSpPr>
          <p:spPr>
            <a:xfrm>
              <a:off x="1741832" y="2180160"/>
              <a:ext cx="444352" cy="338554"/>
            </a:xfrm>
            <a:prstGeom prst="rect">
              <a:avLst/>
            </a:prstGeom>
          </p:spPr>
          <p:txBody>
            <a:bodyPr wrap="non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t>2.8</a:t>
              </a:r>
            </a:p>
          </p:txBody>
        </p:sp>
      </p:grpSp>
      <p:sp>
        <p:nvSpPr>
          <p:cNvPr id="425" name="Rectangular Callout 29">
            <a:extLst>
              <a:ext uri="{FF2B5EF4-FFF2-40B4-BE49-F238E27FC236}">
                <a16:creationId xmlns:a16="http://schemas.microsoft.com/office/drawing/2014/main" id="{4BCDA506-11B8-80B2-238B-171788CFBEFA}"/>
              </a:ext>
            </a:extLst>
          </p:cNvPr>
          <p:cNvSpPr/>
          <p:nvPr/>
        </p:nvSpPr>
        <p:spPr>
          <a:xfrm>
            <a:off x="2876551" y="521032"/>
            <a:ext cx="3142639" cy="1851173"/>
          </a:xfrm>
          <a:prstGeom prst="wedgeRectCallout">
            <a:avLst>
              <a:gd name="adj1" fmla="val -56720"/>
              <a:gd name="adj2" fmla="val 42494"/>
            </a:avLst>
          </a:prstGeom>
          <a:noFill/>
          <a:ln w="12700" cap="flat" cmpd="sng" algn="ctr">
            <a:solidFill>
              <a:srgbClr val="C00000"/>
            </a:solid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426" name="Chart 425">
            <a:extLst>
              <a:ext uri="{FF2B5EF4-FFF2-40B4-BE49-F238E27FC236}">
                <a16:creationId xmlns:a16="http://schemas.microsoft.com/office/drawing/2014/main" id="{49A9093E-5874-1FDC-00BC-DAAA05AF1327}"/>
              </a:ext>
            </a:extLst>
          </p:cNvPr>
          <p:cNvGraphicFramePr/>
          <p:nvPr>
            <p:extLst>
              <p:ext uri="{D42A27DB-BD31-4B8C-83A1-F6EECF244321}">
                <p14:modId xmlns:p14="http://schemas.microsoft.com/office/powerpoint/2010/main" val="178639234"/>
              </p:ext>
            </p:extLst>
          </p:nvPr>
        </p:nvGraphicFramePr>
        <p:xfrm>
          <a:off x="2914410" y="361560"/>
          <a:ext cx="3142639" cy="2392017"/>
        </p:xfrm>
        <a:graphic>
          <a:graphicData uri="http://schemas.openxmlformats.org/drawingml/2006/chart">
            <c:chart xmlns:c="http://schemas.openxmlformats.org/drawingml/2006/chart" xmlns:r="http://schemas.openxmlformats.org/officeDocument/2006/relationships" r:id="rId3"/>
          </a:graphicData>
        </a:graphic>
      </p:graphicFrame>
      <p:sp>
        <p:nvSpPr>
          <p:cNvPr id="427" name="TextBox 426">
            <a:extLst>
              <a:ext uri="{FF2B5EF4-FFF2-40B4-BE49-F238E27FC236}">
                <a16:creationId xmlns:a16="http://schemas.microsoft.com/office/drawing/2014/main" id="{865EF199-58A6-BA2E-062D-48959130918F}"/>
              </a:ext>
            </a:extLst>
          </p:cNvPr>
          <p:cNvSpPr txBox="1"/>
          <p:nvPr/>
        </p:nvSpPr>
        <p:spPr>
          <a:xfrm>
            <a:off x="4659984" y="940069"/>
            <a:ext cx="975950" cy="338554"/>
          </a:xfrm>
          <a:prstGeom prst="rect">
            <a:avLst/>
          </a:prstGeom>
          <a:noFill/>
        </p:spPr>
        <p:txBody>
          <a:bodyPr wrap="square" rtlCol="0">
            <a:spAutoFit/>
          </a:bodyPr>
          <a:lstStyle/>
          <a:p>
            <a:pPr algn="ctr" defTabSz="457200" rtl="0">
              <a:defRPr/>
            </a:pPr>
            <a:r>
              <a:rPr lang="en-US" sz="1600" b="1" kern="1200" dirty="0">
                <a:solidFill>
                  <a:prstClr val="black"/>
                </a:solidFill>
                <a:latin typeface="Calibri" panose="020F0502020204030204"/>
                <a:ea typeface="+mn-ea"/>
                <a:cs typeface="+mn-cs"/>
              </a:rPr>
              <a:t>2.8 sec</a:t>
            </a:r>
          </a:p>
        </p:txBody>
      </p:sp>
      <p:grpSp>
        <p:nvGrpSpPr>
          <p:cNvPr id="428" name="Group 427">
            <a:extLst>
              <a:ext uri="{FF2B5EF4-FFF2-40B4-BE49-F238E27FC236}">
                <a16:creationId xmlns:a16="http://schemas.microsoft.com/office/drawing/2014/main" id="{FD5A4C5A-39D4-69D8-BDA1-0C9757CDDF6E}"/>
              </a:ext>
            </a:extLst>
          </p:cNvPr>
          <p:cNvGrpSpPr/>
          <p:nvPr/>
        </p:nvGrpSpPr>
        <p:grpSpPr>
          <a:xfrm>
            <a:off x="6045530" y="699051"/>
            <a:ext cx="3080921" cy="1522815"/>
            <a:chOff x="6045530" y="920831"/>
            <a:chExt cx="3080921" cy="1522815"/>
          </a:xfrm>
        </p:grpSpPr>
        <p:sp>
          <p:nvSpPr>
            <p:cNvPr id="429" name="TextBox 428">
              <a:extLst>
                <a:ext uri="{FF2B5EF4-FFF2-40B4-BE49-F238E27FC236}">
                  <a16:creationId xmlns:a16="http://schemas.microsoft.com/office/drawing/2014/main" id="{CAD7CEB0-92AB-D998-262B-1E193FCD028D}"/>
                </a:ext>
              </a:extLst>
            </p:cNvPr>
            <p:cNvSpPr txBox="1"/>
            <p:nvPr/>
          </p:nvSpPr>
          <p:spPr>
            <a:xfrm>
              <a:off x="6045530" y="920831"/>
              <a:ext cx="1769203" cy="1431161"/>
            </a:xfrm>
            <a:prstGeom prst="rect">
              <a:avLst/>
            </a:prstGeom>
            <a:noFill/>
          </p:spPr>
          <p:txBody>
            <a:bodyPr wrap="square" rtlCol="0">
              <a:spAutoFit/>
            </a:bodyPr>
            <a:lstStyle/>
            <a:p>
              <a:pPr algn="l" defTabSz="457200" rtl="0">
                <a:defRPr/>
              </a:pPr>
              <a:endParaRPr lang="en-US" sz="1050" kern="1200" dirty="0">
                <a:solidFill>
                  <a:prstClr val="black"/>
                </a:solidFill>
                <a:latin typeface="Calibri" panose="020F0502020204030204"/>
                <a:ea typeface="+mn-ea"/>
                <a:cs typeface="+mn-cs"/>
              </a:endParaRPr>
            </a:p>
            <a:p>
              <a:pPr marL="182880" indent="-182880" algn="l" defTabSz="457200" rtl="0">
                <a:lnSpc>
                  <a:spcPct val="150000"/>
                </a:lnSpc>
                <a:buFont typeface="+mj-lt"/>
                <a:buAutoNum type="arabicPeriod"/>
                <a:defRPr/>
              </a:pPr>
              <a:r>
                <a:rPr lang="en-US" sz="900" kern="1200" dirty="0">
                  <a:solidFill>
                    <a:prstClr val="black"/>
                  </a:solidFill>
                  <a:latin typeface="Calibri" panose="020F0502020204030204"/>
                  <a:ea typeface="+mn-ea"/>
                  <a:cs typeface="+mn-cs"/>
                </a:rPr>
                <a:t>IN SHIFTER</a:t>
              </a:r>
            </a:p>
            <a:p>
              <a:pPr marL="182880" indent="-182880" algn="l" defTabSz="457200" rtl="0">
                <a:lnSpc>
                  <a:spcPct val="150000"/>
                </a:lnSpc>
                <a:buFont typeface="+mj-lt"/>
                <a:buAutoNum type="arabicPeriod"/>
                <a:defRPr/>
              </a:pPr>
              <a:r>
                <a:rPr lang="en-US" sz="900" kern="1200" dirty="0">
                  <a:solidFill>
                    <a:prstClr val="black"/>
                  </a:solidFill>
                  <a:latin typeface="Calibri" panose="020F0502020204030204"/>
                  <a:ea typeface="+mn-ea"/>
                  <a:cs typeface="+mn-cs"/>
                </a:rPr>
                <a:t>BLADE CHECK</a:t>
              </a:r>
            </a:p>
            <a:p>
              <a:pPr marL="182880" indent="-182880" algn="l" defTabSz="457200" rtl="0">
                <a:lnSpc>
                  <a:spcPct val="150000"/>
                </a:lnSpc>
                <a:buFont typeface="+mj-lt"/>
                <a:buAutoNum type="arabicPeriod"/>
                <a:defRPr/>
              </a:pPr>
              <a:r>
                <a:rPr lang="en-US" sz="900" kern="1200" dirty="0">
                  <a:solidFill>
                    <a:prstClr val="black"/>
                  </a:solidFill>
                  <a:latin typeface="Calibri" panose="020F0502020204030204"/>
                  <a:ea typeface="+mn-ea"/>
                  <a:cs typeface="+mn-cs"/>
                </a:rPr>
                <a:t>CN. SA L ASSY</a:t>
              </a:r>
            </a:p>
            <a:p>
              <a:pPr marL="182880" indent="-182880" algn="l" defTabSz="457200" rtl="0">
                <a:lnSpc>
                  <a:spcPct val="150000"/>
                </a:lnSpc>
                <a:buFont typeface="+mj-lt"/>
                <a:buAutoNum type="arabicPeriod"/>
                <a:defRPr/>
              </a:pPr>
              <a:r>
                <a:rPr lang="en-US" sz="900" kern="1200" dirty="0">
                  <a:solidFill>
                    <a:prstClr val="black"/>
                  </a:solidFill>
                  <a:latin typeface="Calibri" panose="020F0502020204030204"/>
                  <a:ea typeface="+mn-ea"/>
                  <a:cs typeface="+mn-cs"/>
                </a:rPr>
                <a:t>CN. SA R ASSY</a:t>
              </a:r>
            </a:p>
            <a:p>
              <a:pPr marL="182880" indent="-182880" algn="l" defTabSz="457200" rtl="0">
                <a:lnSpc>
                  <a:spcPct val="150000"/>
                </a:lnSpc>
                <a:buFont typeface="+mj-lt"/>
                <a:buAutoNum type="arabicPeriod"/>
                <a:defRPr/>
              </a:pPr>
              <a:r>
                <a:rPr lang="en-US" sz="900" kern="1200" dirty="0">
                  <a:solidFill>
                    <a:prstClr val="black"/>
                  </a:solidFill>
                  <a:latin typeface="Calibri" panose="020F0502020204030204"/>
                  <a:ea typeface="+mn-ea"/>
                  <a:cs typeface="+mn-cs"/>
                </a:rPr>
                <a:t>CN. SA CHECK</a:t>
              </a:r>
            </a:p>
            <a:p>
              <a:pPr marL="182880" indent="-182880" algn="l" defTabSz="457200" rtl="0">
                <a:buFont typeface="+mj-lt"/>
                <a:buAutoNum type="arabicPeriod"/>
                <a:defRPr/>
              </a:pPr>
              <a:endParaRPr lang="en-US" sz="900" kern="1200" dirty="0">
                <a:solidFill>
                  <a:prstClr val="black"/>
                </a:solidFill>
                <a:latin typeface="Calibri" panose="020F0502020204030204"/>
                <a:ea typeface="+mn-ea"/>
                <a:cs typeface="+mn-cs"/>
              </a:endParaRPr>
            </a:p>
          </p:txBody>
        </p:sp>
        <p:sp>
          <p:nvSpPr>
            <p:cNvPr id="430" name="TextBox 429">
              <a:extLst>
                <a:ext uri="{FF2B5EF4-FFF2-40B4-BE49-F238E27FC236}">
                  <a16:creationId xmlns:a16="http://schemas.microsoft.com/office/drawing/2014/main" id="{E2494C5B-B928-A599-D234-FEEB91D7F29C}"/>
                </a:ext>
              </a:extLst>
            </p:cNvPr>
            <p:cNvSpPr txBox="1"/>
            <p:nvPr/>
          </p:nvSpPr>
          <p:spPr>
            <a:xfrm>
              <a:off x="7357248" y="1081735"/>
              <a:ext cx="1769203" cy="1361911"/>
            </a:xfrm>
            <a:prstGeom prst="rect">
              <a:avLst/>
            </a:prstGeom>
            <a:noFill/>
          </p:spPr>
          <p:txBody>
            <a:bodyPr wrap="square" rtlCol="0">
              <a:spAutoFit/>
            </a:bodyPr>
            <a:lstStyle/>
            <a:p>
              <a:pPr marL="228600" indent="-228600" algn="l" defTabSz="457200" rtl="0">
                <a:lnSpc>
                  <a:spcPct val="150000"/>
                </a:lnSpc>
                <a:buFontTx/>
                <a:buAutoNum type="arabicPeriod" startAt="6"/>
                <a:defRPr/>
              </a:pPr>
              <a:r>
                <a:rPr lang="en-US" sz="900" kern="1200" dirty="0">
                  <a:solidFill>
                    <a:prstClr val="black"/>
                  </a:solidFill>
                  <a:latin typeface="Calibri" panose="020F0502020204030204"/>
                  <a:ea typeface="+mn-ea"/>
                  <a:cs typeface="+mn-cs"/>
                </a:rPr>
                <a:t>TRANSFER (MAIN)</a:t>
              </a:r>
            </a:p>
            <a:p>
              <a:pPr marL="228600" indent="-228600" algn="l" defTabSz="457200" rtl="0">
                <a:lnSpc>
                  <a:spcPct val="150000"/>
                </a:lnSpc>
                <a:buFontTx/>
                <a:buAutoNum type="arabicPeriod" startAt="6"/>
                <a:defRPr/>
              </a:pPr>
              <a:r>
                <a:rPr lang="en-US" sz="900" kern="1200" dirty="0">
                  <a:solidFill>
                    <a:prstClr val="black"/>
                  </a:solidFill>
                  <a:latin typeface="Calibri" panose="020F0502020204030204"/>
                  <a:ea typeface="+mn-ea"/>
                  <a:cs typeface="+mn-cs"/>
                </a:rPr>
                <a:t>CN. SA SUPPLY</a:t>
              </a:r>
            </a:p>
            <a:p>
              <a:pPr marL="228600" indent="-228600" algn="l" defTabSz="457200" rtl="0">
                <a:lnSpc>
                  <a:spcPct val="150000"/>
                </a:lnSpc>
                <a:buFontTx/>
                <a:buAutoNum type="arabicPeriod" startAt="6"/>
                <a:defRPr/>
              </a:pPr>
              <a:r>
                <a:rPr lang="en-US" sz="1050" b="1" kern="1200" dirty="0">
                  <a:solidFill>
                    <a:prstClr val="black"/>
                  </a:solidFill>
                  <a:latin typeface="Calibri" panose="020F0502020204030204"/>
                  <a:ea typeface="+mn-ea"/>
                  <a:cs typeface="+mn-cs"/>
                </a:rPr>
                <a:t>TERMINAL CHECK/QR</a:t>
              </a:r>
            </a:p>
            <a:p>
              <a:pPr marL="228600" indent="-228600" algn="l" defTabSz="457200" rtl="0">
                <a:lnSpc>
                  <a:spcPct val="150000"/>
                </a:lnSpc>
                <a:buFontTx/>
                <a:buAutoNum type="arabicPeriod" startAt="6"/>
                <a:defRPr/>
              </a:pPr>
              <a:r>
                <a:rPr lang="en-US" sz="900" kern="1200" dirty="0">
                  <a:solidFill>
                    <a:prstClr val="black"/>
                  </a:solidFill>
                  <a:latin typeface="Calibri" panose="020F0502020204030204"/>
                  <a:ea typeface="+mn-ea"/>
                  <a:cs typeface="+mn-cs"/>
                </a:rPr>
                <a:t>CN. SA DISCHARGE</a:t>
              </a:r>
            </a:p>
            <a:p>
              <a:pPr marL="228600" indent="-228600" algn="l" defTabSz="457200" rtl="0">
                <a:lnSpc>
                  <a:spcPct val="150000"/>
                </a:lnSpc>
                <a:buFontTx/>
                <a:buAutoNum type="arabicPeriod" startAt="6"/>
                <a:defRPr/>
              </a:pPr>
              <a:r>
                <a:rPr lang="en-US" sz="900" kern="1200" dirty="0">
                  <a:solidFill>
                    <a:prstClr val="black"/>
                  </a:solidFill>
                  <a:latin typeface="Calibri" panose="020F0502020204030204"/>
                  <a:ea typeface="+mn-ea"/>
                  <a:cs typeface="+mn-cs"/>
                </a:rPr>
                <a:t>TRAY CHANGER</a:t>
              </a:r>
            </a:p>
            <a:p>
              <a:pPr marL="228600" indent="-228600" algn="l" defTabSz="457200" rtl="0">
                <a:lnSpc>
                  <a:spcPct val="150000"/>
                </a:lnSpc>
                <a:buFontTx/>
                <a:buAutoNum type="arabicPeriod" startAt="6"/>
                <a:defRPr/>
              </a:pPr>
              <a:endParaRPr lang="en-US" sz="900" kern="1200" dirty="0">
                <a:solidFill>
                  <a:prstClr val="black"/>
                </a:solidFill>
                <a:latin typeface="Calibri" panose="020F0502020204030204"/>
                <a:ea typeface="+mn-ea"/>
                <a:cs typeface="+mn-cs"/>
              </a:endParaRPr>
            </a:p>
          </p:txBody>
        </p:sp>
      </p:grpSp>
      <p:sp>
        <p:nvSpPr>
          <p:cNvPr id="431" name="Rectangle 430">
            <a:extLst>
              <a:ext uri="{FF2B5EF4-FFF2-40B4-BE49-F238E27FC236}">
                <a16:creationId xmlns:a16="http://schemas.microsoft.com/office/drawing/2014/main" id="{6CFF3AFA-DB94-ED8F-424F-08B30BA8BD92}"/>
              </a:ext>
            </a:extLst>
          </p:cNvPr>
          <p:cNvSpPr/>
          <p:nvPr/>
        </p:nvSpPr>
        <p:spPr>
          <a:xfrm>
            <a:off x="6337969" y="587615"/>
            <a:ext cx="2294168" cy="261610"/>
          </a:xfrm>
          <a:prstGeom prst="rect">
            <a:avLst/>
          </a:prstGeom>
          <a:solidFill>
            <a:srgbClr val="FF0000"/>
          </a:solidFill>
        </p:spPr>
        <p:txBody>
          <a:bodyPr wrap="square">
            <a:spAutoFit/>
          </a:bodyPr>
          <a:lstStyle/>
          <a:p>
            <a:pPr algn="l" defTabSz="457200" rtl="0">
              <a:defRPr/>
            </a:pPr>
            <a:r>
              <a:rPr lang="en-US" sz="1100" kern="1200" dirty="0">
                <a:solidFill>
                  <a:prstClr val="white"/>
                </a:solidFill>
                <a:latin typeface="Calibri" panose="020F0502020204030204"/>
                <a:ea typeface="+mn-ea"/>
                <a:cs typeface="+mn-cs"/>
              </a:rPr>
              <a:t>Detail Process M/C Block 8 :</a:t>
            </a:r>
            <a:endParaRPr lang="en-US" sz="2000" kern="1200" dirty="0">
              <a:solidFill>
                <a:prstClr val="white"/>
              </a:solidFill>
              <a:latin typeface="Calibri" panose="020F0502020204030204"/>
              <a:ea typeface="+mn-ea"/>
              <a:cs typeface="+mn-cs"/>
            </a:endParaRPr>
          </a:p>
        </p:txBody>
      </p:sp>
      <p:cxnSp>
        <p:nvCxnSpPr>
          <p:cNvPr id="432" name="Elbow Connector 40">
            <a:extLst>
              <a:ext uri="{FF2B5EF4-FFF2-40B4-BE49-F238E27FC236}">
                <a16:creationId xmlns:a16="http://schemas.microsoft.com/office/drawing/2014/main" id="{5C797688-B51E-78EA-8F3D-2F8A21A20F36}"/>
              </a:ext>
            </a:extLst>
          </p:cNvPr>
          <p:cNvCxnSpPr>
            <a:cxnSpLocks/>
            <a:endCxn id="431" idx="1"/>
          </p:cNvCxnSpPr>
          <p:nvPr/>
        </p:nvCxnSpPr>
        <p:spPr>
          <a:xfrm flipV="1">
            <a:off x="5284470" y="718420"/>
            <a:ext cx="1053499" cy="869883"/>
          </a:xfrm>
          <a:prstGeom prst="bentConnector3">
            <a:avLst>
              <a:gd name="adj1" fmla="val 59945"/>
            </a:avLst>
          </a:prstGeom>
          <a:noFill/>
          <a:ln w="19050" cap="flat" cmpd="sng" algn="ctr">
            <a:solidFill>
              <a:srgbClr val="C00000"/>
            </a:solidFill>
            <a:prstDash val="sysDash"/>
            <a:miter lim="800000"/>
            <a:tailEnd type="triangle"/>
          </a:ln>
          <a:effectLst/>
        </p:spPr>
      </p:cxnSp>
      <p:sp>
        <p:nvSpPr>
          <p:cNvPr id="433" name="Rectangle 432">
            <a:extLst>
              <a:ext uri="{FF2B5EF4-FFF2-40B4-BE49-F238E27FC236}">
                <a16:creationId xmlns:a16="http://schemas.microsoft.com/office/drawing/2014/main" id="{E4AC921F-9F4A-ED2C-0F60-C79F010A065D}"/>
              </a:ext>
            </a:extLst>
          </p:cNvPr>
          <p:cNvSpPr/>
          <p:nvPr/>
        </p:nvSpPr>
        <p:spPr>
          <a:xfrm>
            <a:off x="7370574" y="1348947"/>
            <a:ext cx="1548138" cy="208897"/>
          </a:xfrm>
          <a:prstGeom prst="rect">
            <a:avLst/>
          </a:prstGeom>
          <a:noFill/>
          <a:ln w="12700" cap="flat" cmpd="sng" algn="ctr">
            <a:solidFill>
              <a:srgbClr val="70AD47"/>
            </a:solidFill>
            <a:prstDash val="sysDash"/>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4" name="Rounded Rectangle 164">
            <a:extLst>
              <a:ext uri="{FF2B5EF4-FFF2-40B4-BE49-F238E27FC236}">
                <a16:creationId xmlns:a16="http://schemas.microsoft.com/office/drawing/2014/main" id="{14EE910B-EDE6-1455-50E6-23C38A316925}"/>
              </a:ext>
            </a:extLst>
          </p:cNvPr>
          <p:cNvSpPr/>
          <p:nvPr/>
        </p:nvSpPr>
        <p:spPr>
          <a:xfrm>
            <a:off x="6236725" y="2056796"/>
            <a:ext cx="2631491" cy="385548"/>
          </a:xfrm>
          <a:prstGeom prst="roundRect">
            <a:avLst/>
          </a:prstGeom>
          <a:solidFill>
            <a:srgbClr val="70AD47">
              <a:lumMod val="60000"/>
              <a:lumOff val="40000"/>
            </a:srgbClr>
          </a:solidFill>
          <a:ln w="12700" cap="flat" cmpd="sng" algn="ctr">
            <a:solidFill>
              <a:srgbClr val="70AD47"/>
            </a:solid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prstClr val="white"/>
                </a:solidFill>
                <a:effectLst/>
                <a:uLnTx/>
                <a:uFillTx/>
                <a:latin typeface="Calibri" panose="020F0502020204030204"/>
                <a:ea typeface="+mn-ea"/>
                <a:cs typeface="+mn-cs"/>
              </a:rPr>
              <a:t>POSSIBLE TO </a:t>
            </a:r>
            <a:r>
              <a:rPr kumimoji="0" lang="en-US" sz="1050" b="1" i="0" u="none" strike="noStrike" kern="1200" cap="none" spc="0" normalizeH="0" baseline="0" noProof="0" dirty="0" smtClean="0">
                <a:ln>
                  <a:noFill/>
                </a:ln>
                <a:solidFill>
                  <a:prstClr val="white"/>
                </a:solidFill>
                <a:effectLst/>
                <a:uLnTx/>
                <a:uFillTx/>
                <a:latin typeface="Calibri" panose="020F0502020204030204"/>
                <a:ea typeface="+mn-ea"/>
                <a:cs typeface="+mn-cs"/>
              </a:rPr>
              <a:t>IMPROVE BECAUSE</a:t>
            </a:r>
            <a:r>
              <a:rPr kumimoji="0" lang="en-US" sz="1050" b="1" i="0" u="none" strike="noStrike" kern="1200" cap="none" spc="0" normalizeH="0" noProof="0" dirty="0" smtClean="0">
                <a:ln>
                  <a:noFill/>
                </a:ln>
                <a:solidFill>
                  <a:prstClr val="white"/>
                </a:solidFill>
                <a:effectLst/>
                <a:uLnTx/>
                <a:uFillTx/>
                <a:latin typeface="Calibri" panose="020F0502020204030204"/>
                <a:ea typeface="+mn-ea"/>
                <a:cs typeface="+mn-cs"/>
              </a:rPr>
              <a:t> </a:t>
            </a:r>
            <a:r>
              <a:rPr kumimoji="0" lang="en-US" sz="1050" b="1" i="0" u="none" strike="noStrike" kern="1200" cap="none" spc="0" normalizeH="0" noProof="0" dirty="0" smtClean="0">
                <a:ln>
                  <a:noFill/>
                </a:ln>
                <a:solidFill>
                  <a:srgbClr val="FF0000"/>
                </a:solidFill>
                <a:effectLst/>
                <a:uLnTx/>
                <a:uFillTx/>
                <a:latin typeface="Calibri" panose="020F0502020204030204"/>
                <a:ea typeface="+mn-ea"/>
                <a:cs typeface="+mn-cs"/>
              </a:rPr>
              <a:t>CT=2.8 SECOND</a:t>
            </a:r>
            <a:endParaRPr kumimoji="0" lang="en-US" sz="1050" b="1"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cxnSp>
        <p:nvCxnSpPr>
          <p:cNvPr id="435" name="Elbow Connector 46">
            <a:extLst>
              <a:ext uri="{FF2B5EF4-FFF2-40B4-BE49-F238E27FC236}">
                <a16:creationId xmlns:a16="http://schemas.microsoft.com/office/drawing/2014/main" id="{93A360B2-C51A-47FB-1DE3-1180DF6DCCB8}"/>
              </a:ext>
            </a:extLst>
          </p:cNvPr>
          <p:cNvCxnSpPr>
            <a:stCxn id="433" idx="1"/>
          </p:cNvCxnSpPr>
          <p:nvPr/>
        </p:nvCxnSpPr>
        <p:spPr>
          <a:xfrm rot="10800000" flipV="1">
            <a:off x="7302252" y="1453396"/>
            <a:ext cx="68322" cy="603400"/>
          </a:xfrm>
          <a:prstGeom prst="bentConnector2">
            <a:avLst/>
          </a:prstGeom>
          <a:noFill/>
          <a:ln w="12700" cap="flat" cmpd="sng" algn="ctr">
            <a:solidFill>
              <a:srgbClr val="70AD47"/>
            </a:solidFill>
            <a:prstDash val="solid"/>
            <a:miter lim="800000"/>
            <a:tailEnd type="triangle"/>
          </a:ln>
          <a:effectLst/>
        </p:spPr>
      </p:cxnSp>
      <p:sp>
        <p:nvSpPr>
          <p:cNvPr id="463" name="Rectangle 462">
            <a:extLst>
              <a:ext uri="{FF2B5EF4-FFF2-40B4-BE49-F238E27FC236}">
                <a16:creationId xmlns:a16="http://schemas.microsoft.com/office/drawing/2014/main" id="{EF1E13FD-CCE5-C893-5D1B-78B01CFBB703}"/>
              </a:ext>
            </a:extLst>
          </p:cNvPr>
          <p:cNvSpPr/>
          <p:nvPr/>
        </p:nvSpPr>
        <p:spPr>
          <a:xfrm>
            <a:off x="65383" y="464959"/>
            <a:ext cx="8964318" cy="2017891"/>
          </a:xfrm>
          <a:prstGeom prst="rect">
            <a:avLst/>
          </a:prstGeom>
          <a:noFill/>
          <a:ln w="19050" cap="flat" cmpd="sng" algn="ctr">
            <a:solidFill>
              <a:schemeClr val="tx1"/>
            </a:solid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67" name="Rectangle 466">
            <a:extLst>
              <a:ext uri="{FF2B5EF4-FFF2-40B4-BE49-F238E27FC236}">
                <a16:creationId xmlns:a16="http://schemas.microsoft.com/office/drawing/2014/main" id="{91C8EE4F-D699-94CD-CE71-0880D832F522}"/>
              </a:ext>
            </a:extLst>
          </p:cNvPr>
          <p:cNvSpPr/>
          <p:nvPr/>
        </p:nvSpPr>
        <p:spPr>
          <a:xfrm>
            <a:off x="3561227" y="2542849"/>
            <a:ext cx="5468474" cy="1888652"/>
          </a:xfrm>
          <a:prstGeom prst="rect">
            <a:avLst/>
          </a:prstGeom>
          <a:noFill/>
          <a:ln w="19050" cap="flat" cmpd="sng" algn="ctr">
            <a:solidFill>
              <a:schemeClr val="tx1"/>
            </a:solid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468" name="Group 467">
            <a:extLst>
              <a:ext uri="{FF2B5EF4-FFF2-40B4-BE49-F238E27FC236}">
                <a16:creationId xmlns:a16="http://schemas.microsoft.com/office/drawing/2014/main" id="{B5CD1F18-A91F-FF53-1D98-BC698FD3BBAC}"/>
              </a:ext>
            </a:extLst>
          </p:cNvPr>
          <p:cNvGrpSpPr/>
          <p:nvPr/>
        </p:nvGrpSpPr>
        <p:grpSpPr>
          <a:xfrm>
            <a:off x="4057311" y="2614000"/>
            <a:ext cx="4705696" cy="226098"/>
            <a:chOff x="471332" y="1422835"/>
            <a:chExt cx="2019364" cy="210154"/>
          </a:xfrm>
        </p:grpSpPr>
        <p:sp>
          <p:nvSpPr>
            <p:cNvPr id="469" name="Rectangle 468">
              <a:extLst>
                <a:ext uri="{FF2B5EF4-FFF2-40B4-BE49-F238E27FC236}">
                  <a16:creationId xmlns:a16="http://schemas.microsoft.com/office/drawing/2014/main" id="{2F4B10A2-411A-BF01-1DC8-4370408AAC6C}"/>
                </a:ext>
              </a:extLst>
            </p:cNvPr>
            <p:cNvSpPr/>
            <p:nvPr/>
          </p:nvSpPr>
          <p:spPr>
            <a:xfrm>
              <a:off x="471332" y="1429934"/>
              <a:ext cx="2019364" cy="179389"/>
            </a:xfrm>
            <a:prstGeom prst="rect">
              <a:avLst/>
            </a:prstGeom>
            <a:solidFill>
              <a:srgbClr val="6998AB"/>
            </a:solidFill>
            <a:ln w="12700" cap="flat" cmpd="sng" algn="ctr">
              <a:no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70" name="Rectangle 469">
              <a:extLst>
                <a:ext uri="{FF2B5EF4-FFF2-40B4-BE49-F238E27FC236}">
                  <a16:creationId xmlns:a16="http://schemas.microsoft.com/office/drawing/2014/main" id="{17E6A2A7-5BD7-A70D-F447-E7B101C8E20B}"/>
                </a:ext>
              </a:extLst>
            </p:cNvPr>
            <p:cNvSpPr/>
            <p:nvPr/>
          </p:nvSpPr>
          <p:spPr>
            <a:xfrm>
              <a:off x="873739" y="1422835"/>
              <a:ext cx="1070015" cy="210154"/>
            </a:xfrm>
            <a:prstGeom prst="rect">
              <a:avLst/>
            </a:prstGeom>
          </p:spPr>
          <p:txBody>
            <a:bodyPr wrap="non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FFFFFF"/>
                  </a:solidFill>
                  <a:effectLst/>
                  <a:uLnTx/>
                  <a:uFillTx/>
                  <a:latin typeface="Calibri" panose="020F0502020204030204"/>
                  <a:ea typeface="+mn-ea"/>
                  <a:cs typeface="+mn-cs"/>
                </a:rPr>
                <a:t>ANALYZE BLOCK 8</a:t>
              </a:r>
            </a:p>
          </p:txBody>
        </p:sp>
      </p:grpSp>
      <p:sp>
        <p:nvSpPr>
          <p:cNvPr id="479" name="Rectangle 478">
            <a:extLst>
              <a:ext uri="{FF2B5EF4-FFF2-40B4-BE49-F238E27FC236}">
                <a16:creationId xmlns:a16="http://schemas.microsoft.com/office/drawing/2014/main" id="{72565F8E-B8ED-C637-A46C-AEF97AB8BFE3}"/>
              </a:ext>
            </a:extLst>
          </p:cNvPr>
          <p:cNvSpPr/>
          <p:nvPr/>
        </p:nvSpPr>
        <p:spPr>
          <a:xfrm>
            <a:off x="73618" y="2542848"/>
            <a:ext cx="3385229" cy="1888653"/>
          </a:xfrm>
          <a:prstGeom prst="rect">
            <a:avLst/>
          </a:prstGeom>
          <a:noFill/>
          <a:ln w="19050" cap="flat" cmpd="sng" algn="ctr">
            <a:solidFill>
              <a:schemeClr val="tx1"/>
            </a:solid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B759D2B-A39F-CDBE-D61B-6F2236759B5F}"/>
              </a:ext>
            </a:extLst>
          </p:cNvPr>
          <p:cNvSpPr txBox="1">
            <a:spLocks/>
          </p:cNvSpPr>
          <p:nvPr/>
        </p:nvSpPr>
        <p:spPr>
          <a:xfrm>
            <a:off x="208452" y="75671"/>
            <a:ext cx="6492264" cy="495224"/>
          </a:xfrm>
          <a:prstGeom prst="rect">
            <a:avLst/>
          </a:prstGeom>
        </p:spPr>
        <p:txBody>
          <a:bodyPr wrap="square" lIns="0" tIns="0" rIns="0" bIns="0">
            <a:normAutofit/>
          </a:bodyPr>
          <a:lstStyle>
            <a:lvl1pPr>
              <a:defRPr sz="2800" b="1" i="1">
                <a:solidFill>
                  <a:schemeClr val="tx1"/>
                </a:solidFill>
                <a:latin typeface="Carlito"/>
                <a:ea typeface="+mj-ea"/>
                <a:cs typeface="Carlito"/>
              </a:defRPr>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200" i="0" u="none" strike="noStrike" kern="0" cap="none" spc="0" normalizeH="0" baseline="0" noProof="0" dirty="0" smtClean="0">
                <a:ln>
                  <a:noFill/>
                </a:ln>
                <a:solidFill>
                  <a:sysClr val="windowText" lastClr="000000"/>
                </a:solidFill>
                <a:effectLst/>
                <a:uLnTx/>
                <a:uFillTx/>
                <a:latin typeface="Arial Unicode MS" panose="020B0604020202020204" pitchFamily="34" charset="-128"/>
                <a:ea typeface="Arial Unicode MS" panose="020B0604020202020204" pitchFamily="34" charset="-128"/>
                <a:cs typeface="Arial Unicode MS" panose="020B0604020202020204" pitchFamily="34" charset="-128"/>
              </a:rPr>
              <a:t>➈ </a:t>
            </a:r>
            <a:r>
              <a:rPr lang="en-US" sz="1800" i="0" dirty="0">
                <a:solidFill>
                  <a:sysClr val="windowText" lastClr="000000"/>
                </a:solidFill>
                <a:ea typeface="Verdana"/>
              </a:rPr>
              <a:t>CASE STUDY </a:t>
            </a:r>
            <a:r>
              <a:rPr lang="en-US" sz="1800" i="0" dirty="0" smtClean="0">
                <a:solidFill>
                  <a:sysClr val="windowText" lastClr="000000"/>
                </a:solidFill>
                <a:ea typeface="Verdana"/>
              </a:rPr>
              <a:t>1 </a:t>
            </a:r>
            <a:r>
              <a:rPr lang="en-US" sz="1800" i="0" dirty="0">
                <a:solidFill>
                  <a:sysClr val="windowText" lastClr="000000"/>
                </a:solidFill>
                <a:ea typeface="Verdana"/>
              </a:rPr>
              <a:t>: PRODUCTIVITY IMPROVEMENT</a:t>
            </a:r>
          </a:p>
        </p:txBody>
      </p:sp>
      <p:pic>
        <p:nvPicPr>
          <p:cNvPr id="11" name="Picture 10">
            <a:extLst>
              <a:ext uri="{FF2B5EF4-FFF2-40B4-BE49-F238E27FC236}">
                <a16:creationId xmlns:a16="http://schemas.microsoft.com/office/drawing/2014/main" id="{9B49DB30-9F3F-760A-DE28-BAA1E6AD58DE}"/>
              </a:ext>
            </a:extLst>
          </p:cNvPr>
          <p:cNvPicPr>
            <a:picLocks noChangeAspect="1"/>
          </p:cNvPicPr>
          <p:nvPr/>
        </p:nvPicPr>
        <p:blipFill>
          <a:blip r:embed="rId4"/>
          <a:stretch>
            <a:fillRect/>
          </a:stretch>
        </p:blipFill>
        <p:spPr>
          <a:xfrm>
            <a:off x="203515" y="539055"/>
            <a:ext cx="258280" cy="258280"/>
          </a:xfrm>
          <a:prstGeom prst="rect">
            <a:avLst/>
          </a:prstGeom>
        </p:spPr>
      </p:pic>
      <p:pic>
        <p:nvPicPr>
          <p:cNvPr id="13" name="Picture 12">
            <a:extLst>
              <a:ext uri="{FF2B5EF4-FFF2-40B4-BE49-F238E27FC236}">
                <a16:creationId xmlns:a16="http://schemas.microsoft.com/office/drawing/2014/main" id="{A9F017A0-CB04-304E-CBE0-92797B850E36}"/>
              </a:ext>
            </a:extLst>
          </p:cNvPr>
          <p:cNvPicPr>
            <a:picLocks noChangeAspect="1"/>
          </p:cNvPicPr>
          <p:nvPr/>
        </p:nvPicPr>
        <p:blipFill>
          <a:blip r:embed="rId5"/>
          <a:stretch>
            <a:fillRect/>
          </a:stretch>
        </p:blipFill>
        <p:spPr>
          <a:xfrm>
            <a:off x="186462" y="1303846"/>
            <a:ext cx="236782" cy="236782"/>
          </a:xfrm>
          <a:prstGeom prst="rect">
            <a:avLst/>
          </a:prstGeom>
        </p:spPr>
      </p:pic>
      <p:pic>
        <p:nvPicPr>
          <p:cNvPr id="15" name="Picture 14">
            <a:extLst>
              <a:ext uri="{FF2B5EF4-FFF2-40B4-BE49-F238E27FC236}">
                <a16:creationId xmlns:a16="http://schemas.microsoft.com/office/drawing/2014/main" id="{7792ACE6-7F96-37B4-3A30-D0EA282AD1C2}"/>
              </a:ext>
            </a:extLst>
          </p:cNvPr>
          <p:cNvPicPr>
            <a:picLocks noChangeAspect="1"/>
          </p:cNvPicPr>
          <p:nvPr/>
        </p:nvPicPr>
        <p:blipFill>
          <a:blip r:embed="rId6"/>
          <a:stretch>
            <a:fillRect/>
          </a:stretch>
        </p:blipFill>
        <p:spPr>
          <a:xfrm>
            <a:off x="171509" y="2603537"/>
            <a:ext cx="250460" cy="250460"/>
          </a:xfrm>
          <a:prstGeom prst="rect">
            <a:avLst/>
          </a:prstGeom>
        </p:spPr>
      </p:pic>
      <p:grpSp>
        <p:nvGrpSpPr>
          <p:cNvPr id="18" name="Group 17">
            <a:extLst>
              <a:ext uri="{FF2B5EF4-FFF2-40B4-BE49-F238E27FC236}">
                <a16:creationId xmlns:a16="http://schemas.microsoft.com/office/drawing/2014/main" id="{C024AB51-D232-9A61-625A-867DBC80A050}"/>
              </a:ext>
            </a:extLst>
          </p:cNvPr>
          <p:cNvGrpSpPr/>
          <p:nvPr/>
        </p:nvGrpSpPr>
        <p:grpSpPr>
          <a:xfrm>
            <a:off x="479400" y="2606243"/>
            <a:ext cx="1659668" cy="253916"/>
            <a:chOff x="471332" y="1411844"/>
            <a:chExt cx="2019364" cy="258380"/>
          </a:xfrm>
        </p:grpSpPr>
        <p:sp>
          <p:nvSpPr>
            <p:cNvPr id="19" name="Rectangle 18">
              <a:extLst>
                <a:ext uri="{FF2B5EF4-FFF2-40B4-BE49-F238E27FC236}">
                  <a16:creationId xmlns:a16="http://schemas.microsoft.com/office/drawing/2014/main" id="{476710F5-4AB8-2823-9695-0938503A2FAA}"/>
                </a:ext>
              </a:extLst>
            </p:cNvPr>
            <p:cNvSpPr/>
            <p:nvPr/>
          </p:nvSpPr>
          <p:spPr>
            <a:xfrm>
              <a:off x="471332" y="1429933"/>
              <a:ext cx="2019364" cy="222204"/>
            </a:xfrm>
            <a:prstGeom prst="rect">
              <a:avLst/>
            </a:prstGeom>
            <a:solidFill>
              <a:srgbClr val="6998AB"/>
            </a:solidFill>
            <a:ln w="12700" cap="flat" cmpd="sng" algn="ctr">
              <a:no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25738645-7188-FCBE-957F-AE0D6220F937}"/>
                </a:ext>
              </a:extLst>
            </p:cNvPr>
            <p:cNvSpPr/>
            <p:nvPr/>
          </p:nvSpPr>
          <p:spPr>
            <a:xfrm>
              <a:off x="799418" y="1411844"/>
              <a:ext cx="1334477" cy="258380"/>
            </a:xfrm>
            <a:prstGeom prst="rect">
              <a:avLst/>
            </a:prstGeom>
          </p:spPr>
          <p:txBody>
            <a:bodyPr wrap="non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FFFFFF"/>
                  </a:solidFill>
                  <a:effectLst/>
                  <a:uLnTx/>
                  <a:uFillTx/>
                  <a:latin typeface="Calibri" panose="020F0502020204030204"/>
                  <a:ea typeface="+mn-ea"/>
                  <a:cs typeface="+mn-cs"/>
                </a:rPr>
                <a:t>PLAN SCHEDULE</a:t>
              </a:r>
            </a:p>
          </p:txBody>
        </p:sp>
      </p:grpSp>
      <p:sp>
        <p:nvSpPr>
          <p:cNvPr id="22" name="TextBox 21">
            <a:extLst>
              <a:ext uri="{FF2B5EF4-FFF2-40B4-BE49-F238E27FC236}">
                <a16:creationId xmlns:a16="http://schemas.microsoft.com/office/drawing/2014/main" id="{6185E6D9-C2C6-57E9-FED7-DDE3927B6105}"/>
              </a:ext>
            </a:extLst>
          </p:cNvPr>
          <p:cNvSpPr txBox="1"/>
          <p:nvPr/>
        </p:nvSpPr>
        <p:spPr>
          <a:xfrm>
            <a:off x="1726923" y="6460413"/>
            <a:ext cx="7208559" cy="338554"/>
          </a:xfrm>
          <a:prstGeom prst="rect">
            <a:avLst/>
          </a:prstGeom>
          <a:noFill/>
        </p:spPr>
        <p:txBody>
          <a:bodyPr wrap="square" rtlCol="0">
            <a:spAutoFit/>
          </a:bodyPr>
          <a:lstStyle/>
          <a:p>
            <a:pPr algn="ctr"/>
            <a:r>
              <a:rPr lang="en-US" sz="1600" dirty="0">
                <a:solidFill>
                  <a:schemeClr val="tx1"/>
                </a:solidFill>
                <a:effectLst>
                  <a:outerShdw blurRad="38100" dist="38100" dir="2700000" algn="tl">
                    <a:srgbClr val="000000">
                      <a:alpha val="43137"/>
                    </a:srgbClr>
                  </a:outerShdw>
                </a:effectLst>
                <a:highlight>
                  <a:srgbClr val="FFFF00"/>
                </a:highlight>
              </a:rPr>
              <a:t>Over cycle time causes a decrease in productivity</a:t>
            </a:r>
            <a:endParaRPr lang="en-US" sz="1600" b="1" dirty="0">
              <a:solidFill>
                <a:schemeClr val="tx1"/>
              </a:solidFill>
              <a:effectLst>
                <a:outerShdw blurRad="38100" dist="38100" dir="2700000" algn="tl">
                  <a:srgbClr val="000000">
                    <a:alpha val="43137"/>
                  </a:srgbClr>
                </a:outerShdw>
              </a:effectLst>
              <a:highlight>
                <a:srgbClr val="FFFF00"/>
              </a:highlight>
            </a:endParaRPr>
          </a:p>
        </p:txBody>
      </p:sp>
      <p:cxnSp>
        <p:nvCxnSpPr>
          <p:cNvPr id="29" name="Straight Arrow Connector 28">
            <a:extLst>
              <a:ext uri="{FF2B5EF4-FFF2-40B4-BE49-F238E27FC236}">
                <a16:creationId xmlns:a16="http://schemas.microsoft.com/office/drawing/2014/main" id="{C08519E6-778F-EB11-E54D-FA5EC2A05A14}"/>
              </a:ext>
            </a:extLst>
          </p:cNvPr>
          <p:cNvCxnSpPr>
            <a:cxnSpLocks/>
          </p:cNvCxnSpPr>
          <p:nvPr/>
        </p:nvCxnSpPr>
        <p:spPr>
          <a:xfrm>
            <a:off x="1481078" y="3325264"/>
            <a:ext cx="21539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9" name="Straight Arrow Connector 448">
            <a:extLst>
              <a:ext uri="{FF2B5EF4-FFF2-40B4-BE49-F238E27FC236}">
                <a16:creationId xmlns:a16="http://schemas.microsoft.com/office/drawing/2014/main" id="{2757A567-1F5C-695B-3E9E-2432D625848C}"/>
              </a:ext>
            </a:extLst>
          </p:cNvPr>
          <p:cNvCxnSpPr>
            <a:cxnSpLocks/>
          </p:cNvCxnSpPr>
          <p:nvPr/>
        </p:nvCxnSpPr>
        <p:spPr>
          <a:xfrm>
            <a:off x="1855694" y="3592215"/>
            <a:ext cx="14558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464" name="Picture 463">
            <a:extLst>
              <a:ext uri="{FF2B5EF4-FFF2-40B4-BE49-F238E27FC236}">
                <a16:creationId xmlns:a16="http://schemas.microsoft.com/office/drawing/2014/main" id="{32FF280F-668B-0930-CCD6-CA6AEA0D05CF}"/>
              </a:ext>
            </a:extLst>
          </p:cNvPr>
          <p:cNvPicPr>
            <a:picLocks noChangeAspect="1"/>
          </p:cNvPicPr>
          <p:nvPr/>
        </p:nvPicPr>
        <p:blipFill>
          <a:blip r:embed="rId7"/>
          <a:stretch>
            <a:fillRect/>
          </a:stretch>
        </p:blipFill>
        <p:spPr>
          <a:xfrm>
            <a:off x="3687606" y="2593830"/>
            <a:ext cx="259925" cy="259925"/>
          </a:xfrm>
          <a:prstGeom prst="rect">
            <a:avLst/>
          </a:prstGeom>
        </p:spPr>
      </p:pic>
      <p:pic>
        <p:nvPicPr>
          <p:cNvPr id="471" name="Picture 470">
            <a:extLst>
              <a:ext uri="{FF2B5EF4-FFF2-40B4-BE49-F238E27FC236}">
                <a16:creationId xmlns:a16="http://schemas.microsoft.com/office/drawing/2014/main" id="{24A8C3DD-3FC0-14AE-310A-798265E627C2}"/>
              </a:ext>
            </a:extLst>
          </p:cNvPr>
          <p:cNvPicPr>
            <a:picLocks noChangeAspect="1"/>
          </p:cNvPicPr>
          <p:nvPr/>
        </p:nvPicPr>
        <p:blipFill>
          <a:blip r:embed="rId8"/>
          <a:stretch>
            <a:fillRect/>
          </a:stretch>
        </p:blipFill>
        <p:spPr>
          <a:xfrm>
            <a:off x="142503" y="4549089"/>
            <a:ext cx="266916" cy="253916"/>
          </a:xfrm>
          <a:prstGeom prst="rect">
            <a:avLst/>
          </a:prstGeom>
        </p:spPr>
      </p:pic>
      <p:graphicFrame>
        <p:nvGraphicFramePr>
          <p:cNvPr id="5" name="Table 4"/>
          <p:cNvGraphicFramePr>
            <a:graphicFrameLocks noGrp="1"/>
          </p:cNvGraphicFramePr>
          <p:nvPr>
            <p:extLst>
              <p:ext uri="{D42A27DB-BD31-4B8C-83A1-F6EECF244321}">
                <p14:modId xmlns:p14="http://schemas.microsoft.com/office/powerpoint/2010/main" val="1517145206"/>
              </p:ext>
            </p:extLst>
          </p:nvPr>
        </p:nvGraphicFramePr>
        <p:xfrm>
          <a:off x="80807" y="2923557"/>
          <a:ext cx="3378039" cy="1418164"/>
        </p:xfrm>
        <a:graphic>
          <a:graphicData uri="http://schemas.openxmlformats.org/drawingml/2006/table">
            <a:tbl>
              <a:tblPr/>
              <a:tblGrid>
                <a:gridCol w="729192">
                  <a:extLst>
                    <a:ext uri="{9D8B030D-6E8A-4147-A177-3AD203B41FA5}">
                      <a16:colId xmlns:a16="http://schemas.microsoft.com/office/drawing/2014/main" val="3512018025"/>
                    </a:ext>
                  </a:extLst>
                </a:gridCol>
                <a:gridCol w="509715">
                  <a:extLst>
                    <a:ext uri="{9D8B030D-6E8A-4147-A177-3AD203B41FA5}">
                      <a16:colId xmlns:a16="http://schemas.microsoft.com/office/drawing/2014/main" val="512709171"/>
                    </a:ext>
                  </a:extLst>
                </a:gridCol>
                <a:gridCol w="178261">
                  <a:extLst>
                    <a:ext uri="{9D8B030D-6E8A-4147-A177-3AD203B41FA5}">
                      <a16:colId xmlns:a16="http://schemas.microsoft.com/office/drawing/2014/main" val="305902910"/>
                    </a:ext>
                  </a:extLst>
                </a:gridCol>
                <a:gridCol w="178261">
                  <a:extLst>
                    <a:ext uri="{9D8B030D-6E8A-4147-A177-3AD203B41FA5}">
                      <a16:colId xmlns:a16="http://schemas.microsoft.com/office/drawing/2014/main" val="2054556045"/>
                    </a:ext>
                  </a:extLst>
                </a:gridCol>
                <a:gridCol w="178261">
                  <a:extLst>
                    <a:ext uri="{9D8B030D-6E8A-4147-A177-3AD203B41FA5}">
                      <a16:colId xmlns:a16="http://schemas.microsoft.com/office/drawing/2014/main" val="1914426735"/>
                    </a:ext>
                  </a:extLst>
                </a:gridCol>
                <a:gridCol w="178261">
                  <a:extLst>
                    <a:ext uri="{9D8B030D-6E8A-4147-A177-3AD203B41FA5}">
                      <a16:colId xmlns:a16="http://schemas.microsoft.com/office/drawing/2014/main" val="2772716964"/>
                    </a:ext>
                  </a:extLst>
                </a:gridCol>
                <a:gridCol w="178261">
                  <a:extLst>
                    <a:ext uri="{9D8B030D-6E8A-4147-A177-3AD203B41FA5}">
                      <a16:colId xmlns:a16="http://schemas.microsoft.com/office/drawing/2014/main" val="2697544060"/>
                    </a:ext>
                  </a:extLst>
                </a:gridCol>
                <a:gridCol w="178261">
                  <a:extLst>
                    <a:ext uri="{9D8B030D-6E8A-4147-A177-3AD203B41FA5}">
                      <a16:colId xmlns:a16="http://schemas.microsoft.com/office/drawing/2014/main" val="3312730048"/>
                    </a:ext>
                  </a:extLst>
                </a:gridCol>
                <a:gridCol w="178261">
                  <a:extLst>
                    <a:ext uri="{9D8B030D-6E8A-4147-A177-3AD203B41FA5}">
                      <a16:colId xmlns:a16="http://schemas.microsoft.com/office/drawing/2014/main" val="627351719"/>
                    </a:ext>
                  </a:extLst>
                </a:gridCol>
                <a:gridCol w="178261">
                  <a:extLst>
                    <a:ext uri="{9D8B030D-6E8A-4147-A177-3AD203B41FA5}">
                      <a16:colId xmlns:a16="http://schemas.microsoft.com/office/drawing/2014/main" val="425832020"/>
                    </a:ext>
                  </a:extLst>
                </a:gridCol>
                <a:gridCol w="178261">
                  <a:extLst>
                    <a:ext uri="{9D8B030D-6E8A-4147-A177-3AD203B41FA5}">
                      <a16:colId xmlns:a16="http://schemas.microsoft.com/office/drawing/2014/main" val="186716461"/>
                    </a:ext>
                  </a:extLst>
                </a:gridCol>
                <a:gridCol w="178261">
                  <a:extLst>
                    <a:ext uri="{9D8B030D-6E8A-4147-A177-3AD203B41FA5}">
                      <a16:colId xmlns:a16="http://schemas.microsoft.com/office/drawing/2014/main" val="3029682182"/>
                    </a:ext>
                  </a:extLst>
                </a:gridCol>
                <a:gridCol w="178261">
                  <a:extLst>
                    <a:ext uri="{9D8B030D-6E8A-4147-A177-3AD203B41FA5}">
                      <a16:colId xmlns:a16="http://schemas.microsoft.com/office/drawing/2014/main" val="793544434"/>
                    </a:ext>
                  </a:extLst>
                </a:gridCol>
                <a:gridCol w="178261">
                  <a:extLst>
                    <a:ext uri="{9D8B030D-6E8A-4147-A177-3AD203B41FA5}">
                      <a16:colId xmlns:a16="http://schemas.microsoft.com/office/drawing/2014/main" val="2267166095"/>
                    </a:ext>
                  </a:extLst>
                </a:gridCol>
              </a:tblGrid>
              <a:tr h="120193">
                <a:tc rowSpan="2">
                  <a:txBody>
                    <a:bodyPr/>
                    <a:lstStyle/>
                    <a:p>
                      <a:pPr algn="ctr" fontAlgn="ctr"/>
                      <a:r>
                        <a:rPr lang="en-US" sz="700" b="0" i="0" u="none" strike="noStrike" dirty="0">
                          <a:solidFill>
                            <a:srgbClr val="000000"/>
                          </a:solidFill>
                          <a:effectLst/>
                          <a:latin typeface="Calibri" panose="020F0502020204030204" pitchFamily="34" charset="0"/>
                        </a:rPr>
                        <a:t>Activity</a:t>
                      </a:r>
                    </a:p>
                  </a:txBody>
                  <a:tcPr marL="7863" marR="7863" marT="786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tcPr>
                </a:tc>
                <a:tc rowSpan="2">
                  <a:txBody>
                    <a:bodyPr/>
                    <a:lstStyle/>
                    <a:p>
                      <a:pPr algn="ctr" fontAlgn="ctr"/>
                      <a:r>
                        <a:rPr lang="en-US" sz="700" b="0" i="0" u="none" strike="noStrike">
                          <a:solidFill>
                            <a:srgbClr val="000000"/>
                          </a:solidFill>
                          <a:effectLst/>
                          <a:latin typeface="Calibri" panose="020F0502020204030204" pitchFamily="34" charset="0"/>
                        </a:rPr>
                        <a:t>PIC</a:t>
                      </a:r>
                    </a:p>
                  </a:txBody>
                  <a:tcPr marL="7863" marR="7863" marT="786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tcPr>
                </a:tc>
                <a:tc gridSpan="4">
                  <a:txBody>
                    <a:bodyPr/>
                    <a:lstStyle/>
                    <a:p>
                      <a:pPr algn="ctr" fontAlgn="b"/>
                      <a:r>
                        <a:rPr lang="en-US" sz="700" b="0" i="0" u="none" strike="noStrike">
                          <a:solidFill>
                            <a:srgbClr val="000000"/>
                          </a:solidFill>
                          <a:effectLst/>
                          <a:latin typeface="Calibri" panose="020F0502020204030204" pitchFamily="34" charset="0"/>
                        </a:rPr>
                        <a:t>MARCH</a:t>
                      </a:r>
                    </a:p>
                  </a:txBody>
                  <a:tcPr marL="7863" marR="7863" marT="7863"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algn="ctr" fontAlgn="b"/>
                      <a:r>
                        <a:rPr lang="en-US" sz="700" b="0" i="0" u="none" strike="noStrike">
                          <a:solidFill>
                            <a:srgbClr val="000000"/>
                          </a:solidFill>
                          <a:effectLst/>
                          <a:latin typeface="Calibri" panose="020F0502020204030204" pitchFamily="34" charset="0"/>
                        </a:rPr>
                        <a:t>APRIL</a:t>
                      </a:r>
                    </a:p>
                  </a:txBody>
                  <a:tcPr marL="7863" marR="7863" marT="7863"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algn="ctr" fontAlgn="b"/>
                      <a:r>
                        <a:rPr lang="en-US" sz="700" b="0" i="0" u="none" strike="noStrike">
                          <a:solidFill>
                            <a:srgbClr val="000000"/>
                          </a:solidFill>
                          <a:effectLst/>
                          <a:latin typeface="Calibri" panose="020F0502020204030204" pitchFamily="34" charset="0"/>
                        </a:rPr>
                        <a:t>MAY</a:t>
                      </a:r>
                    </a:p>
                  </a:txBody>
                  <a:tcPr marL="7863" marR="7863" marT="7863"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906214834"/>
                  </a:ext>
                </a:extLst>
              </a:tr>
              <a:tr h="120193">
                <a:tc vMerge="1">
                  <a:txBody>
                    <a:bodyPr/>
                    <a:lstStyle/>
                    <a:p>
                      <a:endParaRPr lang="en-US"/>
                    </a:p>
                  </a:txBody>
                  <a:tcPr/>
                </a:tc>
                <a:tc vMerge="1">
                  <a:txBody>
                    <a:bodyPr/>
                    <a:lstStyle/>
                    <a:p>
                      <a:endParaRPr lang="en-US"/>
                    </a:p>
                  </a:txBody>
                  <a:tcPr/>
                </a:tc>
                <a:tc>
                  <a:txBody>
                    <a:bodyPr/>
                    <a:lstStyle/>
                    <a:p>
                      <a:pPr algn="ctr" fontAlgn="ctr"/>
                      <a:r>
                        <a:rPr lang="en-US" sz="700" b="0" i="0" u="none" strike="noStrike">
                          <a:solidFill>
                            <a:srgbClr val="000000"/>
                          </a:solidFill>
                          <a:effectLst/>
                          <a:latin typeface="Calibri" panose="020F0502020204030204" pitchFamily="34" charset="0"/>
                        </a:rPr>
                        <a:t>I</a:t>
                      </a:r>
                    </a:p>
                  </a:txBody>
                  <a:tcPr marL="7863" marR="7863" marT="7863"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II</a:t>
                      </a:r>
                    </a:p>
                  </a:txBody>
                  <a:tcPr marL="7863" marR="7863" marT="78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III</a:t>
                      </a:r>
                    </a:p>
                  </a:txBody>
                  <a:tcPr marL="7863" marR="7863" marT="78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IV</a:t>
                      </a:r>
                    </a:p>
                  </a:txBody>
                  <a:tcPr marL="7863" marR="7863" marT="7863"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I</a:t>
                      </a:r>
                    </a:p>
                  </a:txBody>
                  <a:tcPr marL="7863" marR="7863" marT="7863"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II</a:t>
                      </a:r>
                    </a:p>
                  </a:txBody>
                  <a:tcPr marL="7863" marR="7863" marT="78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III</a:t>
                      </a:r>
                    </a:p>
                  </a:txBody>
                  <a:tcPr marL="7863" marR="7863" marT="78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IV</a:t>
                      </a:r>
                    </a:p>
                  </a:txBody>
                  <a:tcPr marL="7863" marR="7863" marT="7863"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I</a:t>
                      </a:r>
                    </a:p>
                  </a:txBody>
                  <a:tcPr marL="7863" marR="7863" marT="7863"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II</a:t>
                      </a:r>
                    </a:p>
                  </a:txBody>
                  <a:tcPr marL="7863" marR="7863" marT="78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III</a:t>
                      </a:r>
                    </a:p>
                  </a:txBody>
                  <a:tcPr marL="7863" marR="7863" marT="786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IV</a:t>
                      </a:r>
                    </a:p>
                  </a:txBody>
                  <a:tcPr marL="7863" marR="7863" marT="7863"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tcPr>
                </a:tc>
                <a:extLst>
                  <a:ext uri="{0D108BD9-81ED-4DB2-BD59-A6C34878D82A}">
                    <a16:rowId xmlns:a16="http://schemas.microsoft.com/office/drawing/2014/main" val="3215514993"/>
                  </a:ext>
                </a:extLst>
              </a:tr>
              <a:tr h="120193">
                <a:tc>
                  <a:txBody>
                    <a:bodyPr/>
                    <a:lstStyle/>
                    <a:p>
                      <a:pPr algn="l" fontAlgn="b"/>
                      <a:r>
                        <a:rPr lang="en-US" sz="700" b="0" i="0" u="none" strike="noStrike" dirty="0">
                          <a:solidFill>
                            <a:srgbClr val="000000"/>
                          </a:solidFill>
                          <a:effectLst/>
                          <a:latin typeface="Calibri" panose="020F0502020204030204" pitchFamily="34" charset="0"/>
                        </a:rPr>
                        <a:t> Genba Analysis</a:t>
                      </a:r>
                    </a:p>
                  </a:txBody>
                  <a:tcPr marL="7863" marR="7863" marT="7863"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solidFill>
                      <a:srgbClr val="F2F2F2"/>
                    </a:solidFill>
                  </a:tcPr>
                </a:tc>
                <a:tc>
                  <a:txBody>
                    <a:bodyPr/>
                    <a:lstStyle/>
                    <a:p>
                      <a:pPr algn="ctr" fontAlgn="ctr"/>
                      <a:r>
                        <a:rPr lang="en-US" sz="700" b="0" i="0" u="none" strike="noStrike" dirty="0">
                          <a:solidFill>
                            <a:srgbClr val="000000"/>
                          </a:solidFill>
                          <a:effectLst/>
                          <a:latin typeface="Calibri" panose="020F0502020204030204" pitchFamily="34" charset="0"/>
                        </a:rPr>
                        <a:t>MFG</a:t>
                      </a:r>
                    </a:p>
                  </a:txBody>
                  <a:tcPr marL="7863" marR="7863" marT="786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solidFill>
                      <a:srgbClr val="F2F2F2"/>
                    </a:solidFill>
                  </a:tcPr>
                </a:tc>
                <a:tc>
                  <a:txBody>
                    <a:bodyPr/>
                    <a:lstStyle/>
                    <a:p>
                      <a:pPr algn="l" fontAlgn="b"/>
                      <a:r>
                        <a:rPr lang="en-US" sz="700" b="0" i="0" u="none" strike="noStrike">
                          <a:solidFill>
                            <a:srgbClr val="000000"/>
                          </a:solidFill>
                          <a:effectLst/>
                          <a:latin typeface="Calibri" panose="020F0502020204030204" pitchFamily="34" charset="0"/>
                        </a:rPr>
                        <a:t> </a:t>
                      </a:r>
                    </a:p>
                  </a:txBody>
                  <a:tcPr marL="7863" marR="7863" marT="7863"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solidFill>
                      <a:srgbClr val="F2F2F2"/>
                    </a:solidFill>
                  </a:tcPr>
                </a:tc>
                <a:tc>
                  <a:txBody>
                    <a:bodyPr/>
                    <a:lstStyle/>
                    <a:p>
                      <a:pPr algn="l" fontAlgn="b"/>
                      <a:r>
                        <a:rPr lang="en-US" sz="700" b="0" i="0" u="none" strike="noStrike">
                          <a:solidFill>
                            <a:srgbClr val="000000"/>
                          </a:solidFill>
                          <a:effectLst/>
                          <a:latin typeface="Calibri" panose="020F0502020204030204" pitchFamily="34" charset="0"/>
                        </a:rPr>
                        <a:t> </a:t>
                      </a:r>
                    </a:p>
                  </a:txBody>
                  <a:tcPr marL="7863" marR="7863" marT="78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solidFill>
                      <a:srgbClr val="F2F2F2"/>
                    </a:solidFill>
                  </a:tcPr>
                </a:tc>
                <a:tc>
                  <a:txBody>
                    <a:bodyPr/>
                    <a:lstStyle/>
                    <a:p>
                      <a:pPr algn="l" fontAlgn="b"/>
                      <a:r>
                        <a:rPr lang="en-US" sz="700" b="0" i="0" u="none" strike="noStrike">
                          <a:solidFill>
                            <a:srgbClr val="000000"/>
                          </a:solidFill>
                          <a:effectLst/>
                          <a:latin typeface="Calibri" panose="020F0502020204030204" pitchFamily="34" charset="0"/>
                        </a:rPr>
                        <a:t> </a:t>
                      </a:r>
                    </a:p>
                  </a:txBody>
                  <a:tcPr marL="7863" marR="7863" marT="78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solidFill>
                      <a:srgbClr val="F2F2F2"/>
                    </a:solidFill>
                  </a:tcPr>
                </a:tc>
                <a:tc>
                  <a:txBody>
                    <a:bodyPr/>
                    <a:lstStyle/>
                    <a:p>
                      <a:pPr algn="l" fontAlgn="b"/>
                      <a:r>
                        <a:rPr lang="en-US" sz="700" b="0" i="0" u="none" strike="noStrike">
                          <a:solidFill>
                            <a:srgbClr val="000000"/>
                          </a:solidFill>
                          <a:effectLst/>
                          <a:latin typeface="Calibri" panose="020F0502020204030204" pitchFamily="34" charset="0"/>
                        </a:rPr>
                        <a:t> </a:t>
                      </a:r>
                    </a:p>
                  </a:txBody>
                  <a:tcPr marL="7863" marR="7863" marT="7863"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solidFill>
                      <a:srgbClr val="F2F2F2"/>
                    </a:solidFill>
                  </a:tcPr>
                </a:tc>
                <a:tc>
                  <a:txBody>
                    <a:bodyPr/>
                    <a:lstStyle/>
                    <a:p>
                      <a:pPr algn="l" fontAlgn="b"/>
                      <a:r>
                        <a:rPr lang="en-US" sz="700" b="0" i="0" u="none" strike="noStrike">
                          <a:solidFill>
                            <a:srgbClr val="000000"/>
                          </a:solidFill>
                          <a:effectLst/>
                          <a:latin typeface="Calibri" panose="020F0502020204030204" pitchFamily="34" charset="0"/>
                        </a:rPr>
                        <a:t> </a:t>
                      </a:r>
                    </a:p>
                  </a:txBody>
                  <a:tcPr marL="7863" marR="7863" marT="7863"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solidFill>
                      <a:srgbClr val="F2F2F2"/>
                    </a:solidFill>
                  </a:tcPr>
                </a:tc>
                <a:tc>
                  <a:txBody>
                    <a:bodyPr/>
                    <a:lstStyle/>
                    <a:p>
                      <a:pPr algn="l" fontAlgn="b"/>
                      <a:r>
                        <a:rPr lang="en-US" sz="700" b="0" i="0" u="none" strike="noStrike">
                          <a:solidFill>
                            <a:srgbClr val="000000"/>
                          </a:solidFill>
                          <a:effectLst/>
                          <a:latin typeface="Calibri" panose="020F0502020204030204" pitchFamily="34" charset="0"/>
                        </a:rPr>
                        <a:t> </a:t>
                      </a:r>
                    </a:p>
                  </a:txBody>
                  <a:tcPr marL="7863" marR="7863" marT="78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solidFill>
                      <a:srgbClr val="F2F2F2"/>
                    </a:solidFill>
                  </a:tcPr>
                </a:tc>
                <a:tc>
                  <a:txBody>
                    <a:bodyPr/>
                    <a:lstStyle/>
                    <a:p>
                      <a:pPr algn="l" fontAlgn="b"/>
                      <a:r>
                        <a:rPr lang="en-US" sz="700" b="0" i="0" u="none" strike="noStrike">
                          <a:solidFill>
                            <a:srgbClr val="000000"/>
                          </a:solidFill>
                          <a:effectLst/>
                          <a:latin typeface="Calibri" panose="020F0502020204030204" pitchFamily="34" charset="0"/>
                        </a:rPr>
                        <a:t> </a:t>
                      </a:r>
                    </a:p>
                  </a:txBody>
                  <a:tcPr marL="7863" marR="7863" marT="78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solidFill>
                      <a:srgbClr val="F2F2F2"/>
                    </a:solidFill>
                  </a:tcPr>
                </a:tc>
                <a:tc>
                  <a:txBody>
                    <a:bodyPr/>
                    <a:lstStyle/>
                    <a:p>
                      <a:pPr algn="l" fontAlgn="b"/>
                      <a:r>
                        <a:rPr lang="en-US" sz="700" b="0" i="0" u="none" strike="noStrike">
                          <a:solidFill>
                            <a:srgbClr val="000000"/>
                          </a:solidFill>
                          <a:effectLst/>
                          <a:latin typeface="Calibri" panose="020F0502020204030204" pitchFamily="34" charset="0"/>
                        </a:rPr>
                        <a:t> </a:t>
                      </a:r>
                    </a:p>
                  </a:txBody>
                  <a:tcPr marL="7863" marR="7863" marT="7863"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solidFill>
                      <a:srgbClr val="F2F2F2"/>
                    </a:solidFill>
                  </a:tcPr>
                </a:tc>
                <a:tc>
                  <a:txBody>
                    <a:bodyPr/>
                    <a:lstStyle/>
                    <a:p>
                      <a:pPr algn="l" fontAlgn="b"/>
                      <a:r>
                        <a:rPr lang="en-US" sz="700" b="0" i="0" u="none" strike="noStrike">
                          <a:solidFill>
                            <a:srgbClr val="000000"/>
                          </a:solidFill>
                          <a:effectLst/>
                          <a:latin typeface="Calibri" panose="020F0502020204030204" pitchFamily="34" charset="0"/>
                        </a:rPr>
                        <a:t> </a:t>
                      </a:r>
                    </a:p>
                  </a:txBody>
                  <a:tcPr marL="7863" marR="7863" marT="7863"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solidFill>
                      <a:srgbClr val="F2F2F2"/>
                    </a:solidFill>
                  </a:tcPr>
                </a:tc>
                <a:tc>
                  <a:txBody>
                    <a:bodyPr/>
                    <a:lstStyle/>
                    <a:p>
                      <a:pPr algn="l" fontAlgn="b"/>
                      <a:r>
                        <a:rPr lang="en-US" sz="700" b="0" i="0" u="none" strike="noStrike">
                          <a:solidFill>
                            <a:srgbClr val="000000"/>
                          </a:solidFill>
                          <a:effectLst/>
                          <a:latin typeface="Calibri" panose="020F0502020204030204" pitchFamily="34" charset="0"/>
                        </a:rPr>
                        <a:t> </a:t>
                      </a:r>
                    </a:p>
                  </a:txBody>
                  <a:tcPr marL="7863" marR="7863" marT="78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solidFill>
                      <a:srgbClr val="F2F2F2"/>
                    </a:solidFill>
                  </a:tcPr>
                </a:tc>
                <a:tc>
                  <a:txBody>
                    <a:bodyPr/>
                    <a:lstStyle/>
                    <a:p>
                      <a:pPr algn="l" fontAlgn="b"/>
                      <a:r>
                        <a:rPr lang="en-US" sz="700" b="0" i="0" u="none" strike="noStrike">
                          <a:solidFill>
                            <a:srgbClr val="000000"/>
                          </a:solidFill>
                          <a:effectLst/>
                          <a:latin typeface="Calibri" panose="020F0502020204030204" pitchFamily="34" charset="0"/>
                        </a:rPr>
                        <a:t> </a:t>
                      </a:r>
                    </a:p>
                  </a:txBody>
                  <a:tcPr marL="7863" marR="7863" marT="78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solidFill>
                      <a:srgbClr val="F2F2F2"/>
                    </a:solidFill>
                  </a:tcPr>
                </a:tc>
                <a:tc>
                  <a:txBody>
                    <a:bodyPr/>
                    <a:lstStyle/>
                    <a:p>
                      <a:pPr algn="l" fontAlgn="b"/>
                      <a:r>
                        <a:rPr lang="en-US" sz="700" b="0" i="0" u="none" strike="noStrike">
                          <a:solidFill>
                            <a:srgbClr val="000000"/>
                          </a:solidFill>
                          <a:effectLst/>
                          <a:latin typeface="Calibri" panose="020F0502020204030204" pitchFamily="34" charset="0"/>
                        </a:rPr>
                        <a:t> </a:t>
                      </a:r>
                    </a:p>
                  </a:txBody>
                  <a:tcPr marL="7863" marR="7863" marT="7863"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solidFill>
                      <a:srgbClr val="F2F2F2"/>
                    </a:solidFill>
                  </a:tcPr>
                </a:tc>
                <a:extLst>
                  <a:ext uri="{0D108BD9-81ED-4DB2-BD59-A6C34878D82A}">
                    <a16:rowId xmlns:a16="http://schemas.microsoft.com/office/drawing/2014/main" val="905666099"/>
                  </a:ext>
                </a:extLst>
              </a:tr>
              <a:tr h="120193">
                <a:tc>
                  <a:txBody>
                    <a:bodyPr/>
                    <a:lstStyle/>
                    <a:p>
                      <a:pPr algn="l" fontAlgn="b"/>
                      <a:r>
                        <a:rPr lang="en-US" sz="700" b="0" i="0" u="none" strike="noStrike" dirty="0">
                          <a:solidFill>
                            <a:srgbClr val="000000"/>
                          </a:solidFill>
                          <a:effectLst/>
                          <a:latin typeface="Calibri" panose="020F0502020204030204" pitchFamily="34" charset="0"/>
                        </a:rPr>
                        <a:t> </a:t>
                      </a:r>
                      <a:r>
                        <a:rPr lang="en-US" sz="700" b="0" i="0" u="none" strike="noStrike" dirty="0" smtClean="0">
                          <a:solidFill>
                            <a:srgbClr val="000000"/>
                          </a:solidFill>
                          <a:effectLst/>
                          <a:latin typeface="Calibri" panose="020F0502020204030204" pitchFamily="34" charset="0"/>
                        </a:rPr>
                        <a:t>Problem</a:t>
                      </a:r>
                      <a:r>
                        <a:rPr lang="en-US" sz="700" b="0" i="0" u="none" strike="noStrike" baseline="0" dirty="0" smtClean="0">
                          <a:solidFill>
                            <a:srgbClr val="000000"/>
                          </a:solidFill>
                          <a:effectLst/>
                          <a:latin typeface="Calibri" panose="020F0502020204030204" pitchFamily="34" charset="0"/>
                        </a:rPr>
                        <a:t> </a:t>
                      </a:r>
                      <a:r>
                        <a:rPr lang="en-US" sz="700" b="0" i="0" u="none" strike="noStrike" dirty="0" smtClean="0">
                          <a:solidFill>
                            <a:srgbClr val="000000"/>
                          </a:solidFill>
                          <a:effectLst/>
                          <a:latin typeface="Calibri" panose="020F0502020204030204" pitchFamily="34" charset="0"/>
                        </a:rPr>
                        <a:t>Analysis</a:t>
                      </a:r>
                      <a:endParaRPr lang="en-US" sz="700" b="0" i="0" u="none" strike="noStrike" dirty="0">
                        <a:solidFill>
                          <a:srgbClr val="000000"/>
                        </a:solidFill>
                        <a:effectLst/>
                        <a:latin typeface="Calibri" panose="020F0502020204030204" pitchFamily="34" charset="0"/>
                      </a:endParaRPr>
                    </a:p>
                  </a:txBody>
                  <a:tcPr marL="7863" marR="7863" marT="7863"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700" b="0" i="0" u="none" strike="noStrike" dirty="0">
                          <a:solidFill>
                            <a:srgbClr val="000000"/>
                          </a:solidFill>
                          <a:effectLst/>
                          <a:latin typeface="Calibri" panose="020F0502020204030204" pitchFamily="34" charset="0"/>
                        </a:rPr>
                        <a:t>MFG</a:t>
                      </a:r>
                    </a:p>
                  </a:txBody>
                  <a:tcPr marL="7863" marR="7863" marT="786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l" fontAlgn="b"/>
                      <a:r>
                        <a:rPr lang="en-US" sz="700" b="0" i="0" u="none" strike="noStrike">
                          <a:solidFill>
                            <a:srgbClr val="000000"/>
                          </a:solidFill>
                          <a:effectLst/>
                          <a:latin typeface="Calibri" panose="020F0502020204030204" pitchFamily="34" charset="0"/>
                        </a:rPr>
                        <a:t> </a:t>
                      </a:r>
                    </a:p>
                  </a:txBody>
                  <a:tcPr marL="7863" marR="7863" marT="7863"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l" fontAlgn="b"/>
                      <a:r>
                        <a:rPr lang="en-US" sz="700" b="0" i="0" u="none" strike="noStrike">
                          <a:solidFill>
                            <a:srgbClr val="000000"/>
                          </a:solidFill>
                          <a:effectLst/>
                          <a:latin typeface="Calibri" panose="020F0502020204030204" pitchFamily="34" charset="0"/>
                        </a:rPr>
                        <a:t> </a:t>
                      </a:r>
                    </a:p>
                  </a:txBody>
                  <a:tcPr marL="7863" marR="7863" marT="78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l" fontAlgn="b"/>
                      <a:r>
                        <a:rPr lang="en-US" sz="700" b="0" i="0" u="none" strike="noStrike">
                          <a:solidFill>
                            <a:srgbClr val="000000"/>
                          </a:solidFill>
                          <a:effectLst/>
                          <a:latin typeface="Calibri" panose="020F0502020204030204" pitchFamily="34" charset="0"/>
                        </a:rPr>
                        <a:t> </a:t>
                      </a:r>
                    </a:p>
                  </a:txBody>
                  <a:tcPr marL="7863" marR="7863" marT="78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l" fontAlgn="b"/>
                      <a:r>
                        <a:rPr lang="en-US" sz="700" b="0" i="0" u="none" strike="noStrike">
                          <a:solidFill>
                            <a:srgbClr val="000000"/>
                          </a:solidFill>
                          <a:effectLst/>
                          <a:latin typeface="Calibri" panose="020F0502020204030204" pitchFamily="34" charset="0"/>
                        </a:rPr>
                        <a:t> </a:t>
                      </a:r>
                    </a:p>
                  </a:txBody>
                  <a:tcPr marL="7863" marR="7863" marT="7863"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l" fontAlgn="b"/>
                      <a:r>
                        <a:rPr lang="en-US" sz="700" b="0" i="0" u="none" strike="noStrike">
                          <a:solidFill>
                            <a:srgbClr val="000000"/>
                          </a:solidFill>
                          <a:effectLst/>
                          <a:latin typeface="Calibri" panose="020F0502020204030204" pitchFamily="34" charset="0"/>
                        </a:rPr>
                        <a:t> </a:t>
                      </a:r>
                    </a:p>
                  </a:txBody>
                  <a:tcPr marL="7863" marR="7863" marT="7863"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l" fontAlgn="b"/>
                      <a:r>
                        <a:rPr lang="en-US" sz="700" b="0" i="0" u="none" strike="noStrike">
                          <a:solidFill>
                            <a:srgbClr val="000000"/>
                          </a:solidFill>
                          <a:effectLst/>
                          <a:latin typeface="Calibri" panose="020F0502020204030204" pitchFamily="34" charset="0"/>
                        </a:rPr>
                        <a:t> </a:t>
                      </a:r>
                    </a:p>
                  </a:txBody>
                  <a:tcPr marL="7863" marR="7863" marT="78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l" fontAlgn="b"/>
                      <a:r>
                        <a:rPr lang="en-US" sz="700" b="0" i="0" u="none" strike="noStrike">
                          <a:solidFill>
                            <a:srgbClr val="000000"/>
                          </a:solidFill>
                          <a:effectLst/>
                          <a:latin typeface="Calibri" panose="020F0502020204030204" pitchFamily="34" charset="0"/>
                        </a:rPr>
                        <a:t> </a:t>
                      </a:r>
                    </a:p>
                  </a:txBody>
                  <a:tcPr marL="7863" marR="7863" marT="78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l" fontAlgn="b"/>
                      <a:r>
                        <a:rPr lang="en-US" sz="700" b="0" i="0" u="none" strike="noStrike">
                          <a:solidFill>
                            <a:srgbClr val="000000"/>
                          </a:solidFill>
                          <a:effectLst/>
                          <a:latin typeface="Calibri" panose="020F0502020204030204" pitchFamily="34" charset="0"/>
                        </a:rPr>
                        <a:t> </a:t>
                      </a:r>
                    </a:p>
                  </a:txBody>
                  <a:tcPr marL="7863" marR="7863" marT="7863"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l" fontAlgn="b"/>
                      <a:r>
                        <a:rPr lang="en-US" sz="700" b="0" i="0" u="none" strike="noStrike">
                          <a:solidFill>
                            <a:srgbClr val="000000"/>
                          </a:solidFill>
                          <a:effectLst/>
                          <a:latin typeface="Calibri" panose="020F0502020204030204" pitchFamily="34" charset="0"/>
                        </a:rPr>
                        <a:t> </a:t>
                      </a:r>
                    </a:p>
                  </a:txBody>
                  <a:tcPr marL="7863" marR="7863" marT="7863"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l" fontAlgn="b"/>
                      <a:r>
                        <a:rPr lang="en-US" sz="700" b="0" i="0" u="none" strike="noStrike">
                          <a:solidFill>
                            <a:srgbClr val="000000"/>
                          </a:solidFill>
                          <a:effectLst/>
                          <a:latin typeface="Calibri" panose="020F0502020204030204" pitchFamily="34" charset="0"/>
                        </a:rPr>
                        <a:t> </a:t>
                      </a:r>
                    </a:p>
                  </a:txBody>
                  <a:tcPr marL="7863" marR="7863" marT="78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l" fontAlgn="b"/>
                      <a:r>
                        <a:rPr lang="en-US" sz="700" b="0" i="0" u="none" strike="noStrike">
                          <a:solidFill>
                            <a:srgbClr val="000000"/>
                          </a:solidFill>
                          <a:effectLst/>
                          <a:latin typeface="Calibri" panose="020F0502020204030204" pitchFamily="34" charset="0"/>
                        </a:rPr>
                        <a:t> </a:t>
                      </a:r>
                    </a:p>
                  </a:txBody>
                  <a:tcPr marL="7863" marR="7863" marT="78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l" fontAlgn="b"/>
                      <a:r>
                        <a:rPr lang="en-US" sz="700" b="0" i="0" u="none" strike="noStrike">
                          <a:solidFill>
                            <a:srgbClr val="000000"/>
                          </a:solidFill>
                          <a:effectLst/>
                          <a:latin typeface="Calibri" panose="020F0502020204030204" pitchFamily="34" charset="0"/>
                        </a:rPr>
                        <a:t> </a:t>
                      </a:r>
                    </a:p>
                  </a:txBody>
                  <a:tcPr marL="7863" marR="7863" marT="7863"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extLst>
                  <a:ext uri="{0D108BD9-81ED-4DB2-BD59-A6C34878D82A}">
                    <a16:rowId xmlns:a16="http://schemas.microsoft.com/office/drawing/2014/main" val="3306131845"/>
                  </a:ext>
                </a:extLst>
              </a:tr>
              <a:tr h="120193">
                <a:tc>
                  <a:txBody>
                    <a:bodyPr/>
                    <a:lstStyle/>
                    <a:p>
                      <a:pPr algn="l" fontAlgn="b"/>
                      <a:r>
                        <a:rPr lang="en-US" sz="700" b="0" i="0" u="none" strike="noStrike">
                          <a:solidFill>
                            <a:srgbClr val="000000"/>
                          </a:solidFill>
                          <a:effectLst/>
                          <a:latin typeface="Calibri" panose="020F0502020204030204" pitchFamily="34" charset="0"/>
                        </a:rPr>
                        <a:t> Discussion</a:t>
                      </a:r>
                    </a:p>
                  </a:txBody>
                  <a:tcPr marL="7863" marR="7863" marT="7863"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2F2F2"/>
                    </a:solidFill>
                  </a:tcPr>
                </a:tc>
                <a:tc>
                  <a:txBody>
                    <a:bodyPr/>
                    <a:lstStyle/>
                    <a:p>
                      <a:pPr algn="ctr" fontAlgn="ctr"/>
                      <a:r>
                        <a:rPr lang="en-US" sz="700" b="0" i="0" u="none" strike="noStrike" dirty="0">
                          <a:solidFill>
                            <a:srgbClr val="000000"/>
                          </a:solidFill>
                          <a:effectLst/>
                          <a:latin typeface="Calibri" panose="020F0502020204030204" pitchFamily="34" charset="0"/>
                        </a:rPr>
                        <a:t>MFG, PE</a:t>
                      </a:r>
                    </a:p>
                  </a:txBody>
                  <a:tcPr marL="7863" marR="7863" marT="786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2F2F2"/>
                    </a:solidFill>
                  </a:tcPr>
                </a:tc>
                <a:tc>
                  <a:txBody>
                    <a:bodyPr/>
                    <a:lstStyle/>
                    <a:p>
                      <a:pPr algn="l" fontAlgn="b"/>
                      <a:r>
                        <a:rPr lang="en-US" sz="700" b="0" i="0" u="none" strike="noStrike" dirty="0">
                          <a:solidFill>
                            <a:srgbClr val="000000"/>
                          </a:solidFill>
                          <a:effectLst/>
                          <a:latin typeface="Calibri" panose="020F0502020204030204" pitchFamily="34" charset="0"/>
                        </a:rPr>
                        <a:t> </a:t>
                      </a:r>
                    </a:p>
                  </a:txBody>
                  <a:tcPr marL="7863" marR="7863" marT="7863"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2F2F2"/>
                    </a:solidFill>
                  </a:tcPr>
                </a:tc>
                <a:tc>
                  <a:txBody>
                    <a:bodyPr/>
                    <a:lstStyle/>
                    <a:p>
                      <a:pPr algn="l" fontAlgn="b"/>
                      <a:r>
                        <a:rPr lang="en-US" sz="700" b="0" i="0" u="none" strike="noStrike">
                          <a:solidFill>
                            <a:srgbClr val="000000"/>
                          </a:solidFill>
                          <a:effectLst/>
                          <a:latin typeface="Calibri" panose="020F0502020204030204" pitchFamily="34" charset="0"/>
                        </a:rPr>
                        <a:t> </a:t>
                      </a:r>
                    </a:p>
                  </a:txBody>
                  <a:tcPr marL="7863" marR="7863" marT="78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2F2F2"/>
                    </a:solidFill>
                  </a:tcPr>
                </a:tc>
                <a:tc>
                  <a:txBody>
                    <a:bodyPr/>
                    <a:lstStyle/>
                    <a:p>
                      <a:pPr algn="l" fontAlgn="b"/>
                      <a:r>
                        <a:rPr lang="en-US" sz="700" b="0" i="0" u="none" strike="noStrike">
                          <a:solidFill>
                            <a:srgbClr val="000000"/>
                          </a:solidFill>
                          <a:effectLst/>
                          <a:latin typeface="Calibri" panose="020F0502020204030204" pitchFamily="34" charset="0"/>
                        </a:rPr>
                        <a:t> </a:t>
                      </a:r>
                    </a:p>
                  </a:txBody>
                  <a:tcPr marL="7863" marR="7863" marT="78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2F2F2"/>
                    </a:solidFill>
                  </a:tcPr>
                </a:tc>
                <a:tc>
                  <a:txBody>
                    <a:bodyPr/>
                    <a:lstStyle/>
                    <a:p>
                      <a:pPr algn="l" fontAlgn="b"/>
                      <a:r>
                        <a:rPr lang="en-US" sz="700" b="0" i="0" u="none" strike="noStrike">
                          <a:solidFill>
                            <a:srgbClr val="000000"/>
                          </a:solidFill>
                          <a:effectLst/>
                          <a:latin typeface="Calibri" panose="020F0502020204030204" pitchFamily="34" charset="0"/>
                        </a:rPr>
                        <a:t> </a:t>
                      </a:r>
                    </a:p>
                  </a:txBody>
                  <a:tcPr marL="7863" marR="7863" marT="7863"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2F2F2"/>
                    </a:solidFill>
                  </a:tcPr>
                </a:tc>
                <a:tc>
                  <a:txBody>
                    <a:bodyPr/>
                    <a:lstStyle/>
                    <a:p>
                      <a:pPr algn="l" fontAlgn="b"/>
                      <a:r>
                        <a:rPr lang="en-US" sz="700" b="0" i="0" u="none" strike="noStrike">
                          <a:solidFill>
                            <a:srgbClr val="000000"/>
                          </a:solidFill>
                          <a:effectLst/>
                          <a:latin typeface="Calibri" panose="020F0502020204030204" pitchFamily="34" charset="0"/>
                        </a:rPr>
                        <a:t> </a:t>
                      </a:r>
                    </a:p>
                  </a:txBody>
                  <a:tcPr marL="7863" marR="7863" marT="7863"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2F2F2"/>
                    </a:solidFill>
                  </a:tcPr>
                </a:tc>
                <a:tc>
                  <a:txBody>
                    <a:bodyPr/>
                    <a:lstStyle/>
                    <a:p>
                      <a:pPr algn="l" fontAlgn="b"/>
                      <a:r>
                        <a:rPr lang="en-US" sz="700" b="0" i="0" u="none" strike="noStrike">
                          <a:solidFill>
                            <a:srgbClr val="000000"/>
                          </a:solidFill>
                          <a:effectLst/>
                          <a:latin typeface="Calibri" panose="020F0502020204030204" pitchFamily="34" charset="0"/>
                        </a:rPr>
                        <a:t> </a:t>
                      </a:r>
                    </a:p>
                  </a:txBody>
                  <a:tcPr marL="7863" marR="7863" marT="78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2F2F2"/>
                    </a:solidFill>
                  </a:tcPr>
                </a:tc>
                <a:tc>
                  <a:txBody>
                    <a:bodyPr/>
                    <a:lstStyle/>
                    <a:p>
                      <a:pPr algn="l" fontAlgn="b"/>
                      <a:r>
                        <a:rPr lang="en-US" sz="700" b="0" i="0" u="none" strike="noStrike">
                          <a:solidFill>
                            <a:srgbClr val="000000"/>
                          </a:solidFill>
                          <a:effectLst/>
                          <a:latin typeface="Calibri" panose="020F0502020204030204" pitchFamily="34" charset="0"/>
                        </a:rPr>
                        <a:t> </a:t>
                      </a:r>
                    </a:p>
                  </a:txBody>
                  <a:tcPr marL="7863" marR="7863" marT="78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2F2F2"/>
                    </a:solidFill>
                  </a:tcPr>
                </a:tc>
                <a:tc>
                  <a:txBody>
                    <a:bodyPr/>
                    <a:lstStyle/>
                    <a:p>
                      <a:pPr algn="l" fontAlgn="b"/>
                      <a:r>
                        <a:rPr lang="en-US" sz="700" b="0" i="0" u="none" strike="noStrike">
                          <a:solidFill>
                            <a:srgbClr val="000000"/>
                          </a:solidFill>
                          <a:effectLst/>
                          <a:latin typeface="Calibri" panose="020F0502020204030204" pitchFamily="34" charset="0"/>
                        </a:rPr>
                        <a:t> </a:t>
                      </a:r>
                    </a:p>
                  </a:txBody>
                  <a:tcPr marL="7863" marR="7863" marT="7863"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2F2F2"/>
                    </a:solidFill>
                  </a:tcPr>
                </a:tc>
                <a:tc>
                  <a:txBody>
                    <a:bodyPr/>
                    <a:lstStyle/>
                    <a:p>
                      <a:pPr algn="l" fontAlgn="b"/>
                      <a:r>
                        <a:rPr lang="en-US" sz="700" b="0" i="0" u="none" strike="noStrike">
                          <a:solidFill>
                            <a:srgbClr val="000000"/>
                          </a:solidFill>
                          <a:effectLst/>
                          <a:latin typeface="Calibri" panose="020F0502020204030204" pitchFamily="34" charset="0"/>
                        </a:rPr>
                        <a:t> </a:t>
                      </a:r>
                    </a:p>
                  </a:txBody>
                  <a:tcPr marL="7863" marR="7863" marT="7863"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2F2F2"/>
                    </a:solidFill>
                  </a:tcPr>
                </a:tc>
                <a:tc>
                  <a:txBody>
                    <a:bodyPr/>
                    <a:lstStyle/>
                    <a:p>
                      <a:pPr algn="l" fontAlgn="b"/>
                      <a:r>
                        <a:rPr lang="en-US" sz="700" b="0" i="0" u="none" strike="noStrike">
                          <a:solidFill>
                            <a:srgbClr val="000000"/>
                          </a:solidFill>
                          <a:effectLst/>
                          <a:latin typeface="Calibri" panose="020F0502020204030204" pitchFamily="34" charset="0"/>
                        </a:rPr>
                        <a:t> </a:t>
                      </a:r>
                    </a:p>
                  </a:txBody>
                  <a:tcPr marL="7863" marR="7863" marT="78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2F2F2"/>
                    </a:solidFill>
                  </a:tcPr>
                </a:tc>
                <a:tc>
                  <a:txBody>
                    <a:bodyPr/>
                    <a:lstStyle/>
                    <a:p>
                      <a:pPr algn="l" fontAlgn="b"/>
                      <a:r>
                        <a:rPr lang="en-US" sz="700" b="0" i="0" u="none" strike="noStrike">
                          <a:solidFill>
                            <a:srgbClr val="000000"/>
                          </a:solidFill>
                          <a:effectLst/>
                          <a:latin typeface="Calibri" panose="020F0502020204030204" pitchFamily="34" charset="0"/>
                        </a:rPr>
                        <a:t> </a:t>
                      </a:r>
                    </a:p>
                  </a:txBody>
                  <a:tcPr marL="7863" marR="7863" marT="78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2F2F2"/>
                    </a:solidFill>
                  </a:tcPr>
                </a:tc>
                <a:tc>
                  <a:txBody>
                    <a:bodyPr/>
                    <a:lstStyle/>
                    <a:p>
                      <a:pPr algn="l" fontAlgn="b"/>
                      <a:r>
                        <a:rPr lang="en-US" sz="700" b="0" i="0" u="none" strike="noStrike">
                          <a:solidFill>
                            <a:srgbClr val="000000"/>
                          </a:solidFill>
                          <a:effectLst/>
                          <a:latin typeface="Calibri" panose="020F0502020204030204" pitchFamily="34" charset="0"/>
                        </a:rPr>
                        <a:t> </a:t>
                      </a:r>
                    </a:p>
                  </a:txBody>
                  <a:tcPr marL="7863" marR="7863" marT="7863"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2F2F2"/>
                    </a:solidFill>
                  </a:tcPr>
                </a:tc>
                <a:extLst>
                  <a:ext uri="{0D108BD9-81ED-4DB2-BD59-A6C34878D82A}">
                    <a16:rowId xmlns:a16="http://schemas.microsoft.com/office/drawing/2014/main" val="2339716241"/>
                  </a:ext>
                </a:extLst>
              </a:tr>
              <a:tr h="120193">
                <a:tc>
                  <a:txBody>
                    <a:bodyPr/>
                    <a:lstStyle/>
                    <a:p>
                      <a:pPr algn="l" fontAlgn="b"/>
                      <a:r>
                        <a:rPr lang="en-US" sz="700" b="0" i="0" u="none" strike="noStrike">
                          <a:solidFill>
                            <a:srgbClr val="000000"/>
                          </a:solidFill>
                          <a:effectLst/>
                          <a:latin typeface="Calibri" panose="020F0502020204030204" pitchFamily="34" charset="0"/>
                        </a:rPr>
                        <a:t> Redesign </a:t>
                      </a:r>
                    </a:p>
                  </a:txBody>
                  <a:tcPr marL="7863" marR="7863" marT="7863"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PE</a:t>
                      </a:r>
                    </a:p>
                  </a:txBody>
                  <a:tcPr marL="7863" marR="7863" marT="786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l" fontAlgn="b"/>
                      <a:r>
                        <a:rPr lang="en-US" sz="700" b="0" i="0" u="none" strike="noStrike">
                          <a:solidFill>
                            <a:srgbClr val="000000"/>
                          </a:solidFill>
                          <a:effectLst/>
                          <a:latin typeface="Calibri" panose="020F0502020204030204" pitchFamily="34" charset="0"/>
                        </a:rPr>
                        <a:t> </a:t>
                      </a:r>
                    </a:p>
                  </a:txBody>
                  <a:tcPr marL="7863" marR="7863" marT="7863"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l" fontAlgn="b"/>
                      <a:r>
                        <a:rPr lang="en-US" sz="700" b="0" i="0" u="none" strike="noStrike" dirty="0">
                          <a:solidFill>
                            <a:srgbClr val="000000"/>
                          </a:solidFill>
                          <a:effectLst/>
                          <a:latin typeface="Calibri" panose="020F0502020204030204" pitchFamily="34" charset="0"/>
                        </a:rPr>
                        <a:t> </a:t>
                      </a:r>
                    </a:p>
                  </a:txBody>
                  <a:tcPr marL="7863" marR="7863" marT="78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l" fontAlgn="b"/>
                      <a:r>
                        <a:rPr lang="en-US" sz="700" b="0" i="0" u="none" strike="noStrike" dirty="0">
                          <a:solidFill>
                            <a:srgbClr val="000000"/>
                          </a:solidFill>
                          <a:effectLst/>
                          <a:latin typeface="Calibri" panose="020F0502020204030204" pitchFamily="34" charset="0"/>
                        </a:rPr>
                        <a:t> </a:t>
                      </a:r>
                    </a:p>
                  </a:txBody>
                  <a:tcPr marL="7863" marR="7863" marT="78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l" fontAlgn="b"/>
                      <a:r>
                        <a:rPr lang="en-US" sz="700" b="0" i="0" u="none" strike="noStrike">
                          <a:solidFill>
                            <a:srgbClr val="000000"/>
                          </a:solidFill>
                          <a:effectLst/>
                          <a:latin typeface="Calibri" panose="020F0502020204030204" pitchFamily="34" charset="0"/>
                        </a:rPr>
                        <a:t> </a:t>
                      </a:r>
                    </a:p>
                  </a:txBody>
                  <a:tcPr marL="7863" marR="7863" marT="7863"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l" fontAlgn="b"/>
                      <a:r>
                        <a:rPr lang="en-US" sz="700" b="0" i="0" u="none" strike="noStrike">
                          <a:solidFill>
                            <a:srgbClr val="000000"/>
                          </a:solidFill>
                          <a:effectLst/>
                          <a:latin typeface="Calibri" panose="020F0502020204030204" pitchFamily="34" charset="0"/>
                        </a:rPr>
                        <a:t> </a:t>
                      </a:r>
                    </a:p>
                  </a:txBody>
                  <a:tcPr marL="7863" marR="7863" marT="7863"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l" fontAlgn="b"/>
                      <a:r>
                        <a:rPr lang="en-US" sz="700" b="0" i="0" u="none" strike="noStrike">
                          <a:solidFill>
                            <a:srgbClr val="000000"/>
                          </a:solidFill>
                          <a:effectLst/>
                          <a:latin typeface="Calibri" panose="020F0502020204030204" pitchFamily="34" charset="0"/>
                        </a:rPr>
                        <a:t> </a:t>
                      </a:r>
                    </a:p>
                  </a:txBody>
                  <a:tcPr marL="7863" marR="7863" marT="78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l" fontAlgn="b"/>
                      <a:r>
                        <a:rPr lang="en-US" sz="700" b="0" i="0" u="none" strike="noStrike">
                          <a:solidFill>
                            <a:srgbClr val="000000"/>
                          </a:solidFill>
                          <a:effectLst/>
                          <a:latin typeface="Calibri" panose="020F0502020204030204" pitchFamily="34" charset="0"/>
                        </a:rPr>
                        <a:t> </a:t>
                      </a:r>
                    </a:p>
                  </a:txBody>
                  <a:tcPr marL="7863" marR="7863" marT="78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l" fontAlgn="b"/>
                      <a:r>
                        <a:rPr lang="en-US" sz="700" b="0" i="0" u="none" strike="noStrike">
                          <a:solidFill>
                            <a:srgbClr val="000000"/>
                          </a:solidFill>
                          <a:effectLst/>
                          <a:latin typeface="Calibri" panose="020F0502020204030204" pitchFamily="34" charset="0"/>
                        </a:rPr>
                        <a:t> </a:t>
                      </a:r>
                    </a:p>
                  </a:txBody>
                  <a:tcPr marL="7863" marR="7863" marT="7863"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l" fontAlgn="b"/>
                      <a:r>
                        <a:rPr lang="en-US" sz="700" b="0" i="0" u="none" strike="noStrike">
                          <a:solidFill>
                            <a:srgbClr val="000000"/>
                          </a:solidFill>
                          <a:effectLst/>
                          <a:latin typeface="Calibri" panose="020F0502020204030204" pitchFamily="34" charset="0"/>
                        </a:rPr>
                        <a:t> </a:t>
                      </a:r>
                    </a:p>
                  </a:txBody>
                  <a:tcPr marL="7863" marR="7863" marT="7863"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l" fontAlgn="b"/>
                      <a:r>
                        <a:rPr lang="en-US" sz="700" b="0" i="0" u="none" strike="noStrike">
                          <a:solidFill>
                            <a:srgbClr val="000000"/>
                          </a:solidFill>
                          <a:effectLst/>
                          <a:latin typeface="Calibri" panose="020F0502020204030204" pitchFamily="34" charset="0"/>
                        </a:rPr>
                        <a:t> </a:t>
                      </a:r>
                    </a:p>
                  </a:txBody>
                  <a:tcPr marL="7863" marR="7863" marT="78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l" fontAlgn="b"/>
                      <a:r>
                        <a:rPr lang="en-US" sz="700" b="0" i="0" u="none" strike="noStrike">
                          <a:solidFill>
                            <a:srgbClr val="000000"/>
                          </a:solidFill>
                          <a:effectLst/>
                          <a:latin typeface="Calibri" panose="020F0502020204030204" pitchFamily="34" charset="0"/>
                        </a:rPr>
                        <a:t> </a:t>
                      </a:r>
                    </a:p>
                  </a:txBody>
                  <a:tcPr marL="7863" marR="7863" marT="78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l" fontAlgn="b"/>
                      <a:r>
                        <a:rPr lang="en-US" sz="700" b="0" i="0" u="none" strike="noStrike">
                          <a:solidFill>
                            <a:srgbClr val="000000"/>
                          </a:solidFill>
                          <a:effectLst/>
                          <a:latin typeface="Calibri" panose="020F0502020204030204" pitchFamily="34" charset="0"/>
                        </a:rPr>
                        <a:t> </a:t>
                      </a:r>
                    </a:p>
                  </a:txBody>
                  <a:tcPr marL="7863" marR="7863" marT="7863"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extLst>
                  <a:ext uri="{0D108BD9-81ED-4DB2-BD59-A6C34878D82A}">
                    <a16:rowId xmlns:a16="http://schemas.microsoft.com/office/drawing/2014/main" val="3252045459"/>
                  </a:ext>
                </a:extLst>
              </a:tr>
              <a:tr h="120193">
                <a:tc>
                  <a:txBody>
                    <a:bodyPr/>
                    <a:lstStyle/>
                    <a:p>
                      <a:pPr algn="l" fontAlgn="b"/>
                      <a:r>
                        <a:rPr lang="en-US" sz="700" b="0" i="0" u="none" strike="noStrike">
                          <a:solidFill>
                            <a:srgbClr val="000000"/>
                          </a:solidFill>
                          <a:effectLst/>
                          <a:latin typeface="Calibri" panose="020F0502020204030204" pitchFamily="34" charset="0"/>
                        </a:rPr>
                        <a:t> Order Supplier</a:t>
                      </a:r>
                    </a:p>
                  </a:txBody>
                  <a:tcPr marL="7863" marR="7863" marT="7863"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2F2F2"/>
                    </a:solidFill>
                  </a:tcPr>
                </a:tc>
                <a:tc>
                  <a:txBody>
                    <a:bodyPr/>
                    <a:lstStyle/>
                    <a:p>
                      <a:pPr algn="ctr" fontAlgn="ctr"/>
                      <a:r>
                        <a:rPr lang="en-US" sz="700" b="0" i="0" u="none" strike="noStrike" dirty="0">
                          <a:solidFill>
                            <a:srgbClr val="000000"/>
                          </a:solidFill>
                          <a:effectLst/>
                          <a:latin typeface="Calibri" panose="020F0502020204030204" pitchFamily="34" charset="0"/>
                        </a:rPr>
                        <a:t>PE</a:t>
                      </a:r>
                    </a:p>
                  </a:txBody>
                  <a:tcPr marL="7863" marR="7863" marT="786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2F2F2"/>
                    </a:solidFill>
                  </a:tcPr>
                </a:tc>
                <a:tc>
                  <a:txBody>
                    <a:bodyPr/>
                    <a:lstStyle/>
                    <a:p>
                      <a:pPr algn="l" fontAlgn="b"/>
                      <a:r>
                        <a:rPr lang="en-US" sz="700" b="0" i="0" u="none" strike="noStrike">
                          <a:solidFill>
                            <a:srgbClr val="000000"/>
                          </a:solidFill>
                          <a:effectLst/>
                          <a:latin typeface="Calibri" panose="020F0502020204030204" pitchFamily="34" charset="0"/>
                        </a:rPr>
                        <a:t> </a:t>
                      </a:r>
                    </a:p>
                  </a:txBody>
                  <a:tcPr marL="7863" marR="7863" marT="7863"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2F2F2"/>
                    </a:solidFill>
                  </a:tcPr>
                </a:tc>
                <a:tc>
                  <a:txBody>
                    <a:bodyPr/>
                    <a:lstStyle/>
                    <a:p>
                      <a:pPr algn="l" fontAlgn="b"/>
                      <a:r>
                        <a:rPr lang="en-US" sz="700" b="0" i="0" u="none" strike="noStrike">
                          <a:solidFill>
                            <a:srgbClr val="000000"/>
                          </a:solidFill>
                          <a:effectLst/>
                          <a:latin typeface="Calibri" panose="020F0502020204030204" pitchFamily="34" charset="0"/>
                        </a:rPr>
                        <a:t> </a:t>
                      </a:r>
                    </a:p>
                  </a:txBody>
                  <a:tcPr marL="7863" marR="7863" marT="78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2F2F2"/>
                    </a:solidFill>
                  </a:tcPr>
                </a:tc>
                <a:tc>
                  <a:txBody>
                    <a:bodyPr/>
                    <a:lstStyle/>
                    <a:p>
                      <a:pPr algn="l" fontAlgn="b"/>
                      <a:r>
                        <a:rPr lang="en-US" sz="700" b="0" i="0" u="none" strike="noStrike">
                          <a:solidFill>
                            <a:srgbClr val="000000"/>
                          </a:solidFill>
                          <a:effectLst/>
                          <a:latin typeface="Calibri" panose="020F0502020204030204" pitchFamily="34" charset="0"/>
                        </a:rPr>
                        <a:t> </a:t>
                      </a:r>
                    </a:p>
                  </a:txBody>
                  <a:tcPr marL="7863" marR="7863" marT="78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2F2F2"/>
                    </a:solidFill>
                  </a:tcPr>
                </a:tc>
                <a:tc>
                  <a:txBody>
                    <a:bodyPr/>
                    <a:lstStyle/>
                    <a:p>
                      <a:pPr algn="l" fontAlgn="b"/>
                      <a:r>
                        <a:rPr lang="en-US" sz="700" b="0" i="0" u="none" strike="noStrike" dirty="0">
                          <a:solidFill>
                            <a:srgbClr val="000000"/>
                          </a:solidFill>
                          <a:effectLst/>
                          <a:latin typeface="Calibri" panose="020F0502020204030204" pitchFamily="34" charset="0"/>
                        </a:rPr>
                        <a:t> </a:t>
                      </a:r>
                    </a:p>
                  </a:txBody>
                  <a:tcPr marL="7863" marR="7863" marT="7863"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2F2F2"/>
                    </a:solidFill>
                  </a:tcPr>
                </a:tc>
                <a:tc>
                  <a:txBody>
                    <a:bodyPr/>
                    <a:lstStyle/>
                    <a:p>
                      <a:pPr algn="l" fontAlgn="b"/>
                      <a:r>
                        <a:rPr lang="en-US" sz="700" b="0" i="0" u="none" strike="noStrike" dirty="0">
                          <a:solidFill>
                            <a:srgbClr val="000000"/>
                          </a:solidFill>
                          <a:effectLst/>
                          <a:latin typeface="Calibri" panose="020F0502020204030204" pitchFamily="34" charset="0"/>
                        </a:rPr>
                        <a:t> </a:t>
                      </a:r>
                    </a:p>
                  </a:txBody>
                  <a:tcPr marL="7863" marR="7863" marT="7863"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2F2F2"/>
                    </a:solidFill>
                  </a:tcPr>
                </a:tc>
                <a:tc>
                  <a:txBody>
                    <a:bodyPr/>
                    <a:lstStyle/>
                    <a:p>
                      <a:pPr algn="l" fontAlgn="b"/>
                      <a:r>
                        <a:rPr lang="en-US" sz="700" b="0" i="0" u="none" strike="noStrike" dirty="0">
                          <a:solidFill>
                            <a:srgbClr val="000000"/>
                          </a:solidFill>
                          <a:effectLst/>
                          <a:latin typeface="Calibri" panose="020F0502020204030204" pitchFamily="34" charset="0"/>
                        </a:rPr>
                        <a:t> </a:t>
                      </a:r>
                    </a:p>
                  </a:txBody>
                  <a:tcPr marL="7863" marR="7863" marT="78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2F2F2"/>
                    </a:solidFill>
                  </a:tcPr>
                </a:tc>
                <a:tc>
                  <a:txBody>
                    <a:bodyPr/>
                    <a:lstStyle/>
                    <a:p>
                      <a:pPr algn="l" fontAlgn="b"/>
                      <a:r>
                        <a:rPr lang="en-US" sz="700" b="0" i="0" u="none" strike="noStrike">
                          <a:solidFill>
                            <a:srgbClr val="000000"/>
                          </a:solidFill>
                          <a:effectLst/>
                          <a:latin typeface="Calibri" panose="020F0502020204030204" pitchFamily="34" charset="0"/>
                        </a:rPr>
                        <a:t> </a:t>
                      </a:r>
                    </a:p>
                  </a:txBody>
                  <a:tcPr marL="7863" marR="7863" marT="78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2F2F2"/>
                    </a:solidFill>
                  </a:tcPr>
                </a:tc>
                <a:tc>
                  <a:txBody>
                    <a:bodyPr/>
                    <a:lstStyle/>
                    <a:p>
                      <a:pPr algn="l" fontAlgn="b"/>
                      <a:r>
                        <a:rPr lang="en-US" sz="700" b="0" i="0" u="none" strike="noStrike">
                          <a:solidFill>
                            <a:srgbClr val="000000"/>
                          </a:solidFill>
                          <a:effectLst/>
                          <a:latin typeface="Calibri" panose="020F0502020204030204" pitchFamily="34" charset="0"/>
                        </a:rPr>
                        <a:t> </a:t>
                      </a:r>
                    </a:p>
                  </a:txBody>
                  <a:tcPr marL="7863" marR="7863" marT="7863"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2F2F2"/>
                    </a:solidFill>
                  </a:tcPr>
                </a:tc>
                <a:tc>
                  <a:txBody>
                    <a:bodyPr/>
                    <a:lstStyle/>
                    <a:p>
                      <a:pPr algn="l" fontAlgn="b"/>
                      <a:r>
                        <a:rPr lang="en-US" sz="700" b="0" i="0" u="none" strike="noStrike">
                          <a:solidFill>
                            <a:srgbClr val="000000"/>
                          </a:solidFill>
                          <a:effectLst/>
                          <a:latin typeface="Calibri" panose="020F0502020204030204" pitchFamily="34" charset="0"/>
                        </a:rPr>
                        <a:t> </a:t>
                      </a:r>
                    </a:p>
                  </a:txBody>
                  <a:tcPr marL="7863" marR="7863" marT="7863"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2F2F2"/>
                    </a:solidFill>
                  </a:tcPr>
                </a:tc>
                <a:tc>
                  <a:txBody>
                    <a:bodyPr/>
                    <a:lstStyle/>
                    <a:p>
                      <a:pPr algn="l" fontAlgn="b"/>
                      <a:r>
                        <a:rPr lang="en-US" sz="700" b="0" i="0" u="none" strike="noStrike">
                          <a:solidFill>
                            <a:srgbClr val="000000"/>
                          </a:solidFill>
                          <a:effectLst/>
                          <a:latin typeface="Calibri" panose="020F0502020204030204" pitchFamily="34" charset="0"/>
                        </a:rPr>
                        <a:t> </a:t>
                      </a:r>
                    </a:p>
                  </a:txBody>
                  <a:tcPr marL="7863" marR="7863" marT="78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2F2F2"/>
                    </a:solidFill>
                  </a:tcPr>
                </a:tc>
                <a:tc>
                  <a:txBody>
                    <a:bodyPr/>
                    <a:lstStyle/>
                    <a:p>
                      <a:pPr algn="l" fontAlgn="b"/>
                      <a:r>
                        <a:rPr lang="en-US" sz="700" b="0" i="0" u="none" strike="noStrike">
                          <a:solidFill>
                            <a:srgbClr val="000000"/>
                          </a:solidFill>
                          <a:effectLst/>
                          <a:latin typeface="Calibri" panose="020F0502020204030204" pitchFamily="34" charset="0"/>
                        </a:rPr>
                        <a:t> </a:t>
                      </a:r>
                    </a:p>
                  </a:txBody>
                  <a:tcPr marL="7863" marR="7863" marT="78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2F2F2"/>
                    </a:solidFill>
                  </a:tcPr>
                </a:tc>
                <a:tc>
                  <a:txBody>
                    <a:bodyPr/>
                    <a:lstStyle/>
                    <a:p>
                      <a:pPr algn="l" fontAlgn="b"/>
                      <a:r>
                        <a:rPr lang="en-US" sz="700" b="0" i="0" u="none" strike="noStrike">
                          <a:solidFill>
                            <a:srgbClr val="000000"/>
                          </a:solidFill>
                          <a:effectLst/>
                          <a:latin typeface="Calibri" panose="020F0502020204030204" pitchFamily="34" charset="0"/>
                        </a:rPr>
                        <a:t> </a:t>
                      </a:r>
                    </a:p>
                  </a:txBody>
                  <a:tcPr marL="7863" marR="7863" marT="7863"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2F2F2"/>
                    </a:solidFill>
                  </a:tcPr>
                </a:tc>
                <a:extLst>
                  <a:ext uri="{0D108BD9-81ED-4DB2-BD59-A6C34878D82A}">
                    <a16:rowId xmlns:a16="http://schemas.microsoft.com/office/drawing/2014/main" val="4052406712"/>
                  </a:ext>
                </a:extLst>
              </a:tr>
              <a:tr h="120193">
                <a:tc>
                  <a:txBody>
                    <a:bodyPr/>
                    <a:lstStyle/>
                    <a:p>
                      <a:pPr algn="l" fontAlgn="b"/>
                      <a:r>
                        <a:rPr lang="en-US" sz="700" b="0" i="0" u="none" strike="noStrike">
                          <a:solidFill>
                            <a:srgbClr val="000000"/>
                          </a:solidFill>
                          <a:effectLst/>
                          <a:latin typeface="Calibri" panose="020F0502020204030204" pitchFamily="34" charset="0"/>
                        </a:rPr>
                        <a:t> Setting PLC</a:t>
                      </a:r>
                    </a:p>
                  </a:txBody>
                  <a:tcPr marL="7863" marR="7863" marT="7863"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MTN</a:t>
                      </a:r>
                    </a:p>
                  </a:txBody>
                  <a:tcPr marL="7863" marR="7863" marT="786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l" fontAlgn="b"/>
                      <a:r>
                        <a:rPr lang="en-US" sz="700" b="0" i="0" u="none" strike="noStrike">
                          <a:solidFill>
                            <a:srgbClr val="000000"/>
                          </a:solidFill>
                          <a:effectLst/>
                          <a:latin typeface="Calibri" panose="020F0502020204030204" pitchFamily="34" charset="0"/>
                        </a:rPr>
                        <a:t> </a:t>
                      </a:r>
                    </a:p>
                  </a:txBody>
                  <a:tcPr marL="7863" marR="7863" marT="7863"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l" fontAlgn="b"/>
                      <a:r>
                        <a:rPr lang="en-US" sz="700" b="0" i="0" u="none" strike="noStrike">
                          <a:solidFill>
                            <a:srgbClr val="000000"/>
                          </a:solidFill>
                          <a:effectLst/>
                          <a:latin typeface="Calibri" panose="020F0502020204030204" pitchFamily="34" charset="0"/>
                        </a:rPr>
                        <a:t> </a:t>
                      </a:r>
                    </a:p>
                  </a:txBody>
                  <a:tcPr marL="7863" marR="7863" marT="78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l" fontAlgn="b"/>
                      <a:r>
                        <a:rPr lang="en-US" sz="700" b="0" i="0" u="none" strike="noStrike">
                          <a:solidFill>
                            <a:srgbClr val="000000"/>
                          </a:solidFill>
                          <a:effectLst/>
                          <a:latin typeface="Calibri" panose="020F0502020204030204" pitchFamily="34" charset="0"/>
                        </a:rPr>
                        <a:t> </a:t>
                      </a:r>
                    </a:p>
                  </a:txBody>
                  <a:tcPr marL="7863" marR="7863" marT="78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l" fontAlgn="b"/>
                      <a:r>
                        <a:rPr lang="en-US" sz="700" b="0" i="0" u="none" strike="noStrike">
                          <a:solidFill>
                            <a:srgbClr val="000000"/>
                          </a:solidFill>
                          <a:effectLst/>
                          <a:latin typeface="Calibri" panose="020F0502020204030204" pitchFamily="34" charset="0"/>
                        </a:rPr>
                        <a:t> </a:t>
                      </a:r>
                    </a:p>
                  </a:txBody>
                  <a:tcPr marL="7863" marR="7863" marT="7863"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l" fontAlgn="b"/>
                      <a:r>
                        <a:rPr lang="en-US" sz="700" b="0" i="0" u="none" strike="noStrike">
                          <a:solidFill>
                            <a:srgbClr val="000000"/>
                          </a:solidFill>
                          <a:effectLst/>
                          <a:latin typeface="Calibri" panose="020F0502020204030204" pitchFamily="34" charset="0"/>
                        </a:rPr>
                        <a:t> </a:t>
                      </a:r>
                    </a:p>
                  </a:txBody>
                  <a:tcPr marL="7863" marR="7863" marT="7863"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l" fontAlgn="b"/>
                      <a:r>
                        <a:rPr lang="en-US" sz="700" b="0" i="0" u="none" strike="noStrike">
                          <a:solidFill>
                            <a:srgbClr val="000000"/>
                          </a:solidFill>
                          <a:effectLst/>
                          <a:latin typeface="Calibri" panose="020F0502020204030204" pitchFamily="34" charset="0"/>
                        </a:rPr>
                        <a:t> </a:t>
                      </a:r>
                    </a:p>
                  </a:txBody>
                  <a:tcPr marL="7863" marR="7863" marT="78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l" fontAlgn="b"/>
                      <a:r>
                        <a:rPr lang="en-US" sz="700" b="0" i="0" u="none" strike="noStrike" dirty="0">
                          <a:solidFill>
                            <a:srgbClr val="000000"/>
                          </a:solidFill>
                          <a:effectLst/>
                          <a:latin typeface="Calibri" panose="020F0502020204030204" pitchFamily="34" charset="0"/>
                        </a:rPr>
                        <a:t> </a:t>
                      </a:r>
                    </a:p>
                  </a:txBody>
                  <a:tcPr marL="7863" marR="7863" marT="78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l" fontAlgn="b"/>
                      <a:r>
                        <a:rPr lang="en-US" sz="700" b="0" i="0" u="none" strike="noStrike" dirty="0">
                          <a:solidFill>
                            <a:srgbClr val="000000"/>
                          </a:solidFill>
                          <a:effectLst/>
                          <a:latin typeface="Calibri" panose="020F0502020204030204" pitchFamily="34" charset="0"/>
                        </a:rPr>
                        <a:t> </a:t>
                      </a:r>
                    </a:p>
                  </a:txBody>
                  <a:tcPr marL="7863" marR="7863" marT="7863"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l" fontAlgn="b"/>
                      <a:r>
                        <a:rPr lang="en-US" sz="700" b="0" i="0" u="none" strike="noStrike">
                          <a:solidFill>
                            <a:srgbClr val="000000"/>
                          </a:solidFill>
                          <a:effectLst/>
                          <a:latin typeface="Calibri" panose="020F0502020204030204" pitchFamily="34" charset="0"/>
                        </a:rPr>
                        <a:t> </a:t>
                      </a:r>
                    </a:p>
                  </a:txBody>
                  <a:tcPr marL="7863" marR="7863" marT="7863"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l" fontAlgn="b"/>
                      <a:r>
                        <a:rPr lang="en-US" sz="700" b="0" i="0" u="none" strike="noStrike">
                          <a:solidFill>
                            <a:srgbClr val="000000"/>
                          </a:solidFill>
                          <a:effectLst/>
                          <a:latin typeface="Calibri" panose="020F0502020204030204" pitchFamily="34" charset="0"/>
                        </a:rPr>
                        <a:t> </a:t>
                      </a:r>
                    </a:p>
                  </a:txBody>
                  <a:tcPr marL="7863" marR="7863" marT="78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l" fontAlgn="b"/>
                      <a:r>
                        <a:rPr lang="en-US" sz="700" b="0" i="0" u="none" strike="noStrike">
                          <a:solidFill>
                            <a:srgbClr val="000000"/>
                          </a:solidFill>
                          <a:effectLst/>
                          <a:latin typeface="Calibri" panose="020F0502020204030204" pitchFamily="34" charset="0"/>
                        </a:rPr>
                        <a:t> </a:t>
                      </a:r>
                    </a:p>
                  </a:txBody>
                  <a:tcPr marL="7863" marR="7863" marT="78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l" fontAlgn="b"/>
                      <a:r>
                        <a:rPr lang="en-US" sz="700" b="0" i="0" u="none" strike="noStrike">
                          <a:solidFill>
                            <a:srgbClr val="000000"/>
                          </a:solidFill>
                          <a:effectLst/>
                          <a:latin typeface="Calibri" panose="020F0502020204030204" pitchFamily="34" charset="0"/>
                        </a:rPr>
                        <a:t> </a:t>
                      </a:r>
                    </a:p>
                  </a:txBody>
                  <a:tcPr marL="7863" marR="7863" marT="7863"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extLst>
                  <a:ext uri="{0D108BD9-81ED-4DB2-BD59-A6C34878D82A}">
                    <a16:rowId xmlns:a16="http://schemas.microsoft.com/office/drawing/2014/main" val="3738304629"/>
                  </a:ext>
                </a:extLst>
              </a:tr>
              <a:tr h="248126">
                <a:tc>
                  <a:txBody>
                    <a:bodyPr/>
                    <a:lstStyle/>
                    <a:p>
                      <a:pPr algn="l" fontAlgn="b"/>
                      <a:r>
                        <a:rPr lang="en-US" sz="700" b="0" i="0" u="none" strike="noStrike" dirty="0">
                          <a:solidFill>
                            <a:srgbClr val="000000"/>
                          </a:solidFill>
                          <a:effectLst/>
                          <a:latin typeface="Calibri" panose="020F0502020204030204" pitchFamily="34" charset="0"/>
                        </a:rPr>
                        <a:t> Test Running</a:t>
                      </a:r>
                    </a:p>
                  </a:txBody>
                  <a:tcPr marL="7863" marR="7863" marT="7863"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2F2F2"/>
                    </a:solidFill>
                  </a:tcPr>
                </a:tc>
                <a:tc>
                  <a:txBody>
                    <a:bodyPr/>
                    <a:lstStyle/>
                    <a:p>
                      <a:pPr algn="ctr" fontAlgn="ctr"/>
                      <a:r>
                        <a:rPr lang="en-US" sz="700" b="0" i="0" u="none" strike="noStrike">
                          <a:solidFill>
                            <a:srgbClr val="000000"/>
                          </a:solidFill>
                          <a:effectLst/>
                          <a:latin typeface="Calibri" panose="020F0502020204030204" pitchFamily="34" charset="0"/>
                        </a:rPr>
                        <a:t>MFG,PE,MTN</a:t>
                      </a:r>
                    </a:p>
                  </a:txBody>
                  <a:tcPr marL="7863" marR="7863" marT="786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2F2F2"/>
                    </a:solidFill>
                  </a:tcPr>
                </a:tc>
                <a:tc>
                  <a:txBody>
                    <a:bodyPr/>
                    <a:lstStyle/>
                    <a:p>
                      <a:pPr algn="l" fontAlgn="b"/>
                      <a:r>
                        <a:rPr lang="en-US" sz="700" b="0" i="0" u="none" strike="noStrike">
                          <a:solidFill>
                            <a:srgbClr val="000000"/>
                          </a:solidFill>
                          <a:effectLst/>
                          <a:latin typeface="Calibri" panose="020F0502020204030204" pitchFamily="34" charset="0"/>
                        </a:rPr>
                        <a:t> </a:t>
                      </a:r>
                    </a:p>
                  </a:txBody>
                  <a:tcPr marL="7863" marR="7863" marT="7863"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2F2F2"/>
                    </a:solidFill>
                  </a:tcPr>
                </a:tc>
                <a:tc>
                  <a:txBody>
                    <a:bodyPr/>
                    <a:lstStyle/>
                    <a:p>
                      <a:pPr algn="l" fontAlgn="b"/>
                      <a:r>
                        <a:rPr lang="en-US" sz="700" b="0" i="0" u="none" strike="noStrike">
                          <a:solidFill>
                            <a:srgbClr val="000000"/>
                          </a:solidFill>
                          <a:effectLst/>
                          <a:latin typeface="Calibri" panose="020F0502020204030204" pitchFamily="34" charset="0"/>
                        </a:rPr>
                        <a:t> </a:t>
                      </a:r>
                    </a:p>
                  </a:txBody>
                  <a:tcPr marL="7863" marR="7863" marT="78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2F2F2"/>
                    </a:solidFill>
                  </a:tcPr>
                </a:tc>
                <a:tc>
                  <a:txBody>
                    <a:bodyPr/>
                    <a:lstStyle/>
                    <a:p>
                      <a:pPr algn="l" fontAlgn="b"/>
                      <a:r>
                        <a:rPr lang="en-US" sz="700" b="0" i="0" u="none" strike="noStrike">
                          <a:solidFill>
                            <a:srgbClr val="000000"/>
                          </a:solidFill>
                          <a:effectLst/>
                          <a:latin typeface="Calibri" panose="020F0502020204030204" pitchFamily="34" charset="0"/>
                        </a:rPr>
                        <a:t> </a:t>
                      </a:r>
                    </a:p>
                  </a:txBody>
                  <a:tcPr marL="7863" marR="7863" marT="78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2F2F2"/>
                    </a:solidFill>
                  </a:tcPr>
                </a:tc>
                <a:tc>
                  <a:txBody>
                    <a:bodyPr/>
                    <a:lstStyle/>
                    <a:p>
                      <a:pPr algn="l" fontAlgn="b"/>
                      <a:r>
                        <a:rPr lang="en-US" sz="700" b="0" i="0" u="none" strike="noStrike">
                          <a:solidFill>
                            <a:srgbClr val="000000"/>
                          </a:solidFill>
                          <a:effectLst/>
                          <a:latin typeface="Calibri" panose="020F0502020204030204" pitchFamily="34" charset="0"/>
                        </a:rPr>
                        <a:t> </a:t>
                      </a:r>
                    </a:p>
                  </a:txBody>
                  <a:tcPr marL="7863" marR="7863" marT="7863"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2F2F2"/>
                    </a:solidFill>
                  </a:tcPr>
                </a:tc>
                <a:tc>
                  <a:txBody>
                    <a:bodyPr/>
                    <a:lstStyle/>
                    <a:p>
                      <a:pPr algn="l" fontAlgn="b"/>
                      <a:r>
                        <a:rPr lang="en-US" sz="700" b="0" i="0" u="none" strike="noStrike">
                          <a:solidFill>
                            <a:srgbClr val="000000"/>
                          </a:solidFill>
                          <a:effectLst/>
                          <a:latin typeface="Calibri" panose="020F0502020204030204" pitchFamily="34" charset="0"/>
                        </a:rPr>
                        <a:t> </a:t>
                      </a:r>
                    </a:p>
                  </a:txBody>
                  <a:tcPr marL="7863" marR="7863" marT="7863"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2F2F2"/>
                    </a:solidFill>
                  </a:tcPr>
                </a:tc>
                <a:tc>
                  <a:txBody>
                    <a:bodyPr/>
                    <a:lstStyle/>
                    <a:p>
                      <a:pPr algn="l" fontAlgn="b"/>
                      <a:r>
                        <a:rPr lang="en-US" sz="700" b="0" i="0" u="none" strike="noStrike">
                          <a:solidFill>
                            <a:srgbClr val="000000"/>
                          </a:solidFill>
                          <a:effectLst/>
                          <a:latin typeface="Calibri" panose="020F0502020204030204" pitchFamily="34" charset="0"/>
                        </a:rPr>
                        <a:t> </a:t>
                      </a:r>
                    </a:p>
                  </a:txBody>
                  <a:tcPr marL="7863" marR="7863" marT="78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2F2F2"/>
                    </a:solidFill>
                  </a:tcPr>
                </a:tc>
                <a:tc>
                  <a:txBody>
                    <a:bodyPr/>
                    <a:lstStyle/>
                    <a:p>
                      <a:pPr algn="l" fontAlgn="b"/>
                      <a:r>
                        <a:rPr lang="en-US" sz="700" b="0" i="0" u="none" strike="noStrike">
                          <a:solidFill>
                            <a:srgbClr val="000000"/>
                          </a:solidFill>
                          <a:effectLst/>
                          <a:latin typeface="Calibri" panose="020F0502020204030204" pitchFamily="34" charset="0"/>
                        </a:rPr>
                        <a:t> </a:t>
                      </a:r>
                    </a:p>
                  </a:txBody>
                  <a:tcPr marL="7863" marR="7863" marT="78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2F2F2"/>
                    </a:solidFill>
                  </a:tcPr>
                </a:tc>
                <a:tc>
                  <a:txBody>
                    <a:bodyPr/>
                    <a:lstStyle/>
                    <a:p>
                      <a:pPr algn="l" fontAlgn="b"/>
                      <a:r>
                        <a:rPr lang="en-US" sz="700" b="0" i="0" u="none" strike="noStrike" dirty="0">
                          <a:solidFill>
                            <a:srgbClr val="000000"/>
                          </a:solidFill>
                          <a:effectLst/>
                          <a:latin typeface="Calibri" panose="020F0502020204030204" pitchFamily="34" charset="0"/>
                        </a:rPr>
                        <a:t> </a:t>
                      </a:r>
                    </a:p>
                  </a:txBody>
                  <a:tcPr marL="7863" marR="7863" marT="7863"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2F2F2"/>
                    </a:solidFill>
                  </a:tcPr>
                </a:tc>
                <a:tc>
                  <a:txBody>
                    <a:bodyPr/>
                    <a:lstStyle/>
                    <a:p>
                      <a:pPr algn="l" fontAlgn="b"/>
                      <a:r>
                        <a:rPr lang="en-US" sz="700" b="0" i="0" u="none" strike="noStrike" dirty="0">
                          <a:solidFill>
                            <a:srgbClr val="000000"/>
                          </a:solidFill>
                          <a:effectLst/>
                          <a:latin typeface="Calibri" panose="020F0502020204030204" pitchFamily="34" charset="0"/>
                        </a:rPr>
                        <a:t> </a:t>
                      </a:r>
                    </a:p>
                  </a:txBody>
                  <a:tcPr marL="7863" marR="7863" marT="7863"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2F2F2"/>
                    </a:solidFill>
                  </a:tcPr>
                </a:tc>
                <a:tc gridSpan="2">
                  <a:txBody>
                    <a:bodyPr/>
                    <a:lstStyle/>
                    <a:p>
                      <a:pPr algn="l" fontAlgn="b"/>
                      <a:r>
                        <a:rPr lang="en-US" sz="1500" b="0" i="0" u="none" strike="noStrike" dirty="0">
                          <a:solidFill>
                            <a:srgbClr val="000000"/>
                          </a:solidFill>
                          <a:effectLst/>
                          <a:latin typeface="Arial" panose="020B0604020202020204" pitchFamily="34" charset="0"/>
                        </a:rPr>
                        <a:t> </a:t>
                      </a:r>
                    </a:p>
                  </a:txBody>
                  <a:tcPr marL="7863" marR="7863" marT="78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2F2F2"/>
                    </a:solidFill>
                  </a:tcPr>
                </a:tc>
                <a:tc hMerge="1">
                  <a:txBody>
                    <a:bodyPr/>
                    <a:lstStyle/>
                    <a:p>
                      <a:endParaRPr lang="en-US"/>
                    </a:p>
                  </a:txBody>
                  <a:tcPr/>
                </a:tc>
                <a:tc>
                  <a:txBody>
                    <a:bodyPr/>
                    <a:lstStyle/>
                    <a:p>
                      <a:pPr algn="l" fontAlgn="b"/>
                      <a:r>
                        <a:rPr lang="en-US" sz="700" b="0" i="0" u="none" strike="noStrike" dirty="0">
                          <a:solidFill>
                            <a:srgbClr val="000000"/>
                          </a:solidFill>
                          <a:effectLst/>
                          <a:latin typeface="Calibri" panose="020F0502020204030204" pitchFamily="34" charset="0"/>
                        </a:rPr>
                        <a:t> </a:t>
                      </a:r>
                    </a:p>
                  </a:txBody>
                  <a:tcPr marL="7863" marR="7863" marT="7863"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2F2F2"/>
                    </a:solidFill>
                  </a:tcPr>
                </a:tc>
                <a:extLst>
                  <a:ext uri="{0D108BD9-81ED-4DB2-BD59-A6C34878D82A}">
                    <a16:rowId xmlns:a16="http://schemas.microsoft.com/office/drawing/2014/main" val="1846322454"/>
                  </a:ext>
                </a:extLst>
              </a:tr>
              <a:tr h="208494">
                <a:tc>
                  <a:txBody>
                    <a:bodyPr/>
                    <a:lstStyle/>
                    <a:p>
                      <a:pPr algn="l" fontAlgn="b"/>
                      <a:r>
                        <a:rPr lang="en-US" sz="700" b="0" i="0" u="none" strike="noStrike" dirty="0">
                          <a:solidFill>
                            <a:srgbClr val="000000"/>
                          </a:solidFill>
                          <a:effectLst/>
                          <a:latin typeface="Calibri" panose="020F0502020204030204" pitchFamily="34" charset="0"/>
                        </a:rPr>
                        <a:t> Monitoring</a:t>
                      </a:r>
                    </a:p>
                  </a:txBody>
                  <a:tcPr marL="7863" marR="7863" marT="7863"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MFG,PE,MTN</a:t>
                      </a:r>
                    </a:p>
                  </a:txBody>
                  <a:tcPr marL="7863" marR="7863" marT="786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US" sz="700" b="0" i="0" u="none" strike="noStrike">
                          <a:solidFill>
                            <a:srgbClr val="000000"/>
                          </a:solidFill>
                          <a:effectLst/>
                          <a:latin typeface="Calibri" panose="020F0502020204030204" pitchFamily="34" charset="0"/>
                        </a:rPr>
                        <a:t> </a:t>
                      </a:r>
                    </a:p>
                  </a:txBody>
                  <a:tcPr marL="7863" marR="7863" marT="7863"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US" sz="700" b="0" i="0" u="none" strike="noStrike">
                          <a:solidFill>
                            <a:srgbClr val="000000"/>
                          </a:solidFill>
                          <a:effectLst/>
                          <a:latin typeface="Calibri" panose="020F0502020204030204" pitchFamily="34" charset="0"/>
                        </a:rPr>
                        <a:t> </a:t>
                      </a:r>
                    </a:p>
                  </a:txBody>
                  <a:tcPr marL="7863" marR="7863" marT="78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US" sz="700" b="0" i="0" u="none" strike="noStrike">
                          <a:solidFill>
                            <a:srgbClr val="000000"/>
                          </a:solidFill>
                          <a:effectLst/>
                          <a:latin typeface="Calibri" panose="020F0502020204030204" pitchFamily="34" charset="0"/>
                        </a:rPr>
                        <a:t> </a:t>
                      </a:r>
                    </a:p>
                  </a:txBody>
                  <a:tcPr marL="7863" marR="7863" marT="78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US" sz="700" b="0" i="0" u="none" strike="noStrike">
                          <a:solidFill>
                            <a:srgbClr val="000000"/>
                          </a:solidFill>
                          <a:effectLst/>
                          <a:latin typeface="Calibri" panose="020F0502020204030204" pitchFamily="34" charset="0"/>
                        </a:rPr>
                        <a:t> </a:t>
                      </a:r>
                    </a:p>
                  </a:txBody>
                  <a:tcPr marL="7863" marR="7863" marT="7863"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US" sz="700" b="0" i="0" u="none" strike="noStrike">
                          <a:solidFill>
                            <a:srgbClr val="000000"/>
                          </a:solidFill>
                          <a:effectLst/>
                          <a:latin typeface="Calibri" panose="020F0502020204030204" pitchFamily="34" charset="0"/>
                        </a:rPr>
                        <a:t> </a:t>
                      </a:r>
                    </a:p>
                  </a:txBody>
                  <a:tcPr marL="7863" marR="7863" marT="7863"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US" sz="700" b="0" i="0" u="none" strike="noStrike">
                          <a:solidFill>
                            <a:srgbClr val="000000"/>
                          </a:solidFill>
                          <a:effectLst/>
                          <a:latin typeface="Calibri" panose="020F0502020204030204" pitchFamily="34" charset="0"/>
                        </a:rPr>
                        <a:t> </a:t>
                      </a:r>
                    </a:p>
                  </a:txBody>
                  <a:tcPr marL="7863" marR="7863" marT="78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US" sz="700" b="0" i="0" u="none" strike="noStrike">
                          <a:solidFill>
                            <a:srgbClr val="000000"/>
                          </a:solidFill>
                          <a:effectLst/>
                          <a:latin typeface="Calibri" panose="020F0502020204030204" pitchFamily="34" charset="0"/>
                        </a:rPr>
                        <a:t> </a:t>
                      </a:r>
                    </a:p>
                  </a:txBody>
                  <a:tcPr marL="7863" marR="7863" marT="78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US" sz="700" b="0" i="0" u="none" strike="noStrike">
                          <a:solidFill>
                            <a:srgbClr val="000000"/>
                          </a:solidFill>
                          <a:effectLst/>
                          <a:latin typeface="Calibri" panose="020F0502020204030204" pitchFamily="34" charset="0"/>
                        </a:rPr>
                        <a:t> </a:t>
                      </a:r>
                    </a:p>
                  </a:txBody>
                  <a:tcPr marL="7863" marR="7863" marT="7863"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US" sz="700" b="0" i="0" u="none" strike="noStrike">
                          <a:solidFill>
                            <a:srgbClr val="000000"/>
                          </a:solidFill>
                          <a:effectLst/>
                          <a:latin typeface="Calibri" panose="020F0502020204030204" pitchFamily="34" charset="0"/>
                        </a:rPr>
                        <a:t> </a:t>
                      </a:r>
                    </a:p>
                  </a:txBody>
                  <a:tcPr marL="7863" marR="7863" marT="7863"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US" sz="700" b="0" i="0" u="none" strike="noStrike">
                          <a:solidFill>
                            <a:srgbClr val="000000"/>
                          </a:solidFill>
                          <a:effectLst/>
                          <a:latin typeface="Calibri" panose="020F0502020204030204" pitchFamily="34" charset="0"/>
                        </a:rPr>
                        <a:t> </a:t>
                      </a:r>
                    </a:p>
                  </a:txBody>
                  <a:tcPr marL="7863" marR="7863" marT="78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US" sz="700" b="0" i="0" u="none" strike="noStrike" dirty="0">
                          <a:solidFill>
                            <a:srgbClr val="000000"/>
                          </a:solidFill>
                          <a:effectLst/>
                          <a:latin typeface="Calibri" panose="020F0502020204030204" pitchFamily="34" charset="0"/>
                        </a:rPr>
                        <a:t> </a:t>
                      </a:r>
                    </a:p>
                  </a:txBody>
                  <a:tcPr marL="7863" marR="7863" marT="78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US" sz="700" b="0" i="0" u="none" strike="noStrike" dirty="0">
                          <a:solidFill>
                            <a:srgbClr val="000000"/>
                          </a:solidFill>
                          <a:effectLst/>
                          <a:latin typeface="Calibri" panose="020F0502020204030204" pitchFamily="34" charset="0"/>
                        </a:rPr>
                        <a:t> </a:t>
                      </a:r>
                    </a:p>
                  </a:txBody>
                  <a:tcPr marL="7863" marR="7863" marT="7863"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54444339"/>
                  </a:ext>
                </a:extLst>
              </a:tr>
            </a:tbl>
          </a:graphicData>
        </a:graphic>
      </p:graphicFrame>
      <p:cxnSp>
        <p:nvCxnSpPr>
          <p:cNvPr id="28" name="Straight Arrow Connector 27">
            <a:extLst>
              <a:ext uri="{FF2B5EF4-FFF2-40B4-BE49-F238E27FC236}">
                <a16:creationId xmlns:a16="http://schemas.microsoft.com/office/drawing/2014/main" id="{C6BA4848-F6A0-A112-1DDB-4A9B6563F977}"/>
              </a:ext>
            </a:extLst>
          </p:cNvPr>
          <p:cNvCxnSpPr/>
          <p:nvPr/>
        </p:nvCxnSpPr>
        <p:spPr>
          <a:xfrm>
            <a:off x="1316204" y="3212609"/>
            <a:ext cx="380271" cy="9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EB29B196-9EE5-EBB3-1E1F-11240C7C6771}"/>
              </a:ext>
            </a:extLst>
          </p:cNvPr>
          <p:cNvCxnSpPr>
            <a:cxnSpLocks/>
          </p:cNvCxnSpPr>
          <p:nvPr/>
        </p:nvCxnSpPr>
        <p:spPr>
          <a:xfrm>
            <a:off x="1685068" y="3457248"/>
            <a:ext cx="17062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0" name="Straight Arrow Connector 449">
            <a:extLst>
              <a:ext uri="{FF2B5EF4-FFF2-40B4-BE49-F238E27FC236}">
                <a16:creationId xmlns:a16="http://schemas.microsoft.com/office/drawing/2014/main" id="{C09F431F-8A3F-C746-0C0B-F900A207B3EA}"/>
              </a:ext>
            </a:extLst>
          </p:cNvPr>
          <p:cNvCxnSpPr>
            <a:cxnSpLocks/>
          </p:cNvCxnSpPr>
          <p:nvPr/>
        </p:nvCxnSpPr>
        <p:spPr>
          <a:xfrm>
            <a:off x="2028126" y="3696801"/>
            <a:ext cx="51816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2" name="Straight Arrow Connector 451">
            <a:extLst>
              <a:ext uri="{FF2B5EF4-FFF2-40B4-BE49-F238E27FC236}">
                <a16:creationId xmlns:a16="http://schemas.microsoft.com/office/drawing/2014/main" id="{B34C2D79-D659-998E-E897-3136D9E1C9FA}"/>
              </a:ext>
            </a:extLst>
          </p:cNvPr>
          <p:cNvCxnSpPr>
            <a:cxnSpLocks/>
          </p:cNvCxnSpPr>
          <p:nvPr/>
        </p:nvCxnSpPr>
        <p:spPr>
          <a:xfrm>
            <a:off x="2555714" y="3838248"/>
            <a:ext cx="14384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3" name="Straight Arrow Connector 452">
            <a:extLst>
              <a:ext uri="{FF2B5EF4-FFF2-40B4-BE49-F238E27FC236}">
                <a16:creationId xmlns:a16="http://schemas.microsoft.com/office/drawing/2014/main" id="{D33E79D7-4ECB-C3F7-5046-3D836075C5C3}"/>
              </a:ext>
            </a:extLst>
          </p:cNvPr>
          <p:cNvCxnSpPr>
            <a:cxnSpLocks/>
          </p:cNvCxnSpPr>
          <p:nvPr/>
        </p:nvCxnSpPr>
        <p:spPr>
          <a:xfrm>
            <a:off x="2713182" y="3993392"/>
            <a:ext cx="35489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5" name="Straight Arrow Connector 454">
            <a:extLst>
              <a:ext uri="{FF2B5EF4-FFF2-40B4-BE49-F238E27FC236}">
                <a16:creationId xmlns:a16="http://schemas.microsoft.com/office/drawing/2014/main" id="{41F55ACE-4552-6F58-8154-1391BBD08ADB}"/>
              </a:ext>
            </a:extLst>
          </p:cNvPr>
          <p:cNvCxnSpPr>
            <a:cxnSpLocks/>
          </p:cNvCxnSpPr>
          <p:nvPr/>
        </p:nvCxnSpPr>
        <p:spPr>
          <a:xfrm>
            <a:off x="3068075" y="4239613"/>
            <a:ext cx="33897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457" name="Group 456">
            <a:extLst>
              <a:ext uri="{FF2B5EF4-FFF2-40B4-BE49-F238E27FC236}">
                <a16:creationId xmlns:a16="http://schemas.microsoft.com/office/drawing/2014/main" id="{9B8A8CF5-EC99-55ED-0BDB-063868D4D9A3}"/>
              </a:ext>
            </a:extLst>
          </p:cNvPr>
          <p:cNvGrpSpPr/>
          <p:nvPr/>
        </p:nvGrpSpPr>
        <p:grpSpPr>
          <a:xfrm>
            <a:off x="506016" y="4561645"/>
            <a:ext cx="2251380" cy="253916"/>
            <a:chOff x="471332" y="1420360"/>
            <a:chExt cx="2019364" cy="189975"/>
          </a:xfrm>
        </p:grpSpPr>
        <p:sp>
          <p:nvSpPr>
            <p:cNvPr id="458" name="Rectangle 457">
              <a:extLst>
                <a:ext uri="{FF2B5EF4-FFF2-40B4-BE49-F238E27FC236}">
                  <a16:creationId xmlns:a16="http://schemas.microsoft.com/office/drawing/2014/main" id="{84093B0B-507D-CA44-B5BA-288085F014D1}"/>
                </a:ext>
              </a:extLst>
            </p:cNvPr>
            <p:cNvSpPr/>
            <p:nvPr/>
          </p:nvSpPr>
          <p:spPr>
            <a:xfrm>
              <a:off x="471332" y="1429934"/>
              <a:ext cx="2019364" cy="179389"/>
            </a:xfrm>
            <a:prstGeom prst="rect">
              <a:avLst/>
            </a:prstGeom>
            <a:solidFill>
              <a:srgbClr val="6998AB"/>
            </a:solidFill>
            <a:ln w="12700" cap="flat" cmpd="sng" algn="ctr">
              <a:no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59" name="Rectangle 458">
              <a:extLst>
                <a:ext uri="{FF2B5EF4-FFF2-40B4-BE49-F238E27FC236}">
                  <a16:creationId xmlns:a16="http://schemas.microsoft.com/office/drawing/2014/main" id="{B40EE37A-7026-B6EB-65FF-FA3EBCD6C3CB}"/>
                </a:ext>
              </a:extLst>
            </p:cNvPr>
            <p:cNvSpPr/>
            <p:nvPr/>
          </p:nvSpPr>
          <p:spPr>
            <a:xfrm>
              <a:off x="1131111" y="1420360"/>
              <a:ext cx="555281" cy="189975"/>
            </a:xfrm>
            <a:prstGeom prst="rect">
              <a:avLst/>
            </a:prstGeom>
          </p:spPr>
          <p:txBody>
            <a:bodyPr wrap="non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FFFFFF"/>
                  </a:solidFill>
                  <a:effectLst/>
                  <a:uLnTx/>
                  <a:uFillTx/>
                  <a:latin typeface="Calibri" panose="020F0502020204030204"/>
                  <a:ea typeface="+mn-ea"/>
                  <a:cs typeface="+mn-cs"/>
                </a:rPr>
                <a:t>ACTION</a:t>
              </a:r>
            </a:p>
          </p:txBody>
        </p:sp>
      </p:grpSp>
      <p:sp>
        <p:nvSpPr>
          <p:cNvPr id="460" name="Rectangle 459">
            <a:extLst>
              <a:ext uri="{FF2B5EF4-FFF2-40B4-BE49-F238E27FC236}">
                <a16:creationId xmlns:a16="http://schemas.microsoft.com/office/drawing/2014/main" id="{11403BC1-D459-B84E-BC4E-92F09EBAAC21}"/>
              </a:ext>
            </a:extLst>
          </p:cNvPr>
          <p:cNvSpPr/>
          <p:nvPr/>
        </p:nvSpPr>
        <p:spPr>
          <a:xfrm>
            <a:off x="5635934" y="4675891"/>
            <a:ext cx="3590721" cy="1569660"/>
          </a:xfrm>
          <a:prstGeom prst="rect">
            <a:avLst/>
          </a:prstGeom>
        </p:spPr>
        <p:txBody>
          <a:bodyPr wrap="square">
            <a:spAutoFit/>
          </a:bodyPr>
          <a:lstStyle/>
          <a:p>
            <a:pPr algn="l" defTabSz="457200" rtl="0">
              <a:defRPr/>
            </a:pPr>
            <a:r>
              <a:rPr lang="en-US" sz="1600" b="1" kern="1200" dirty="0" smtClean="0">
                <a:solidFill>
                  <a:srgbClr val="4472C4">
                    <a:lumMod val="75000"/>
                  </a:srgbClr>
                </a:solidFill>
                <a:latin typeface="Calibri" panose="020F0502020204030204"/>
              </a:rPr>
              <a:t>For Eliminate</a:t>
            </a:r>
            <a:r>
              <a:rPr lang="en-US" sz="1600" b="1" kern="1200" dirty="0" smtClean="0">
                <a:solidFill>
                  <a:srgbClr val="002060"/>
                </a:solidFill>
                <a:latin typeface="Calibri" panose="020F0502020204030204"/>
              </a:rPr>
              <a:t> </a:t>
            </a:r>
            <a:r>
              <a:rPr lang="en-US" sz="1600" b="1" kern="1200" dirty="0">
                <a:solidFill>
                  <a:srgbClr val="002060"/>
                </a:solidFill>
                <a:latin typeface="Calibri" panose="020F0502020204030204"/>
              </a:rPr>
              <a:t>2 </a:t>
            </a:r>
            <a:r>
              <a:rPr lang="en-US" sz="1600" b="1" kern="1200" dirty="0">
                <a:solidFill>
                  <a:srgbClr val="4472C4">
                    <a:lumMod val="75000"/>
                  </a:srgbClr>
                </a:solidFill>
                <a:latin typeface="Calibri" panose="020F0502020204030204"/>
              </a:rPr>
              <a:t>elemental</a:t>
            </a:r>
            <a:r>
              <a:rPr lang="en-US" sz="1600" b="1" kern="1200" dirty="0">
                <a:solidFill>
                  <a:srgbClr val="002060"/>
                </a:solidFill>
                <a:latin typeface="Calibri" panose="020F0502020204030204"/>
              </a:rPr>
              <a:t> </a:t>
            </a:r>
            <a:r>
              <a:rPr lang="en-US" sz="1600" b="1" kern="1200" dirty="0">
                <a:solidFill>
                  <a:srgbClr val="4472C4">
                    <a:lumMod val="75000"/>
                  </a:srgbClr>
                </a:solidFill>
                <a:latin typeface="Calibri" panose="020F0502020204030204"/>
              </a:rPr>
              <a:t>work</a:t>
            </a:r>
            <a:r>
              <a:rPr lang="en-US" sz="1600" b="1" kern="1200" dirty="0">
                <a:solidFill>
                  <a:srgbClr val="002060"/>
                </a:solidFill>
                <a:latin typeface="Calibri" panose="020F0502020204030204"/>
              </a:rPr>
              <a:t> </a:t>
            </a:r>
            <a:r>
              <a:rPr lang="en-US" sz="1600" kern="1200" dirty="0">
                <a:solidFill>
                  <a:srgbClr val="002060"/>
                </a:solidFill>
                <a:latin typeface="Calibri" panose="020F0502020204030204"/>
              </a:rPr>
              <a:t>in</a:t>
            </a:r>
            <a:r>
              <a:rPr lang="en-US" sz="1600" b="1" kern="1200" dirty="0">
                <a:solidFill>
                  <a:srgbClr val="002060"/>
                </a:solidFill>
                <a:latin typeface="Calibri" panose="020F0502020204030204"/>
              </a:rPr>
              <a:t> </a:t>
            </a:r>
            <a:r>
              <a:rPr lang="en-US" sz="1600" kern="1200" dirty="0">
                <a:solidFill>
                  <a:srgbClr val="002060"/>
                </a:solidFill>
                <a:latin typeface="Calibri" panose="020F0502020204030204"/>
              </a:rPr>
              <a:t>process</a:t>
            </a:r>
            <a:r>
              <a:rPr lang="en-US" sz="1600" b="1" kern="1200" dirty="0">
                <a:solidFill>
                  <a:srgbClr val="002060"/>
                </a:solidFill>
                <a:latin typeface="Calibri" panose="020F0502020204030204"/>
              </a:rPr>
              <a:t> “</a:t>
            </a:r>
            <a:r>
              <a:rPr lang="en-US" sz="1600" b="1" kern="1200" dirty="0">
                <a:solidFill>
                  <a:srgbClr val="FF0000"/>
                </a:solidFill>
                <a:latin typeface="Calibri" panose="020F0502020204030204"/>
              </a:rPr>
              <a:t>TERMINAL CHECK / QR</a:t>
            </a:r>
            <a:r>
              <a:rPr lang="en-US" sz="1600" b="1" kern="1200" dirty="0" smtClean="0">
                <a:solidFill>
                  <a:srgbClr val="002060"/>
                </a:solidFill>
                <a:latin typeface="Calibri" panose="020F0502020204030204"/>
              </a:rPr>
              <a:t>”</a:t>
            </a:r>
          </a:p>
          <a:p>
            <a:pPr algn="l" defTabSz="457200" rtl="0">
              <a:defRPr/>
            </a:pPr>
            <a:endParaRPr lang="en-US" sz="1600" b="1" kern="1200" dirty="0" smtClean="0">
              <a:solidFill>
                <a:srgbClr val="002060"/>
              </a:solidFill>
              <a:latin typeface="Calibri" panose="020F0502020204030204"/>
            </a:endParaRPr>
          </a:p>
          <a:p>
            <a:pPr algn="l" defTabSz="457200" rtl="0">
              <a:defRPr/>
            </a:pPr>
            <a:r>
              <a:rPr lang="en-US" sz="1600" b="1" kern="1200" dirty="0" smtClean="0">
                <a:solidFill>
                  <a:srgbClr val="002060"/>
                </a:solidFill>
                <a:latin typeface="Calibri" panose="020F0502020204030204"/>
                <a:ea typeface="+mn-ea"/>
                <a:cs typeface="+mn-cs"/>
              </a:rPr>
              <a:t>MUST BE:</a:t>
            </a:r>
            <a:endParaRPr lang="en-US" sz="1600" b="1" kern="1200" dirty="0">
              <a:solidFill>
                <a:srgbClr val="4472C4">
                  <a:lumMod val="75000"/>
                </a:srgbClr>
              </a:solidFill>
              <a:latin typeface="Calibri" panose="020F0502020204030204"/>
              <a:ea typeface="+mn-ea"/>
              <a:cs typeface="+mn-cs"/>
            </a:endParaRPr>
          </a:p>
          <a:p>
            <a:pPr algn="l" defTabSz="457200" rtl="0">
              <a:defRPr/>
            </a:pPr>
            <a:r>
              <a:rPr lang="en-US" sz="1600" b="1" kern="1200" dirty="0" smtClean="0">
                <a:solidFill>
                  <a:srgbClr val="1D1DFF"/>
                </a:solidFill>
                <a:latin typeface="Calibri" panose="020F0502020204030204"/>
                <a:ea typeface="+mn-ea"/>
                <a:cs typeface="+mn-cs"/>
              </a:rPr>
              <a:t>CHANGE</a:t>
            </a:r>
            <a:r>
              <a:rPr lang="en-US" sz="1600" kern="1200" dirty="0" smtClean="0">
                <a:solidFill>
                  <a:srgbClr val="002060"/>
                </a:solidFill>
                <a:latin typeface="Calibri" panose="020F0502020204030204"/>
                <a:ea typeface="+mn-ea"/>
                <a:cs typeface="+mn-cs"/>
              </a:rPr>
              <a:t> </a:t>
            </a:r>
            <a:r>
              <a:rPr lang="en-US" sz="1600" kern="1200" dirty="0">
                <a:solidFill>
                  <a:srgbClr val="002060"/>
                </a:solidFill>
                <a:latin typeface="Calibri" panose="020F0502020204030204"/>
                <a:ea typeface="+mn-ea"/>
                <a:cs typeface="+mn-cs"/>
              </a:rPr>
              <a:t>type of </a:t>
            </a:r>
            <a:r>
              <a:rPr lang="en-US" sz="1600" b="1" kern="1200" dirty="0">
                <a:solidFill>
                  <a:srgbClr val="002060"/>
                </a:solidFill>
                <a:latin typeface="Calibri" panose="020F0502020204030204"/>
                <a:ea typeface="+mn-ea"/>
                <a:cs typeface="+mn-cs"/>
              </a:rPr>
              <a:t>cylinder</a:t>
            </a:r>
            <a:r>
              <a:rPr lang="en-US" sz="1600" kern="1200" dirty="0">
                <a:solidFill>
                  <a:srgbClr val="002060"/>
                </a:solidFill>
                <a:latin typeface="Calibri" panose="020F0502020204030204"/>
                <a:ea typeface="+mn-ea"/>
                <a:cs typeface="+mn-cs"/>
              </a:rPr>
              <a:t> and </a:t>
            </a:r>
            <a:r>
              <a:rPr lang="en-US" sz="1600" b="1" kern="1200" dirty="0" smtClean="0">
                <a:solidFill>
                  <a:srgbClr val="1D1DFF"/>
                </a:solidFill>
                <a:latin typeface="Calibri" panose="020F0502020204030204"/>
              </a:rPr>
              <a:t>CREATE</a:t>
            </a:r>
            <a:r>
              <a:rPr lang="en-US" sz="1600" b="1" kern="1200" dirty="0" smtClean="0">
                <a:solidFill>
                  <a:srgbClr val="002060"/>
                </a:solidFill>
                <a:latin typeface="Calibri" panose="020F0502020204030204"/>
              </a:rPr>
              <a:t> </a:t>
            </a:r>
            <a:r>
              <a:rPr lang="en-US" sz="1600" kern="1200" dirty="0">
                <a:solidFill>
                  <a:srgbClr val="002060"/>
                </a:solidFill>
                <a:latin typeface="Calibri" panose="020F0502020204030204"/>
              </a:rPr>
              <a:t>custom</a:t>
            </a:r>
            <a:r>
              <a:rPr lang="en-US" sz="1600" b="1" kern="1200" dirty="0">
                <a:solidFill>
                  <a:srgbClr val="002060"/>
                </a:solidFill>
                <a:latin typeface="Calibri" panose="020F0502020204030204"/>
              </a:rPr>
              <a:t> </a:t>
            </a:r>
            <a:r>
              <a:rPr lang="en-US" sz="1600" b="1" kern="1200" dirty="0">
                <a:solidFill>
                  <a:srgbClr val="4472C4">
                    <a:lumMod val="75000"/>
                  </a:srgbClr>
                </a:solidFill>
                <a:latin typeface="Calibri" panose="020F0502020204030204"/>
              </a:rPr>
              <a:t>CHUCK</a:t>
            </a:r>
            <a:endParaRPr lang="en-US" sz="1600" kern="1200" dirty="0">
              <a:solidFill>
                <a:srgbClr val="002060"/>
              </a:solidFill>
              <a:latin typeface="Calibri" panose="020F0502020204030204"/>
              <a:ea typeface="+mn-ea"/>
              <a:cs typeface="+mn-cs"/>
            </a:endParaRPr>
          </a:p>
        </p:txBody>
      </p:sp>
      <p:grpSp>
        <p:nvGrpSpPr>
          <p:cNvPr id="6" name="Group 5"/>
          <p:cNvGrpSpPr/>
          <p:nvPr/>
        </p:nvGrpSpPr>
        <p:grpSpPr>
          <a:xfrm>
            <a:off x="133510" y="5082557"/>
            <a:ext cx="5272403" cy="1240614"/>
            <a:chOff x="240349" y="4764832"/>
            <a:chExt cx="5272403" cy="1457325"/>
          </a:xfrm>
        </p:grpSpPr>
        <p:grpSp>
          <p:nvGrpSpPr>
            <p:cNvPr id="436" name="Group 435">
              <a:extLst>
                <a:ext uri="{FF2B5EF4-FFF2-40B4-BE49-F238E27FC236}">
                  <a16:creationId xmlns:a16="http://schemas.microsoft.com/office/drawing/2014/main" id="{92448F2E-9274-2B24-957E-B3734911535B}"/>
                </a:ext>
              </a:extLst>
            </p:cNvPr>
            <p:cNvGrpSpPr/>
            <p:nvPr/>
          </p:nvGrpSpPr>
          <p:grpSpPr>
            <a:xfrm>
              <a:off x="240349" y="4764832"/>
              <a:ext cx="5272403" cy="1457325"/>
              <a:chOff x="370101" y="2871690"/>
              <a:chExt cx="5750961" cy="1457325"/>
            </a:xfrm>
          </p:grpSpPr>
          <p:pic>
            <p:nvPicPr>
              <p:cNvPr id="437" name="Picture 436">
                <a:extLst>
                  <a:ext uri="{FF2B5EF4-FFF2-40B4-BE49-F238E27FC236}">
                    <a16:creationId xmlns:a16="http://schemas.microsoft.com/office/drawing/2014/main" id="{80934CA8-8DA0-D0EE-0C2C-AC8BE0E0AAC0}"/>
                  </a:ext>
                </a:extLst>
              </p:cNvPr>
              <p:cNvPicPr>
                <a:picLocks noChangeAspect="1"/>
              </p:cNvPicPr>
              <p:nvPr/>
            </p:nvPicPr>
            <p:blipFill rotWithShape="1">
              <a:blip r:embed="rId9"/>
              <a:srcRect t="21128" b="4647"/>
              <a:stretch/>
            </p:blipFill>
            <p:spPr>
              <a:xfrm>
                <a:off x="379892" y="2871690"/>
                <a:ext cx="5741170" cy="1457325"/>
              </a:xfrm>
              <a:prstGeom prst="rect">
                <a:avLst/>
              </a:prstGeom>
              <a:ln>
                <a:noFill/>
              </a:ln>
              <a:effectLst>
                <a:outerShdw blurRad="63500" sx="102000" sy="102000" algn="ctr" rotWithShape="0">
                  <a:prstClr val="black">
                    <a:alpha val="40000"/>
                  </a:prstClr>
                </a:outerShdw>
              </a:effectLst>
            </p:spPr>
          </p:pic>
          <p:sp>
            <p:nvSpPr>
              <p:cNvPr id="438" name="Rectangle 437">
                <a:extLst>
                  <a:ext uri="{FF2B5EF4-FFF2-40B4-BE49-F238E27FC236}">
                    <a16:creationId xmlns:a16="http://schemas.microsoft.com/office/drawing/2014/main" id="{5E415D66-B697-BDA2-F04B-F30C84242A42}"/>
                  </a:ext>
                </a:extLst>
              </p:cNvPr>
              <p:cNvSpPr/>
              <p:nvPr/>
            </p:nvSpPr>
            <p:spPr>
              <a:xfrm>
                <a:off x="374980" y="3128909"/>
                <a:ext cx="2906964" cy="180319"/>
              </a:xfrm>
              <a:prstGeom prst="rect">
                <a:avLst/>
              </a:prstGeom>
              <a:solidFill>
                <a:srgbClr val="FF0000">
                  <a:alpha val="92941"/>
                </a:srgbClr>
              </a:solidFill>
              <a:ln w="12700" cap="flat" cmpd="sng" algn="ctr">
                <a:noFill/>
                <a:prstDash val="lgDash"/>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9" name="Rectangle 438">
                <a:extLst>
                  <a:ext uri="{FF2B5EF4-FFF2-40B4-BE49-F238E27FC236}">
                    <a16:creationId xmlns:a16="http://schemas.microsoft.com/office/drawing/2014/main" id="{DE982118-3F05-BECA-AD8A-749119BF95BE}"/>
                  </a:ext>
                </a:extLst>
              </p:cNvPr>
              <p:cNvSpPr/>
              <p:nvPr/>
            </p:nvSpPr>
            <p:spPr>
              <a:xfrm>
                <a:off x="370101" y="3990530"/>
                <a:ext cx="2906964" cy="154476"/>
              </a:xfrm>
              <a:prstGeom prst="rect">
                <a:avLst/>
              </a:prstGeom>
              <a:solidFill>
                <a:srgbClr val="FF0000">
                  <a:alpha val="94118"/>
                </a:srgbClr>
              </a:solidFill>
              <a:ln w="12700" cap="flat" cmpd="sng" algn="ctr">
                <a:noFill/>
                <a:prstDash val="lgDash"/>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444" name="Rectangle 443">
              <a:extLst>
                <a:ext uri="{FF2B5EF4-FFF2-40B4-BE49-F238E27FC236}">
                  <a16:creationId xmlns:a16="http://schemas.microsoft.com/office/drawing/2014/main" id="{F8623373-8028-1F1E-2332-FB1C977B8C4F}"/>
                </a:ext>
              </a:extLst>
            </p:cNvPr>
            <p:cNvSpPr/>
            <p:nvPr/>
          </p:nvSpPr>
          <p:spPr>
            <a:xfrm>
              <a:off x="3517323" y="5047833"/>
              <a:ext cx="1926915" cy="577081"/>
            </a:xfrm>
            <a:prstGeom prst="rect">
              <a:avLst/>
            </a:prstGeom>
            <a:solidFill>
              <a:srgbClr val="E7E6E6"/>
            </a:solid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prstClr val="black"/>
                  </a:solidFill>
                  <a:effectLst/>
                  <a:uLnTx/>
                  <a:uFillTx/>
                  <a:latin typeface="Calibri" panose="020F0502020204030204"/>
                  <a:ea typeface="+mn-ea"/>
                  <a:cs typeface="+mn-cs"/>
                </a:rPr>
                <a:t>THERE ARE </a:t>
              </a:r>
              <a:r>
                <a:rPr kumimoji="0" lang="en-US" sz="1050" b="1" i="0" u="none" strike="noStrike" kern="1200" cap="none" spc="0" normalizeH="0" baseline="0" noProof="0" dirty="0">
                  <a:ln>
                    <a:noFill/>
                  </a:ln>
                  <a:solidFill>
                    <a:srgbClr val="FF0000"/>
                  </a:solidFill>
                  <a:effectLst/>
                  <a:uLnTx/>
                  <a:uFillTx/>
                  <a:latin typeface="Calibri" panose="020F0502020204030204"/>
                  <a:ea typeface="+mn-ea"/>
                  <a:cs typeface="+mn-cs"/>
                </a:rPr>
                <a:t>2 MUDA </a:t>
              </a:r>
              <a:r>
                <a:rPr kumimoji="0" lang="en-US" sz="1050" b="1" i="0" u="none" strike="noStrike" kern="1200" cap="none" spc="0" normalizeH="0" baseline="0" noProof="0" dirty="0">
                  <a:ln>
                    <a:noFill/>
                  </a:ln>
                  <a:solidFill>
                    <a:schemeClr val="tx1"/>
                  </a:solidFill>
                  <a:effectLst/>
                  <a:uLnTx/>
                  <a:uFillTx/>
                  <a:latin typeface="Calibri" panose="020F0502020204030204"/>
                  <a:ea typeface="+mn-ea"/>
                  <a:cs typeface="+mn-cs"/>
                </a:rPr>
                <a:t>PROCESSES THAT</a:t>
              </a:r>
              <a:r>
                <a:rPr kumimoji="0" lang="en-US" sz="1050" b="1" i="0" u="none" strike="noStrike" kern="1200" cap="none" spc="0" normalizeH="0" noProof="0" dirty="0">
                  <a:ln>
                    <a:noFill/>
                  </a:ln>
                  <a:solidFill>
                    <a:schemeClr val="tx1"/>
                  </a:solidFill>
                  <a:effectLst/>
                  <a:uLnTx/>
                  <a:uFillTx/>
                  <a:latin typeface="Calibri" panose="020F0502020204030204"/>
                  <a:ea typeface="+mn-ea"/>
                  <a:cs typeface="+mn-cs"/>
                </a:rPr>
                <a:t> POSSIBLE TO IMPROVE </a:t>
              </a:r>
              <a:r>
                <a:rPr kumimoji="0" lang="en-US" sz="1050" b="1" i="0" u="none" strike="noStrike" kern="1200" cap="none" spc="0" normalizeH="0" baseline="0" noProof="0" dirty="0">
                  <a:ln>
                    <a:noFill/>
                  </a:ln>
                  <a:solidFill>
                    <a:srgbClr val="FF0000"/>
                  </a:solidFill>
                  <a:effectLst/>
                  <a:uLnTx/>
                  <a:uFillTx/>
                  <a:latin typeface="Calibri" panose="020F0502020204030204"/>
                  <a:ea typeface="+mn-ea"/>
                  <a:cs typeface="+mn-cs"/>
                </a:rPr>
                <a:t> IN TERMNAL CHECK</a:t>
              </a:r>
              <a:endParaRPr kumimoji="0" lang="en-US" sz="105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61" name="TextBox 460">
              <a:extLst>
                <a:ext uri="{FF2B5EF4-FFF2-40B4-BE49-F238E27FC236}">
                  <a16:creationId xmlns:a16="http://schemas.microsoft.com/office/drawing/2014/main" id="{4A90F70A-D218-F258-57AF-7A9F3EBF82FB}"/>
                </a:ext>
              </a:extLst>
            </p:cNvPr>
            <p:cNvSpPr txBox="1"/>
            <p:nvPr/>
          </p:nvSpPr>
          <p:spPr>
            <a:xfrm>
              <a:off x="343372" y="4980690"/>
              <a:ext cx="2672699" cy="246221"/>
            </a:xfrm>
            <a:prstGeom prst="rect">
              <a:avLst/>
            </a:prstGeom>
            <a:noFill/>
          </p:spPr>
          <p:txBody>
            <a:bodyPr wrap="square" rtlCol="0">
              <a:spAutoFit/>
            </a:bodyPr>
            <a:lstStyle/>
            <a:p>
              <a:pPr algn="l" defTabSz="457200" rtl="0">
                <a:defRPr/>
              </a:pPr>
              <a:r>
                <a:rPr lang="en-US" sz="1000" kern="1200" dirty="0">
                  <a:solidFill>
                    <a:prstClr val="white"/>
                  </a:solidFill>
                  <a:latin typeface="Franklin Gothic Medium Cond" panose="020B0606030402020204" pitchFamily="34" charset="0"/>
                  <a:ea typeface="+mn-ea"/>
                  <a:cs typeface="+mn-cs"/>
                </a:rPr>
                <a:t>1  </a:t>
              </a:r>
              <a:r>
                <a:rPr lang="en-US" sz="900" kern="1200" dirty="0">
                  <a:solidFill>
                    <a:prstClr val="white"/>
                  </a:solidFill>
                  <a:latin typeface="Franklin Gothic Medium Cond" panose="020B0606030402020204" pitchFamily="34" charset="0"/>
                  <a:ea typeface="+mn-ea"/>
                  <a:cs typeface="+mn-cs"/>
                </a:rPr>
                <a:t>TERMINAL CHECK UNIT DOWN          0.3</a:t>
              </a:r>
              <a:r>
                <a:rPr lang="en-US" sz="1000" kern="1200" dirty="0">
                  <a:solidFill>
                    <a:prstClr val="white"/>
                  </a:solidFill>
                  <a:latin typeface="Franklin Gothic Medium Cond" panose="020B0606030402020204" pitchFamily="34" charset="0"/>
                  <a:ea typeface="+mn-ea"/>
                  <a:cs typeface="+mn-cs"/>
                </a:rPr>
                <a:t>                      </a:t>
              </a:r>
              <a:r>
                <a:rPr lang="en-US" sz="900" kern="1200" dirty="0">
                  <a:solidFill>
                    <a:prstClr val="white"/>
                  </a:solidFill>
                  <a:latin typeface="Franklin Gothic Medium Cond" panose="020B0606030402020204" pitchFamily="34" charset="0"/>
                  <a:ea typeface="+mn-ea"/>
                  <a:cs typeface="+mn-cs"/>
                </a:rPr>
                <a:t>0.3</a:t>
              </a:r>
              <a:endParaRPr lang="en-US" sz="1000" kern="1200" dirty="0">
                <a:solidFill>
                  <a:prstClr val="white"/>
                </a:solidFill>
                <a:latin typeface="Franklin Gothic Medium Cond" panose="020B0606030402020204" pitchFamily="34" charset="0"/>
                <a:ea typeface="+mn-ea"/>
                <a:cs typeface="+mn-cs"/>
              </a:endParaRPr>
            </a:p>
          </p:txBody>
        </p:sp>
        <p:sp>
          <p:nvSpPr>
            <p:cNvPr id="462" name="TextBox 461">
              <a:extLst>
                <a:ext uri="{FF2B5EF4-FFF2-40B4-BE49-F238E27FC236}">
                  <a16:creationId xmlns:a16="http://schemas.microsoft.com/office/drawing/2014/main" id="{8757D9E5-73DC-355A-61E4-5FDFF1B077A1}"/>
                </a:ext>
              </a:extLst>
            </p:cNvPr>
            <p:cNvSpPr txBox="1"/>
            <p:nvPr/>
          </p:nvSpPr>
          <p:spPr>
            <a:xfrm>
              <a:off x="343373" y="5836821"/>
              <a:ext cx="2706538" cy="246221"/>
            </a:xfrm>
            <a:prstGeom prst="rect">
              <a:avLst/>
            </a:prstGeom>
            <a:noFill/>
          </p:spPr>
          <p:txBody>
            <a:bodyPr wrap="square" rtlCol="0">
              <a:spAutoFit/>
            </a:bodyPr>
            <a:lstStyle/>
            <a:p>
              <a:pPr algn="l" defTabSz="457200" rtl="0">
                <a:defRPr/>
              </a:pPr>
              <a:r>
                <a:rPr lang="en-US" sz="1000" kern="1200" dirty="0">
                  <a:solidFill>
                    <a:prstClr val="white"/>
                  </a:solidFill>
                  <a:latin typeface="Franklin Gothic Medium Cond" panose="020B0606030402020204" pitchFamily="34" charset="0"/>
                  <a:ea typeface="+mn-ea"/>
                  <a:cs typeface="+mn-cs"/>
                </a:rPr>
                <a:t>7   </a:t>
              </a:r>
              <a:r>
                <a:rPr lang="en-US" sz="900" kern="1200" dirty="0">
                  <a:solidFill>
                    <a:prstClr val="white"/>
                  </a:solidFill>
                  <a:latin typeface="Franklin Gothic Medium Cond" panose="020B0606030402020204" pitchFamily="34" charset="0"/>
                  <a:ea typeface="+mn-ea"/>
                  <a:cs typeface="+mn-cs"/>
                </a:rPr>
                <a:t>TERMINAL CHECK UNIT UP                 0.3</a:t>
              </a:r>
              <a:r>
                <a:rPr lang="en-US" sz="1000" kern="1200" dirty="0">
                  <a:solidFill>
                    <a:prstClr val="white"/>
                  </a:solidFill>
                  <a:latin typeface="Franklin Gothic Medium Cond" panose="020B0606030402020204" pitchFamily="34" charset="0"/>
                  <a:ea typeface="+mn-ea"/>
                  <a:cs typeface="+mn-cs"/>
                </a:rPr>
                <a:t>                        </a:t>
              </a:r>
              <a:r>
                <a:rPr lang="en-US" sz="900" kern="1200" dirty="0">
                  <a:solidFill>
                    <a:prstClr val="white"/>
                  </a:solidFill>
                  <a:latin typeface="Franklin Gothic Medium Cond" panose="020B0606030402020204" pitchFamily="34" charset="0"/>
                  <a:ea typeface="+mn-ea"/>
                  <a:cs typeface="+mn-cs"/>
                </a:rPr>
                <a:t>2.1</a:t>
              </a:r>
              <a:endParaRPr lang="en-US" sz="1000" kern="1200" dirty="0">
                <a:solidFill>
                  <a:prstClr val="white"/>
                </a:solidFill>
                <a:latin typeface="Franklin Gothic Medium Cond" panose="020B0606030402020204" pitchFamily="34" charset="0"/>
                <a:ea typeface="+mn-ea"/>
                <a:cs typeface="+mn-cs"/>
              </a:endParaRPr>
            </a:p>
          </p:txBody>
        </p:sp>
        <p:sp>
          <p:nvSpPr>
            <p:cNvPr id="466" name="Right Arrow 69">
              <a:extLst>
                <a:ext uri="{FF2B5EF4-FFF2-40B4-BE49-F238E27FC236}">
                  <a16:creationId xmlns:a16="http://schemas.microsoft.com/office/drawing/2014/main" id="{57A15613-5A70-3EA5-4B58-AD3B645DA51B}"/>
                </a:ext>
              </a:extLst>
            </p:cNvPr>
            <p:cNvSpPr/>
            <p:nvPr/>
          </p:nvSpPr>
          <p:spPr>
            <a:xfrm>
              <a:off x="3036764" y="5342379"/>
              <a:ext cx="378179" cy="484632"/>
            </a:xfrm>
            <a:prstGeom prst="rightArrow">
              <a:avLst/>
            </a:prstGeom>
            <a:solidFill>
              <a:srgbClr val="FF0000"/>
            </a:solidFill>
            <a:ln w="12700" cap="flat" cmpd="sng" algn="ctr">
              <a:solidFill>
                <a:srgbClr val="5B9BD5">
                  <a:shade val="50000"/>
                </a:srgbClr>
              </a:solid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8" name="Rectangle 107">
              <a:extLst>
                <a:ext uri="{FF2B5EF4-FFF2-40B4-BE49-F238E27FC236}">
                  <a16:creationId xmlns:a16="http://schemas.microsoft.com/office/drawing/2014/main" id="{F8623373-8028-1F1E-2332-FB1C977B8C4F}"/>
                </a:ext>
              </a:extLst>
            </p:cNvPr>
            <p:cNvSpPr/>
            <p:nvPr/>
          </p:nvSpPr>
          <p:spPr>
            <a:xfrm>
              <a:off x="3517322" y="5669553"/>
              <a:ext cx="1926916" cy="415498"/>
            </a:xfrm>
            <a:prstGeom prst="rect">
              <a:avLst/>
            </a:prstGeom>
            <a:solidFill>
              <a:srgbClr val="E7E6E6"/>
            </a:solid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prstClr val="black"/>
                  </a:solidFill>
                  <a:effectLst/>
                  <a:uLnTx/>
                  <a:uFillTx/>
                  <a:latin typeface="Calibri" panose="020F0502020204030204"/>
                  <a:ea typeface="+mn-ea"/>
                  <a:cs typeface="+mn-cs"/>
                </a:rPr>
                <a:t>SPEED LOSS AROUND </a:t>
              </a:r>
              <a:r>
                <a:rPr kumimoji="0" lang="en-US" sz="1050" b="1" i="0" u="none" strike="noStrike" kern="1200" cap="none" spc="0" normalizeH="0" baseline="0" noProof="0" dirty="0">
                  <a:ln>
                    <a:noFill/>
                  </a:ln>
                  <a:solidFill>
                    <a:srgbClr val="FF0000"/>
                  </a:solidFill>
                  <a:effectLst/>
                  <a:uLnTx/>
                  <a:uFillTx/>
                  <a:latin typeface="Calibri" panose="020F0502020204030204"/>
                  <a:ea typeface="+mn-ea"/>
                  <a:cs typeface="+mn-cs"/>
                </a:rPr>
                <a:t>0.5 SECOND</a:t>
              </a:r>
            </a:p>
          </p:txBody>
        </p:sp>
      </p:grpSp>
      <p:sp>
        <p:nvSpPr>
          <p:cNvPr id="124" name="TextBox 123"/>
          <p:cNvSpPr txBox="1"/>
          <p:nvPr/>
        </p:nvSpPr>
        <p:spPr>
          <a:xfrm>
            <a:off x="3556806" y="2895818"/>
            <a:ext cx="2775799" cy="1600438"/>
          </a:xfrm>
          <a:prstGeom prst="rect">
            <a:avLst/>
          </a:prstGeom>
          <a:noFill/>
        </p:spPr>
        <p:txBody>
          <a:bodyPr wrap="square" rtlCol="0">
            <a:spAutoFit/>
          </a:bodyPr>
          <a:lstStyle/>
          <a:p>
            <a:pPr algn="l" defTabSz="457200" rtl="0">
              <a:defRPr/>
            </a:pPr>
            <a:r>
              <a:rPr lang="en-US" sz="1200" b="1" kern="1200" dirty="0" smtClean="0">
                <a:solidFill>
                  <a:prstClr val="black"/>
                </a:solidFill>
                <a:latin typeface="Calibri" panose="020F0502020204030204"/>
                <a:ea typeface="+mn-ea"/>
                <a:cs typeface="+mn-cs"/>
              </a:rPr>
              <a:t>ANALYZE 1 </a:t>
            </a:r>
            <a:r>
              <a:rPr lang="en-US" sz="1200" kern="1200" dirty="0" smtClean="0">
                <a:solidFill>
                  <a:prstClr val="black"/>
                </a:solidFill>
                <a:latin typeface="Calibri" panose="020F0502020204030204"/>
                <a:ea typeface="+mn-ea"/>
                <a:cs typeface="+mn-cs"/>
              </a:rPr>
              <a:t>: </a:t>
            </a:r>
            <a:r>
              <a:rPr lang="en-US" sz="1200" kern="1200" dirty="0">
                <a:solidFill>
                  <a:prstClr val="black"/>
                </a:solidFill>
                <a:latin typeface="Calibri" panose="020F0502020204030204"/>
              </a:rPr>
              <a:t>HIGH </a:t>
            </a:r>
            <a:r>
              <a:rPr lang="en-US" sz="1200" kern="1200" dirty="0" smtClean="0">
                <a:solidFill>
                  <a:prstClr val="black"/>
                </a:solidFill>
                <a:latin typeface="Calibri" panose="020F0502020204030204"/>
                <a:ea typeface="+mn-ea"/>
                <a:cs typeface="+mn-cs"/>
              </a:rPr>
              <a:t>Timer in PLC</a:t>
            </a:r>
          </a:p>
          <a:p>
            <a:pPr algn="l" defTabSz="457200" rtl="0">
              <a:defRPr/>
            </a:pPr>
            <a:r>
              <a:rPr lang="en-US" sz="1200" b="1" kern="1200" dirty="0" smtClean="0">
                <a:solidFill>
                  <a:prstClr val="black"/>
                </a:solidFill>
                <a:latin typeface="Calibri" panose="020F0502020204030204"/>
                <a:ea typeface="+mn-ea"/>
                <a:cs typeface="+mn-cs"/>
              </a:rPr>
              <a:t>ACTION</a:t>
            </a:r>
            <a:r>
              <a:rPr lang="en-US" sz="1200" kern="1200" dirty="0" smtClean="0">
                <a:solidFill>
                  <a:prstClr val="black"/>
                </a:solidFill>
                <a:latin typeface="Calibri" panose="020F0502020204030204"/>
                <a:ea typeface="+mn-ea"/>
                <a:cs typeface="+mn-cs"/>
              </a:rPr>
              <a:t> : Try Changing the TIMER PLC </a:t>
            </a:r>
            <a:r>
              <a:rPr lang="en-US" sz="1200" b="1" kern="1200" dirty="0" smtClean="0">
                <a:solidFill>
                  <a:srgbClr val="1D1DFF"/>
                </a:solidFill>
                <a:latin typeface="Calibri" panose="020F0502020204030204"/>
                <a:ea typeface="+mn-ea"/>
                <a:cs typeface="+mn-cs"/>
              </a:rPr>
              <a:t>from 0.5 second to 0.2 second </a:t>
            </a:r>
          </a:p>
          <a:p>
            <a:pPr algn="l" defTabSz="457200" rtl="0">
              <a:defRPr/>
            </a:pPr>
            <a:endParaRPr lang="en-US" sz="1200" kern="1200" dirty="0">
              <a:solidFill>
                <a:prstClr val="black"/>
              </a:solidFill>
              <a:latin typeface="Calibri" panose="020F0502020204030204"/>
              <a:ea typeface="+mn-ea"/>
              <a:cs typeface="+mn-cs"/>
            </a:endParaRPr>
          </a:p>
          <a:p>
            <a:pPr algn="l" defTabSz="457200" rtl="0">
              <a:defRPr/>
            </a:pPr>
            <a:endParaRPr lang="en-US" sz="1200" kern="1200" dirty="0">
              <a:solidFill>
                <a:prstClr val="black"/>
              </a:solidFill>
              <a:latin typeface="Calibri" panose="020F0502020204030204"/>
              <a:ea typeface="+mn-ea"/>
              <a:cs typeface="+mn-cs"/>
            </a:endParaRPr>
          </a:p>
          <a:p>
            <a:pPr algn="l" defTabSz="457200" rtl="0">
              <a:defRPr/>
            </a:pPr>
            <a:endParaRPr lang="en-US" sz="1200" kern="1200" dirty="0" smtClean="0">
              <a:solidFill>
                <a:prstClr val="black"/>
              </a:solidFill>
              <a:latin typeface="Calibri" panose="020F0502020204030204"/>
              <a:ea typeface="+mn-ea"/>
              <a:cs typeface="+mn-cs"/>
            </a:endParaRPr>
          </a:p>
          <a:p>
            <a:pPr algn="l" defTabSz="457200" rtl="0">
              <a:defRPr/>
            </a:pPr>
            <a:r>
              <a:rPr lang="en-US" sz="1200" b="1" kern="1200" dirty="0" smtClean="0">
                <a:solidFill>
                  <a:prstClr val="black"/>
                </a:solidFill>
                <a:latin typeface="Calibri" panose="020F0502020204030204"/>
                <a:ea typeface="+mn-ea"/>
                <a:cs typeface="+mn-cs"/>
              </a:rPr>
              <a:t>RESULT</a:t>
            </a:r>
            <a:r>
              <a:rPr lang="en-US" sz="1200" kern="1200" dirty="0" smtClean="0">
                <a:solidFill>
                  <a:prstClr val="black"/>
                </a:solidFill>
                <a:latin typeface="Calibri" panose="020F0502020204030204"/>
                <a:ea typeface="+mn-ea"/>
                <a:cs typeface="+mn-cs"/>
              </a:rPr>
              <a:t> : </a:t>
            </a:r>
          </a:p>
          <a:p>
            <a:pPr algn="l" defTabSz="457200" rtl="0">
              <a:defRPr/>
            </a:pPr>
            <a:r>
              <a:rPr lang="en-US" sz="1200" kern="1200" dirty="0" smtClean="0">
                <a:solidFill>
                  <a:prstClr val="black"/>
                </a:solidFill>
                <a:latin typeface="Calibri" panose="020F0502020204030204"/>
                <a:ea typeface="+mn-ea"/>
                <a:cs typeface="+mn-cs"/>
              </a:rPr>
              <a:t>STILL </a:t>
            </a:r>
            <a:r>
              <a:rPr lang="en-US" sz="1400" b="1" kern="1200" dirty="0" smtClean="0">
                <a:solidFill>
                  <a:srgbClr val="FF0000"/>
                </a:solidFill>
                <a:latin typeface="Calibri" panose="020F0502020204030204"/>
                <a:ea typeface="+mn-ea"/>
                <a:cs typeface="+mn-cs"/>
              </a:rPr>
              <a:t>NOT</a:t>
            </a:r>
            <a:r>
              <a:rPr lang="en-US" sz="1200" kern="1200" dirty="0" smtClean="0">
                <a:solidFill>
                  <a:prstClr val="black"/>
                </a:solidFill>
                <a:latin typeface="Calibri" panose="020F0502020204030204"/>
                <a:ea typeface="+mn-ea"/>
                <a:cs typeface="+mn-cs"/>
              </a:rPr>
              <a:t> </a:t>
            </a:r>
            <a:r>
              <a:rPr lang="en-US" sz="1400" b="1" kern="1200" dirty="0" smtClean="0">
                <a:solidFill>
                  <a:srgbClr val="FF0000"/>
                </a:solidFill>
                <a:latin typeface="Calibri" panose="020F0502020204030204"/>
                <a:ea typeface="+mn-ea"/>
                <a:cs typeface="+mn-cs"/>
              </a:rPr>
              <a:t>ACHIEVE</a:t>
            </a:r>
            <a:r>
              <a:rPr lang="en-US" sz="1200" kern="1200" dirty="0" smtClean="0">
                <a:solidFill>
                  <a:prstClr val="black"/>
                </a:solidFill>
                <a:latin typeface="Calibri" panose="020F0502020204030204"/>
                <a:ea typeface="+mn-ea"/>
                <a:cs typeface="+mn-cs"/>
              </a:rPr>
              <a:t> TARGET CT OVER</a:t>
            </a:r>
            <a:endParaRPr lang="en-US" sz="1200" kern="1200" dirty="0">
              <a:solidFill>
                <a:prstClr val="black"/>
              </a:solidFill>
              <a:latin typeface="Calibri" panose="020F0502020204030204"/>
              <a:ea typeface="+mn-ea"/>
              <a:cs typeface="+mn-cs"/>
            </a:endParaRPr>
          </a:p>
        </p:txBody>
      </p:sp>
      <p:sp>
        <p:nvSpPr>
          <p:cNvPr id="125" name="TextBox 124"/>
          <p:cNvSpPr txBox="1"/>
          <p:nvPr/>
        </p:nvSpPr>
        <p:spPr>
          <a:xfrm>
            <a:off x="6468958" y="2897375"/>
            <a:ext cx="2827059" cy="1600438"/>
          </a:xfrm>
          <a:prstGeom prst="rect">
            <a:avLst/>
          </a:prstGeom>
          <a:noFill/>
        </p:spPr>
        <p:txBody>
          <a:bodyPr wrap="square" rtlCol="0">
            <a:spAutoFit/>
          </a:bodyPr>
          <a:lstStyle/>
          <a:p>
            <a:pPr algn="l" defTabSz="457200" rtl="0">
              <a:defRPr/>
            </a:pPr>
            <a:r>
              <a:rPr lang="en-US" sz="1200" b="1" kern="1200" dirty="0" smtClean="0">
                <a:solidFill>
                  <a:prstClr val="black"/>
                </a:solidFill>
                <a:latin typeface="Calibri" panose="020F0502020204030204"/>
                <a:ea typeface="+mn-ea"/>
                <a:cs typeface="+mn-cs"/>
              </a:rPr>
              <a:t>ANALYZE</a:t>
            </a:r>
            <a:r>
              <a:rPr lang="en-US" sz="1200" kern="1200" dirty="0" smtClean="0">
                <a:solidFill>
                  <a:prstClr val="black"/>
                </a:solidFill>
                <a:latin typeface="Calibri" panose="020F0502020204030204"/>
                <a:ea typeface="+mn-ea"/>
                <a:cs typeface="+mn-cs"/>
              </a:rPr>
              <a:t> </a:t>
            </a:r>
            <a:r>
              <a:rPr lang="en-US" sz="1200" b="1" kern="1200" dirty="0" smtClean="0">
                <a:solidFill>
                  <a:prstClr val="black"/>
                </a:solidFill>
                <a:latin typeface="Calibri" panose="020F0502020204030204"/>
                <a:ea typeface="+mn-ea"/>
                <a:cs typeface="+mn-cs"/>
              </a:rPr>
              <a:t>2</a:t>
            </a:r>
            <a:r>
              <a:rPr lang="en-US" sz="1200" kern="1200" dirty="0" smtClean="0">
                <a:solidFill>
                  <a:prstClr val="black"/>
                </a:solidFill>
                <a:latin typeface="Calibri" panose="020F0502020204030204"/>
                <a:ea typeface="+mn-ea"/>
                <a:cs typeface="+mn-cs"/>
              </a:rPr>
              <a:t> : </a:t>
            </a:r>
            <a:r>
              <a:rPr lang="en-US" sz="1200" kern="1200" dirty="0" smtClean="0">
                <a:solidFill>
                  <a:prstClr val="black"/>
                </a:solidFill>
                <a:latin typeface="Calibri" panose="020F0502020204030204"/>
              </a:rPr>
              <a:t>Throttle Control</a:t>
            </a:r>
            <a:endParaRPr lang="en-US" sz="1200" kern="1200" dirty="0" smtClean="0">
              <a:solidFill>
                <a:prstClr val="black"/>
              </a:solidFill>
              <a:latin typeface="Calibri" panose="020F0502020204030204"/>
              <a:ea typeface="+mn-ea"/>
              <a:cs typeface="+mn-cs"/>
            </a:endParaRPr>
          </a:p>
          <a:p>
            <a:pPr algn="l" defTabSz="457200" rtl="0">
              <a:defRPr/>
            </a:pPr>
            <a:r>
              <a:rPr lang="en-US" sz="1200" b="1" kern="1200" dirty="0" smtClean="0">
                <a:solidFill>
                  <a:prstClr val="black"/>
                </a:solidFill>
                <a:latin typeface="Calibri" panose="020F0502020204030204"/>
                <a:ea typeface="+mn-ea"/>
                <a:cs typeface="+mn-cs"/>
              </a:rPr>
              <a:t>ACTION</a:t>
            </a:r>
            <a:r>
              <a:rPr lang="en-US" sz="1200" kern="1200" dirty="0" smtClean="0">
                <a:solidFill>
                  <a:prstClr val="black"/>
                </a:solidFill>
                <a:latin typeface="Calibri" panose="020F0502020204030204"/>
                <a:ea typeface="+mn-ea"/>
                <a:cs typeface="+mn-cs"/>
              </a:rPr>
              <a:t> : Try Changing the Throttle Control</a:t>
            </a:r>
            <a:endParaRPr lang="en-US" sz="1100" kern="1200" dirty="0" smtClean="0">
              <a:solidFill>
                <a:prstClr val="black"/>
              </a:solidFill>
              <a:latin typeface="Calibri" panose="020F0502020204030204"/>
              <a:ea typeface="+mn-ea"/>
              <a:cs typeface="+mn-cs"/>
            </a:endParaRPr>
          </a:p>
          <a:p>
            <a:pPr algn="l" defTabSz="457200" rtl="0">
              <a:defRPr/>
            </a:pPr>
            <a:endParaRPr lang="en-US" sz="1200" kern="1200" dirty="0">
              <a:solidFill>
                <a:prstClr val="black"/>
              </a:solidFill>
              <a:latin typeface="Calibri" panose="020F0502020204030204"/>
              <a:ea typeface="+mn-ea"/>
              <a:cs typeface="+mn-cs"/>
            </a:endParaRPr>
          </a:p>
          <a:p>
            <a:pPr algn="l" defTabSz="457200" rtl="0">
              <a:defRPr/>
            </a:pPr>
            <a:endParaRPr lang="en-US" sz="1200" kern="1200" dirty="0" smtClean="0">
              <a:solidFill>
                <a:prstClr val="black"/>
              </a:solidFill>
              <a:latin typeface="Calibri" panose="020F0502020204030204"/>
              <a:ea typeface="+mn-ea"/>
              <a:cs typeface="+mn-cs"/>
            </a:endParaRPr>
          </a:p>
          <a:p>
            <a:pPr algn="l" defTabSz="457200" rtl="0">
              <a:defRPr/>
            </a:pPr>
            <a:endParaRPr lang="en-US" sz="1200" kern="1200" dirty="0" smtClean="0">
              <a:solidFill>
                <a:prstClr val="black"/>
              </a:solidFill>
              <a:latin typeface="Calibri" panose="020F0502020204030204"/>
              <a:ea typeface="+mn-ea"/>
              <a:cs typeface="+mn-cs"/>
            </a:endParaRPr>
          </a:p>
          <a:p>
            <a:pPr algn="l" defTabSz="457200" rtl="0">
              <a:defRPr/>
            </a:pPr>
            <a:r>
              <a:rPr lang="en-US" sz="1200" b="1" kern="1200" dirty="0" smtClean="0">
                <a:solidFill>
                  <a:prstClr val="black"/>
                </a:solidFill>
                <a:latin typeface="Calibri" panose="020F0502020204030204"/>
                <a:ea typeface="+mn-ea"/>
                <a:cs typeface="+mn-cs"/>
              </a:rPr>
              <a:t>RESULT</a:t>
            </a:r>
            <a:r>
              <a:rPr lang="en-US" sz="1200" kern="1200" dirty="0" smtClean="0">
                <a:solidFill>
                  <a:prstClr val="black"/>
                </a:solidFill>
                <a:latin typeface="Calibri" panose="020F0502020204030204"/>
                <a:ea typeface="+mn-ea"/>
                <a:cs typeface="+mn-cs"/>
              </a:rPr>
              <a:t> : </a:t>
            </a:r>
          </a:p>
          <a:p>
            <a:pPr algn="l" defTabSz="457200" rtl="0">
              <a:defRPr/>
            </a:pPr>
            <a:r>
              <a:rPr lang="en-US" sz="1200" kern="1200" dirty="0" smtClean="0">
                <a:solidFill>
                  <a:prstClr val="black"/>
                </a:solidFill>
                <a:latin typeface="Calibri" panose="020F0502020204030204"/>
                <a:ea typeface="+mn-ea"/>
                <a:cs typeface="+mn-cs"/>
              </a:rPr>
              <a:t>STILL </a:t>
            </a:r>
            <a:r>
              <a:rPr lang="en-US" sz="1400" b="1" kern="1200" dirty="0" smtClean="0">
                <a:solidFill>
                  <a:srgbClr val="FF0000"/>
                </a:solidFill>
                <a:latin typeface="Calibri" panose="020F0502020204030204"/>
                <a:ea typeface="+mn-ea"/>
                <a:cs typeface="+mn-cs"/>
              </a:rPr>
              <a:t>NOT</a:t>
            </a:r>
            <a:r>
              <a:rPr lang="en-US" sz="1200" kern="1200" dirty="0" smtClean="0">
                <a:solidFill>
                  <a:prstClr val="black"/>
                </a:solidFill>
                <a:latin typeface="Calibri" panose="020F0502020204030204"/>
                <a:ea typeface="+mn-ea"/>
                <a:cs typeface="+mn-cs"/>
              </a:rPr>
              <a:t> </a:t>
            </a:r>
            <a:r>
              <a:rPr lang="en-US" sz="1400" b="1" kern="1200" dirty="0" smtClean="0">
                <a:solidFill>
                  <a:srgbClr val="FF0000"/>
                </a:solidFill>
                <a:latin typeface="Calibri" panose="020F0502020204030204"/>
                <a:ea typeface="+mn-ea"/>
                <a:cs typeface="+mn-cs"/>
              </a:rPr>
              <a:t>ACHIEVE</a:t>
            </a:r>
            <a:r>
              <a:rPr lang="en-US" sz="1200" kern="1200" dirty="0" smtClean="0">
                <a:solidFill>
                  <a:prstClr val="black"/>
                </a:solidFill>
                <a:latin typeface="Calibri" panose="020F0502020204030204"/>
                <a:ea typeface="+mn-ea"/>
                <a:cs typeface="+mn-cs"/>
              </a:rPr>
              <a:t> TARGET CT OVER</a:t>
            </a:r>
            <a:endParaRPr lang="en-US" sz="1200" kern="1200" dirty="0">
              <a:solidFill>
                <a:prstClr val="black"/>
              </a:solidFill>
              <a:latin typeface="Calibri" panose="020F0502020204030204"/>
              <a:ea typeface="+mn-ea"/>
              <a:cs typeface="+mn-cs"/>
            </a:endParaRPr>
          </a:p>
        </p:txBody>
      </p:sp>
      <p:cxnSp>
        <p:nvCxnSpPr>
          <p:cNvPr id="8" name="Straight Connector 7"/>
          <p:cNvCxnSpPr/>
          <p:nvPr/>
        </p:nvCxnSpPr>
        <p:spPr>
          <a:xfrm>
            <a:off x="6236725" y="2983518"/>
            <a:ext cx="0" cy="1256095"/>
          </a:xfrm>
          <a:prstGeom prst="line">
            <a:avLst/>
          </a:prstGeom>
        </p:spPr>
        <p:style>
          <a:lnRef idx="1">
            <a:schemeClr val="accent1"/>
          </a:lnRef>
          <a:fillRef idx="0">
            <a:schemeClr val="accent1"/>
          </a:fillRef>
          <a:effectRef idx="0">
            <a:schemeClr val="accent1"/>
          </a:effectRef>
          <a:fontRef idx="minor">
            <a:schemeClr val="tx1"/>
          </a:fontRef>
        </p:style>
      </p:cxnSp>
      <p:pic>
        <p:nvPicPr>
          <p:cNvPr id="2050" name="Picture 2" descr="Tutorial PLC Omron, CX-Programmer Instruksi Timer dan Counter ~ Banyak ..."/>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61018" b="22917"/>
          <a:stretch/>
        </p:blipFill>
        <p:spPr bwMode="auto">
          <a:xfrm>
            <a:off x="3687606" y="3493797"/>
            <a:ext cx="1077790" cy="529357"/>
          </a:xfrm>
          <a:prstGeom prst="rect">
            <a:avLst/>
          </a:prstGeom>
          <a:noFill/>
          <a:extLst>
            <a:ext uri="{909E8E84-426E-40DD-AFC4-6F175D3DCCD1}">
              <a14:hiddenFill xmlns:a14="http://schemas.microsoft.com/office/drawing/2010/main">
                <a:solidFill>
                  <a:srgbClr val="FFFFFF"/>
                </a:solidFill>
              </a14:hiddenFill>
            </a:ext>
          </a:extLst>
        </p:spPr>
      </p:pic>
      <p:pic>
        <p:nvPicPr>
          <p:cNvPr id="126" name="Picture 2" descr="Tutorial PLC Omron, CX-Programmer Instruksi Timer dan Counter ~ Banyak ..."/>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61018" b="22917"/>
          <a:stretch/>
        </p:blipFill>
        <p:spPr bwMode="auto">
          <a:xfrm>
            <a:off x="5004808" y="3491007"/>
            <a:ext cx="1077790" cy="529357"/>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3934787" y="3858349"/>
            <a:ext cx="109780" cy="45719"/>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3820986" y="3804110"/>
            <a:ext cx="314510" cy="184666"/>
          </a:xfrm>
          <a:prstGeom prst="rect">
            <a:avLst/>
          </a:prstGeom>
          <a:noFill/>
        </p:spPr>
        <p:txBody>
          <a:bodyPr wrap="none" rtlCol="0">
            <a:spAutoFit/>
          </a:bodyPr>
          <a:lstStyle/>
          <a:p>
            <a:r>
              <a:rPr lang="en-US" sz="600" b="1" dirty="0" smtClean="0"/>
              <a:t>#50</a:t>
            </a:r>
            <a:endParaRPr lang="en-US" sz="600" b="1" dirty="0"/>
          </a:p>
        </p:txBody>
      </p:sp>
      <p:sp>
        <p:nvSpPr>
          <p:cNvPr id="12" name="Right Arrow 11"/>
          <p:cNvSpPr/>
          <p:nvPr/>
        </p:nvSpPr>
        <p:spPr>
          <a:xfrm>
            <a:off x="4685205" y="3751902"/>
            <a:ext cx="156416" cy="12930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Rectangle 128"/>
          <p:cNvSpPr/>
          <p:nvPr/>
        </p:nvSpPr>
        <p:spPr>
          <a:xfrm>
            <a:off x="5252487" y="3862227"/>
            <a:ext cx="109780" cy="45719"/>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TextBox 127"/>
          <p:cNvSpPr txBox="1"/>
          <p:nvPr/>
        </p:nvSpPr>
        <p:spPr>
          <a:xfrm>
            <a:off x="5150122" y="3804110"/>
            <a:ext cx="314510" cy="184666"/>
          </a:xfrm>
          <a:prstGeom prst="rect">
            <a:avLst/>
          </a:prstGeom>
          <a:noFill/>
        </p:spPr>
        <p:txBody>
          <a:bodyPr wrap="none" rtlCol="0">
            <a:spAutoFit/>
          </a:bodyPr>
          <a:lstStyle/>
          <a:p>
            <a:r>
              <a:rPr lang="en-US" sz="600" b="1" dirty="0" smtClean="0"/>
              <a:t>#20</a:t>
            </a:r>
            <a:endParaRPr lang="en-US" sz="600" b="1" dirty="0"/>
          </a:p>
        </p:txBody>
      </p:sp>
      <p:pic>
        <p:nvPicPr>
          <p:cNvPr id="21" name="Picture 20"/>
          <p:cNvPicPr>
            <a:picLocks noChangeAspect="1"/>
          </p:cNvPicPr>
          <p:nvPr/>
        </p:nvPicPr>
        <p:blipFill rotWithShape="1">
          <a:blip r:embed="rId11"/>
          <a:srcRect t="13167"/>
          <a:stretch/>
        </p:blipFill>
        <p:spPr>
          <a:xfrm>
            <a:off x="6662924" y="3518330"/>
            <a:ext cx="541786" cy="470446"/>
          </a:xfrm>
          <a:prstGeom prst="rect">
            <a:avLst/>
          </a:prstGeom>
          <a:ln w="12700">
            <a:solidFill>
              <a:schemeClr val="tx1"/>
            </a:solidFill>
          </a:ln>
        </p:spPr>
      </p:pic>
      <p:sp>
        <p:nvSpPr>
          <p:cNvPr id="24" name="Rectangle 23"/>
          <p:cNvSpPr/>
          <p:nvPr/>
        </p:nvSpPr>
        <p:spPr>
          <a:xfrm>
            <a:off x="7341063" y="3457248"/>
            <a:ext cx="1477231" cy="646331"/>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prstClr val="black"/>
                </a:solidFill>
                <a:latin typeface="Calibri" panose="020F0502020204030204"/>
                <a:ea typeface="+mn-ea"/>
                <a:cs typeface="+mn-cs"/>
              </a:rPr>
              <a:t>Set to </a:t>
            </a:r>
            <a:r>
              <a:rPr lang="en-US" sz="1200" b="1" kern="1200" dirty="0" smtClean="0">
                <a:solidFill>
                  <a:srgbClr val="1D1DFF"/>
                </a:solidFill>
                <a:latin typeface="Calibri" panose="020F0502020204030204"/>
                <a:ea typeface="+mn-ea"/>
                <a:cs typeface="+mn-cs"/>
              </a:rPr>
              <a:t>FULL</a:t>
            </a:r>
            <a:r>
              <a:rPr lang="en-US" sz="1200" kern="1200" dirty="0" smtClean="0">
                <a:solidFill>
                  <a:prstClr val="black"/>
                </a:solidFill>
                <a:latin typeface="Calibri" panose="020F0502020204030204"/>
                <a:ea typeface="+mn-ea"/>
                <a:cs typeface="+mn-cs"/>
              </a:rPr>
              <a:t> So that the </a:t>
            </a:r>
            <a:r>
              <a:rPr lang="en-US" sz="1200" b="1" kern="1200" dirty="0" smtClean="0">
                <a:solidFill>
                  <a:srgbClr val="1D1DFF"/>
                </a:solidFill>
                <a:latin typeface="Calibri" panose="020F0502020204030204"/>
                <a:ea typeface="+mn-ea"/>
                <a:cs typeface="+mn-cs"/>
              </a:rPr>
              <a:t>CYLINDER</a:t>
            </a:r>
            <a:r>
              <a:rPr lang="en-US" sz="1200" kern="1200" dirty="0" smtClean="0">
                <a:solidFill>
                  <a:prstClr val="black"/>
                </a:solidFill>
                <a:latin typeface="Calibri" panose="020F0502020204030204"/>
                <a:ea typeface="+mn-ea"/>
                <a:cs typeface="+mn-cs"/>
              </a:rPr>
              <a:t> </a:t>
            </a:r>
            <a:r>
              <a:rPr lang="en-US" sz="1200" b="1" kern="1200" dirty="0" smtClean="0">
                <a:solidFill>
                  <a:srgbClr val="1D1DFF"/>
                </a:solidFill>
                <a:latin typeface="Calibri" panose="020F0502020204030204"/>
                <a:ea typeface="+mn-ea"/>
                <a:cs typeface="+mn-cs"/>
              </a:rPr>
              <a:t>movement</a:t>
            </a:r>
            <a:r>
              <a:rPr lang="en-US" sz="1200" kern="1200" dirty="0" smtClean="0">
                <a:solidFill>
                  <a:prstClr val="black"/>
                </a:solidFill>
                <a:latin typeface="Calibri" panose="020F0502020204030204"/>
                <a:ea typeface="+mn-ea"/>
                <a:cs typeface="+mn-cs"/>
              </a:rPr>
              <a:t> is </a:t>
            </a:r>
            <a:r>
              <a:rPr lang="en-US" sz="1200" b="1" kern="1200" dirty="0" smtClean="0">
                <a:solidFill>
                  <a:srgbClr val="1D1DFF"/>
                </a:solidFill>
                <a:latin typeface="Calibri" panose="020F0502020204030204"/>
                <a:ea typeface="+mn-ea"/>
                <a:cs typeface="+mn-cs"/>
              </a:rPr>
              <a:t>FAST</a:t>
            </a:r>
            <a:endParaRPr lang="en-US" sz="1200" b="1" kern="1200" dirty="0">
              <a:solidFill>
                <a:srgbClr val="1D1DFF"/>
              </a:solidFill>
              <a:latin typeface="Calibri" panose="020F0502020204030204"/>
              <a:ea typeface="+mn-ea"/>
              <a:cs typeface="+mn-cs"/>
            </a:endParaRPr>
          </a:p>
        </p:txBody>
      </p:sp>
      <p:sp>
        <p:nvSpPr>
          <p:cNvPr id="144" name="Rectangle 143">
            <a:extLst>
              <a:ext uri="{FF2B5EF4-FFF2-40B4-BE49-F238E27FC236}">
                <a16:creationId xmlns:a16="http://schemas.microsoft.com/office/drawing/2014/main" id="{72FAD38B-7806-3E5E-1239-6BF604889B63}"/>
              </a:ext>
            </a:extLst>
          </p:cNvPr>
          <p:cNvSpPr/>
          <p:nvPr/>
        </p:nvSpPr>
        <p:spPr>
          <a:xfrm>
            <a:off x="62524" y="4510869"/>
            <a:ext cx="8956084" cy="1859764"/>
          </a:xfrm>
          <a:prstGeom prst="rect">
            <a:avLst/>
          </a:prstGeom>
          <a:noFill/>
          <a:ln w="19050" cap="flat" cmpd="sng" algn="ctr">
            <a:solidFill>
              <a:schemeClr val="tx1"/>
            </a:solid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p:cNvSpPr/>
          <p:nvPr/>
        </p:nvSpPr>
        <p:spPr>
          <a:xfrm>
            <a:off x="100377" y="4801454"/>
            <a:ext cx="3814186"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prstClr val="black"/>
                </a:solidFill>
                <a:latin typeface="Calibri" panose="020F0502020204030204"/>
                <a:ea typeface="+mn-ea"/>
                <a:cs typeface="+mn-cs"/>
              </a:rPr>
              <a:t>A</a:t>
            </a:r>
            <a:r>
              <a:rPr kumimoji="0" lang="en-US" sz="1200" b="0" i="0" u="none" strike="noStrike" kern="1200" cap="none" spc="0" normalizeH="0" baseline="0" noProof="0" dirty="0" err="1" smtClean="0">
                <a:ln>
                  <a:noFill/>
                </a:ln>
                <a:solidFill>
                  <a:prstClr val="black"/>
                </a:solidFill>
                <a:effectLst/>
                <a:uLnTx/>
                <a:uFillTx/>
                <a:latin typeface="Calibri" panose="020F0502020204030204"/>
                <a:ea typeface="+mn-ea"/>
                <a:cs typeface="+mn-cs"/>
              </a:rPr>
              <a:t>nalyze</a:t>
            </a:r>
            <a:r>
              <a:rPr kumimoji="0" lang="en-US" sz="1200" b="0" i="0" u="none" strike="noStrike" kern="1200" cap="none" spc="0" normalizeH="0" baseline="0" noProof="0" dirty="0" smtClean="0">
                <a:ln>
                  <a:noFill/>
                </a:ln>
                <a:solidFill>
                  <a:prstClr val="black"/>
                </a:solidFill>
                <a:effectLst/>
                <a:uLnTx/>
                <a:uFillTx/>
                <a:latin typeface="Calibri" panose="020F0502020204030204"/>
                <a:ea typeface="+mn-ea"/>
                <a:cs typeface="+mn-cs"/>
              </a:rPr>
              <a:t> </a:t>
            </a:r>
            <a:r>
              <a:rPr kumimoji="0" lang="en-US" sz="1200" b="1" i="0" u="none" strike="noStrike" kern="1200" cap="none" spc="0" normalizeH="0" baseline="0" noProof="0" dirty="0" smtClean="0">
                <a:ln>
                  <a:noFill/>
                </a:ln>
                <a:solidFill>
                  <a:prstClr val="black"/>
                </a:solidFill>
                <a:effectLst/>
                <a:uLnTx/>
                <a:uFillTx/>
                <a:latin typeface="Calibri" panose="020F0502020204030204"/>
                <a:ea typeface="+mn-ea"/>
                <a:cs typeface="+mn-cs"/>
              </a:rPr>
              <a:t>sequence</a:t>
            </a:r>
            <a:r>
              <a:rPr kumimoji="0" lang="en-US" sz="1200" b="0" i="0" u="none" strike="noStrike" kern="1200" cap="none" spc="0" normalizeH="0" baseline="0" noProof="0" dirty="0" smtClean="0">
                <a:ln>
                  <a:noFill/>
                </a:ln>
                <a:solidFill>
                  <a:prstClr val="black"/>
                </a:solidFill>
                <a:effectLst/>
                <a:uLnTx/>
                <a:uFillTx/>
                <a:latin typeface="Calibri" panose="020F0502020204030204"/>
                <a:ea typeface="+mn-ea"/>
                <a:cs typeface="+mn-cs"/>
              </a:rPr>
              <a:t> </a:t>
            </a:r>
            <a:r>
              <a:rPr kumimoji="0" lang="en-US" sz="1200" b="1" i="0" u="none" strike="noStrike" kern="1200" cap="none" spc="0" normalizeH="0" baseline="0" noProof="0" dirty="0" smtClean="0">
                <a:ln>
                  <a:noFill/>
                </a:ln>
                <a:solidFill>
                  <a:prstClr val="black"/>
                </a:solidFill>
                <a:effectLst/>
                <a:uLnTx/>
                <a:uFillTx/>
                <a:latin typeface="Calibri" panose="020F0502020204030204"/>
                <a:ea typeface="+mn-ea"/>
                <a:cs typeface="+mn-cs"/>
              </a:rPr>
              <a:t>process</a:t>
            </a:r>
            <a:r>
              <a:rPr kumimoji="0" lang="en-US" sz="1200" b="0" i="0" u="none" strike="noStrike" kern="1200" cap="none" spc="0" normalizeH="0" baseline="0" noProof="0" dirty="0" smtClean="0">
                <a:ln>
                  <a:noFill/>
                </a:ln>
                <a:solidFill>
                  <a:prstClr val="black"/>
                </a:solidFill>
                <a:effectLst/>
                <a:uLnTx/>
                <a:uFillTx/>
                <a:latin typeface="Calibri" panose="020F0502020204030204"/>
                <a:ea typeface="+mn-ea"/>
                <a:cs typeface="+mn-cs"/>
              </a:rPr>
              <a:t> terminal TERMINAL CHECK/QR.</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5" name="Slide Number Placeholder 4"/>
          <p:cNvSpPr txBox="1">
            <a:spLocks/>
          </p:cNvSpPr>
          <p:nvPr/>
        </p:nvSpPr>
        <p:spPr>
          <a:xfrm>
            <a:off x="5284470" y="-46215"/>
            <a:ext cx="3840480" cy="511175"/>
          </a:xfrm>
          <a:prstGeom prst="rect">
            <a:avLst/>
          </a:prstGeom>
        </p:spPr>
        <p:txBody>
          <a:bodyPr vert="horz" lIns="91440" tIns="45720" rIns="91440" bIns="45720" rtlCol="0" anchor="ctr"/>
          <a:lstStyle>
            <a:defPPr>
              <a:defRPr lang="en-US"/>
            </a:defPPr>
            <a:lvl1pPr marL="0" algn="r" defTabSz="457200" rtl="0" eaLnBrk="1" latinLnBrk="0" hangingPunct="1">
              <a:defRPr sz="168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fld id="{9D721363-3FF9-4855-B872-35A45CB6C299}" type="slidenum">
              <a:rPr kumimoji="0" lang="en-US" sz="2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a:t>
            </a:fld>
            <a:r>
              <a:rPr kumimoji="0" lang="en-US" sz="2200" b="0" i="0" u="none" strike="noStrike" kern="1200" cap="none" spc="0" normalizeH="0" baseline="0" noProof="0" dirty="0" smtClean="0">
                <a:ln>
                  <a:noFill/>
                </a:ln>
                <a:solidFill>
                  <a:prstClr val="black">
                    <a:tint val="75000"/>
                  </a:prstClr>
                </a:solidFill>
                <a:effectLst/>
                <a:uLnTx/>
                <a:uFillTx/>
                <a:latin typeface="Calibri" panose="020F0502020204030204"/>
                <a:ea typeface="+mn-ea"/>
                <a:cs typeface="+mn-cs"/>
              </a:rPr>
              <a:t>/16</a:t>
            </a:r>
            <a:endParaRPr kumimoji="0" lang="en-US" sz="2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13089351"/>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プレゼンテーションスライドテンプレート_4x3_170518">
  <a:themeElements>
    <a:clrScheme name="DENSO170309">
      <a:dk1>
        <a:srgbClr val="000000"/>
      </a:dk1>
      <a:lt1>
        <a:srgbClr val="FFFFFF"/>
      </a:lt1>
      <a:dk2>
        <a:srgbClr val="B9D7EB"/>
      </a:dk2>
      <a:lt2>
        <a:srgbClr val="DC0032"/>
      </a:lt2>
      <a:accent1>
        <a:srgbClr val="828282"/>
      </a:accent1>
      <a:accent2>
        <a:srgbClr val="34B78F"/>
      </a:accent2>
      <a:accent3>
        <a:srgbClr val="A77BCA"/>
      </a:accent3>
      <a:accent4>
        <a:srgbClr val="0092BD"/>
      </a:accent4>
      <a:accent5>
        <a:srgbClr val="004386"/>
      </a:accent5>
      <a:accent6>
        <a:srgbClr val="EF60A3"/>
      </a:accent6>
      <a:hlink>
        <a:srgbClr val="000000"/>
      </a:hlink>
      <a:folHlink>
        <a:srgbClr val="000000"/>
      </a:folHlink>
    </a:clrScheme>
    <a:fontScheme name="DENSO1703">
      <a:majorFont>
        <a:latin typeface="Meiryo UI"/>
        <a:ea typeface="Meiryo UI"/>
        <a:cs typeface=""/>
      </a:majorFont>
      <a:minorFont>
        <a:latin typeface="Meiryo UI"/>
        <a:ea typeface="Meiryo U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2"/>
        </a:solidFill>
        <a:ln>
          <a:solidFill>
            <a:schemeClr val="bg2"/>
          </a:solidFill>
        </a:ln>
      </a:spPr>
      <a:bodyPr rtlCol="0" anchor="ctr"/>
      <a:lstStyle>
        <a:defPPr algn="ctr">
          <a:defRPr kumimoji="1"/>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bg2"/>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プレゼンテーション1" id="{5A31BC68-EDA0-4B6D-B4CE-9BD30CB1C643}" vid="{26B9B838-5D37-4B26-A1D0-2E914534F74C}"/>
    </a:ext>
  </a:extLst>
</a:theme>
</file>

<file path=ppt/theme/theme3.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FY18 G&amp;O Format (New)">
  <a:themeElements>
    <a:clrScheme name="DENSO170309">
      <a:dk1>
        <a:srgbClr val="000000"/>
      </a:dk1>
      <a:lt1>
        <a:srgbClr val="FFFFFF"/>
      </a:lt1>
      <a:dk2>
        <a:srgbClr val="B9D7EB"/>
      </a:dk2>
      <a:lt2>
        <a:srgbClr val="DC0032"/>
      </a:lt2>
      <a:accent1>
        <a:srgbClr val="828282"/>
      </a:accent1>
      <a:accent2>
        <a:srgbClr val="34B78F"/>
      </a:accent2>
      <a:accent3>
        <a:srgbClr val="A77BCA"/>
      </a:accent3>
      <a:accent4>
        <a:srgbClr val="0092BD"/>
      </a:accent4>
      <a:accent5>
        <a:srgbClr val="004386"/>
      </a:accent5>
      <a:accent6>
        <a:srgbClr val="EF60A3"/>
      </a:accent6>
      <a:hlink>
        <a:srgbClr val="000000"/>
      </a:hlink>
      <a:folHlink>
        <a:srgbClr val="000000"/>
      </a:folHlink>
    </a:clrScheme>
    <a:fontScheme name="DENSO-e_Verdana">
      <a:majorFont>
        <a:latin typeface="verdana"/>
        <a:ea typeface="Verdana"/>
        <a:cs typeface=""/>
      </a:majorFont>
      <a:minorFont>
        <a:latin typeface="Verdana"/>
        <a:ea typeface="Verdana"/>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2"/>
        </a:solidFill>
        <a:ln>
          <a:noFill/>
        </a:ln>
      </a:spPr>
      <a:bodyPr rtlCol="0" anchor="ctr"/>
      <a:lstStyle>
        <a:defPPr algn="ctr">
          <a:defRPr kumimoji="1"/>
        </a:defPPr>
      </a:lstStyle>
      <a:style>
        <a:lnRef idx="2">
          <a:schemeClr val="accent1">
            <a:shade val="50000"/>
          </a:schemeClr>
        </a:lnRef>
        <a:fillRef idx="1">
          <a:schemeClr val="accent1"/>
        </a:fillRef>
        <a:effectRef idx="0">
          <a:schemeClr val="accent1"/>
        </a:effectRef>
        <a:fontRef idx="minor">
          <a:schemeClr val="lt1"/>
        </a:fontRef>
      </a:style>
    </a:spDef>
    <a:lnDef>
      <a:spPr>
        <a:ln w="6350">
          <a:solidFill>
            <a:schemeClr val="bg2"/>
          </a:solidFill>
        </a:ln>
      </a:spPr>
      <a:bodyPr/>
      <a:lstStyle/>
      <a:style>
        <a:lnRef idx="1">
          <a:schemeClr val="accent1"/>
        </a:lnRef>
        <a:fillRef idx="0">
          <a:schemeClr val="accent1"/>
        </a:fillRef>
        <a:effectRef idx="0">
          <a:schemeClr val="accent1"/>
        </a:effectRef>
        <a:fontRef idx="minor">
          <a:schemeClr val="tx1"/>
        </a:fontRef>
      </a:style>
    </a:lnDef>
  </a:objectDefaults>
  <a:extraClrSchemeLst/>
</a:theme>
</file>

<file path=ppt/theme/theme5.xml><?xml version="1.0" encoding="utf-8"?>
<a:theme xmlns:a="http://schemas.openxmlformats.org/drawingml/2006/main" name="2_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2013 - 2022 Theme">
  <a:themeElements>
    <a:clrScheme name="Office 2013 - 2022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2013 - 2022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13 - 2022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F9D5A1"/>
        </a:solidFill>
        <a:ln>
          <a:noFill/>
        </a:ln>
      </a:spPr>
      <a:bodyPr rtlCol="0" anchor="ctr"/>
      <a:lstStyle>
        <a:defPPr algn="ctr">
          <a:defRPr/>
        </a:defPPr>
      </a:lstStyle>
      <a:style>
        <a:lnRef idx="2">
          <a:schemeClr val="accent1">
            <a:shade val="15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xml><?xml version="1.0" encoding="utf-8"?>
<a:themeOverride xmlns:a="http://schemas.openxmlformats.org/drawingml/2006/main">
  <a:clrScheme name="DENSO170309">
    <a:dk1>
      <a:srgbClr val="000000"/>
    </a:dk1>
    <a:lt1>
      <a:srgbClr val="FFFFFF"/>
    </a:lt1>
    <a:dk2>
      <a:srgbClr val="B9D7EB"/>
    </a:dk2>
    <a:lt2>
      <a:srgbClr val="DC0032"/>
    </a:lt2>
    <a:accent1>
      <a:srgbClr val="828282"/>
    </a:accent1>
    <a:accent2>
      <a:srgbClr val="34B78F"/>
    </a:accent2>
    <a:accent3>
      <a:srgbClr val="A77BCA"/>
    </a:accent3>
    <a:accent4>
      <a:srgbClr val="0092BD"/>
    </a:accent4>
    <a:accent5>
      <a:srgbClr val="004386"/>
    </a:accent5>
    <a:accent6>
      <a:srgbClr val="EF60A3"/>
    </a:accent6>
    <a:hlink>
      <a:srgbClr val="000000"/>
    </a:hlink>
    <a:folHlink>
      <a:srgbClr val="000000"/>
    </a:folHlink>
  </a:clrScheme>
  <a:fontScheme name="DENSO1703">
    <a:majorFont>
      <a:latin typeface="Meiryo UI"/>
      <a:ea typeface="Meiryo UI"/>
      <a:cs typeface=""/>
    </a:majorFont>
    <a:minorFont>
      <a:latin typeface="Meiryo UI"/>
      <a:ea typeface="Meiryo U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4.xml><?xml version="1.0" encoding="utf-8"?>
<a:themeOverride xmlns:a="http://schemas.openxmlformats.org/drawingml/2006/main">
  <a:clrScheme name="DENSO170309">
    <a:dk1>
      <a:srgbClr val="000000"/>
    </a:dk1>
    <a:lt1>
      <a:srgbClr val="FFFFFF"/>
    </a:lt1>
    <a:dk2>
      <a:srgbClr val="B9D7EB"/>
    </a:dk2>
    <a:lt2>
      <a:srgbClr val="DC0032"/>
    </a:lt2>
    <a:accent1>
      <a:srgbClr val="828282"/>
    </a:accent1>
    <a:accent2>
      <a:srgbClr val="34B78F"/>
    </a:accent2>
    <a:accent3>
      <a:srgbClr val="A77BCA"/>
    </a:accent3>
    <a:accent4>
      <a:srgbClr val="0092BD"/>
    </a:accent4>
    <a:accent5>
      <a:srgbClr val="004386"/>
    </a:accent5>
    <a:accent6>
      <a:srgbClr val="EF60A3"/>
    </a:accent6>
    <a:hlink>
      <a:srgbClr val="000000"/>
    </a:hlink>
    <a:folHlink>
      <a:srgbClr val="000000"/>
    </a:folHlink>
  </a:clrScheme>
  <a:fontScheme name="DENSO1703">
    <a:majorFont>
      <a:latin typeface="Meiryo UI"/>
      <a:ea typeface="Meiryo UI"/>
      <a:cs typeface=""/>
    </a:majorFont>
    <a:minorFont>
      <a:latin typeface="Meiryo UI"/>
      <a:ea typeface="Meiryo U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5.xml><?xml version="1.0" encoding="utf-8"?>
<a:themeOverride xmlns:a="http://schemas.openxmlformats.org/drawingml/2006/main">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6.xml><?xml version="1.0" encoding="utf-8"?>
<a:themeOverride xmlns:a="http://schemas.openxmlformats.org/drawingml/2006/main">
  <a:clrScheme name="DENSO170309">
    <a:dk1>
      <a:srgbClr val="000000"/>
    </a:dk1>
    <a:lt1>
      <a:srgbClr val="FFFFFF"/>
    </a:lt1>
    <a:dk2>
      <a:srgbClr val="B9D7EB"/>
    </a:dk2>
    <a:lt2>
      <a:srgbClr val="DC0032"/>
    </a:lt2>
    <a:accent1>
      <a:srgbClr val="828282"/>
    </a:accent1>
    <a:accent2>
      <a:srgbClr val="34B78F"/>
    </a:accent2>
    <a:accent3>
      <a:srgbClr val="A77BCA"/>
    </a:accent3>
    <a:accent4>
      <a:srgbClr val="0092BD"/>
    </a:accent4>
    <a:accent5>
      <a:srgbClr val="004386"/>
    </a:accent5>
    <a:accent6>
      <a:srgbClr val="EF60A3"/>
    </a:accent6>
    <a:hlink>
      <a:srgbClr val="000000"/>
    </a:hlink>
    <a:folHlink>
      <a:srgbClr val="000000"/>
    </a:folHlink>
  </a:clrScheme>
  <a:fontScheme name="DENSO1703">
    <a:majorFont>
      <a:latin typeface="Meiryo UI"/>
      <a:ea typeface="Meiryo UI"/>
      <a:cs typeface=""/>
    </a:majorFont>
    <a:minorFont>
      <a:latin typeface="Meiryo UI"/>
      <a:ea typeface="Meiryo U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7.xml><?xml version="1.0" encoding="utf-8"?>
<a:themeOverride xmlns:a="http://schemas.openxmlformats.org/drawingml/2006/main">
  <a:clrScheme name="DENSO170309">
    <a:dk1>
      <a:srgbClr val="000000"/>
    </a:dk1>
    <a:lt1>
      <a:srgbClr val="FFFFFF"/>
    </a:lt1>
    <a:dk2>
      <a:srgbClr val="B9D7EB"/>
    </a:dk2>
    <a:lt2>
      <a:srgbClr val="DC0032"/>
    </a:lt2>
    <a:accent1>
      <a:srgbClr val="828282"/>
    </a:accent1>
    <a:accent2>
      <a:srgbClr val="34B78F"/>
    </a:accent2>
    <a:accent3>
      <a:srgbClr val="A77BCA"/>
    </a:accent3>
    <a:accent4>
      <a:srgbClr val="0092BD"/>
    </a:accent4>
    <a:accent5>
      <a:srgbClr val="004386"/>
    </a:accent5>
    <a:accent6>
      <a:srgbClr val="EF60A3"/>
    </a:accent6>
    <a:hlink>
      <a:srgbClr val="000000"/>
    </a:hlink>
    <a:folHlink>
      <a:srgbClr val="000000"/>
    </a:folHlink>
  </a:clrScheme>
  <a:fontScheme name="DENSO1703">
    <a:majorFont>
      <a:latin typeface="Meiryo UI"/>
      <a:ea typeface="Meiryo UI"/>
      <a:cs typeface=""/>
    </a:majorFont>
    <a:minorFont>
      <a:latin typeface="Meiryo UI"/>
      <a:ea typeface="Meiryo U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emplate/>
  <TotalTime>6930</TotalTime>
  <Words>6927</Words>
  <Application>Microsoft Office PowerPoint</Application>
  <PresentationFormat>On-screen Show (4:3)</PresentationFormat>
  <Paragraphs>2054</Paragraphs>
  <Slides>31</Slides>
  <Notes>28</Notes>
  <HiddenSlides>14</HiddenSlides>
  <MMClips>4</MMClips>
  <ScaleCrop>false</ScaleCrop>
  <HeadingPairs>
    <vt:vector size="8" baseType="variant">
      <vt:variant>
        <vt:lpstr>Fonts Used</vt:lpstr>
      </vt:variant>
      <vt:variant>
        <vt:i4>21</vt:i4>
      </vt:variant>
      <vt:variant>
        <vt:lpstr>Theme</vt:lpstr>
      </vt:variant>
      <vt:variant>
        <vt:i4>6</vt:i4>
      </vt:variant>
      <vt:variant>
        <vt:lpstr>Embedded OLE Servers</vt:lpstr>
      </vt:variant>
      <vt:variant>
        <vt:i4>1</vt:i4>
      </vt:variant>
      <vt:variant>
        <vt:lpstr>Slide Titles</vt:lpstr>
      </vt:variant>
      <vt:variant>
        <vt:i4>31</vt:i4>
      </vt:variant>
    </vt:vector>
  </HeadingPairs>
  <TitlesOfParts>
    <vt:vector size="59" baseType="lpstr">
      <vt:lpstr>Arial Unicode MS</vt:lpstr>
      <vt:lpstr>ＭＳ Ｐゴシック</vt:lpstr>
      <vt:lpstr>游ゴシック</vt:lpstr>
      <vt:lpstr>游ゴシック Light</vt:lpstr>
      <vt:lpstr>Yu Gothic UI Light</vt:lpstr>
      <vt:lpstr>Arail</vt:lpstr>
      <vt:lpstr>Arial</vt:lpstr>
      <vt:lpstr>Arial Black</vt:lpstr>
      <vt:lpstr>Calibri</vt:lpstr>
      <vt:lpstr>Calibri Light</vt:lpstr>
      <vt:lpstr>Carlito</vt:lpstr>
      <vt:lpstr>Cooper Black</vt:lpstr>
      <vt:lpstr>Fira Sans Extra Condensed Medium</vt:lpstr>
      <vt:lpstr>Franklin Gothic Medium Cond</vt:lpstr>
      <vt:lpstr>Meiryo UI</vt:lpstr>
      <vt:lpstr>Roboto</vt:lpstr>
      <vt:lpstr>Tahoma</vt:lpstr>
      <vt:lpstr>Times New Roman</vt:lpstr>
      <vt:lpstr>verdana</vt:lpstr>
      <vt:lpstr>verdana</vt:lpstr>
      <vt:lpstr>Wingdings</vt:lpstr>
      <vt:lpstr>Office Theme</vt:lpstr>
      <vt:lpstr>プレゼンテーションスライドテンプレート_4x3_170518</vt:lpstr>
      <vt:lpstr>1_Office Theme</vt:lpstr>
      <vt:lpstr>1_FY18 G&amp;O Format (New)</vt:lpstr>
      <vt:lpstr>2_Office Theme</vt:lpstr>
      <vt:lpstr>Office 2013 - 2022 Theme</vt:lpstr>
      <vt:lpstr>Worksheet</vt:lpstr>
      <vt:lpstr>Final Presentation</vt:lpstr>
      <vt:lpstr>  ➀</vt:lpstr>
      <vt:lpstr>➁ Schedule Activity</vt:lpstr>
      <vt:lpstr>➃ Product Knowledge</vt:lpstr>
      <vt:lpstr>PowerPoint Presentation</vt:lpstr>
      <vt:lpstr>➅ OJT BF-23 Motor S/A TR2</vt:lpstr>
      <vt:lpstr>➆ Skill in production line MOTOR S/A TR2</vt:lpstr>
      <vt:lpstr>➇ Kaizen Plan Sheet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Firmansyah</dc:creator>
  <cp:lastModifiedBy>ITPKL5</cp:lastModifiedBy>
  <cp:revision>330</cp:revision>
  <dcterms:created xsi:type="dcterms:W3CDTF">2024-03-17T09:04:41Z</dcterms:created>
  <dcterms:modified xsi:type="dcterms:W3CDTF">2024-06-07T08:06:53Z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2023-05-24T00:00:00Z</vt:filetime>
  </property>
  <property fmtid="{D5CDD505-2E9C-101B-9397-08002B2CF9AE}" pid="3" name="Creator">
    <vt:lpwstr>Microsoft® PowerPoint® LTSC</vt:lpwstr>
  </property>
  <property fmtid="{D5CDD505-2E9C-101B-9397-08002B2CF9AE}" pid="4" name="LastSaved">
    <vt:filetime>2024-03-17T00:00:00Z</vt:filetime>
  </property>
  <property fmtid="{D5CDD505-2E9C-101B-9397-08002B2CF9AE}" pid="5" name="Producer">
    <vt:lpwstr>3-Heights(TM) PDF Security Shell 4.8.25.2 (http://www.pdf-tools.com)</vt:lpwstr>
  </property>
  <property fmtid="{D5CDD505-2E9C-101B-9397-08002B2CF9AE}" pid="6" name="MSIP_Label_6add209e-37c4-4e15-ab1b-f9befe71def1_Enabled">
    <vt:lpwstr>true</vt:lpwstr>
  </property>
  <property fmtid="{D5CDD505-2E9C-101B-9397-08002B2CF9AE}" pid="7" name="MSIP_Label_6add209e-37c4-4e15-ab1b-f9befe71def1_SetDate">
    <vt:lpwstr>2024-05-31T00:56:07Z</vt:lpwstr>
  </property>
  <property fmtid="{D5CDD505-2E9C-101B-9397-08002B2CF9AE}" pid="8" name="MSIP_Label_6add209e-37c4-4e15-ab1b-f9befe71def1_Method">
    <vt:lpwstr>Standard</vt:lpwstr>
  </property>
  <property fmtid="{D5CDD505-2E9C-101B-9397-08002B2CF9AE}" pid="9" name="MSIP_Label_6add209e-37c4-4e15-ab1b-f9befe71def1_Name">
    <vt:lpwstr>G_MIP_Confidential_Exception</vt:lpwstr>
  </property>
  <property fmtid="{D5CDD505-2E9C-101B-9397-08002B2CF9AE}" pid="10" name="MSIP_Label_6add209e-37c4-4e15-ab1b-f9befe71def1_SiteId">
    <vt:lpwstr>69405920-b673-4f7c-8845-e124e9d08af2</vt:lpwstr>
  </property>
  <property fmtid="{D5CDD505-2E9C-101B-9397-08002B2CF9AE}" pid="11" name="MSIP_Label_6add209e-37c4-4e15-ab1b-f9befe71def1_ActionId">
    <vt:lpwstr>4eebb984-d26d-4571-b32d-8f95cf64ede4</vt:lpwstr>
  </property>
  <property fmtid="{D5CDD505-2E9C-101B-9397-08002B2CF9AE}" pid="12" name="MSIP_Label_6add209e-37c4-4e15-ab1b-f9befe71def1_ContentBits">
    <vt:lpwstr>0</vt:lpwstr>
  </property>
</Properties>
</file>